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5"/>
  </p:notesMasterIdLst>
  <p:sldIdLst>
    <p:sldId id="256" r:id="rId2"/>
    <p:sldId id="309" r:id="rId3"/>
    <p:sldId id="308" r:id="rId4"/>
  </p:sldIdLst>
  <p:sldSz cx="9144000" cy="5143500" type="screen16x9"/>
  <p:notesSz cx="6858000" cy="9144000"/>
  <p:embeddedFontLst>
    <p:embeddedFont>
      <p:font typeface="Actor" panose="020B0503050000020004" pitchFamily="34" charset="77"/>
      <p:regular r:id="rId6"/>
    </p:embeddedFont>
    <p:embeddedFont>
      <p:font typeface="Bebas Neue" panose="020B0606020202050201" pitchFamily="34" charset="77"/>
      <p:regular r:id="rId7"/>
    </p:embeddedFont>
    <p:embeddedFont>
      <p:font typeface="Lalezar" pitchFamily="2" charset="-78"/>
      <p:regular r:id="rId8"/>
    </p:embeddedFont>
    <p:embeddedFont>
      <p:font typeface="Orbitron" pitchFamily="2" charset="0"/>
      <p:regular r:id="rId9"/>
      <p:bold r:id="rId10"/>
    </p:embeddedFont>
    <p:embeddedFont>
      <p:font typeface="Twinkl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9AA0A6"/>
          </p15:clr>
        </p15:guide>
        <p15:guide id="3" orient="horz" pos="247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6F58FB-CF3B-4C65-B377-C765E4C438D9}">
  <a:tblStyle styleId="{2D6F58FB-CF3B-4C65-B377-C765E4C438D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6"/>
    <p:restoredTop sz="95761"/>
  </p:normalViewPr>
  <p:slideViewPr>
    <p:cSldViewPr snapToGrid="0">
      <p:cViewPr>
        <p:scale>
          <a:sx n="126" d="100"/>
          <a:sy n="126" d="100"/>
        </p:scale>
        <p:origin x="1560" y="520"/>
      </p:cViewPr>
      <p:guideLst>
        <p:guide pos="2880"/>
        <p:guide orient="horz" pos="1620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18:00.509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10 171 9812,'-4'-2'3350,"2"1"-2610,2 1 1344,0 0-1546,-4-5 369,5 4 393,16-3-1053,7 4-169,9 0-56,8 0-78,-20 0-67,5 0-526,-17 0-1088,-2 0-684,-2 0 2421,-1-1 0,-3 1 0,0-2 0</inkml:trace>
  <inkml:trace contextRef="#ctx0" brushRef="#br0" timeOffset="296">91 1 10226,'-12'65'3340,"1"-6"-8387,11-28 5059,2-1 1321,-2 0-1333,1-3-407,-1 5 407,4-10 0,-3-4 0,2-11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3:09.948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16 93 13779,'-7'0'1759,"1"0"-1378,9 0 157,9-1-348,1-2 113,20-4-214,-3-1-89,-1 0 11,-7 3-11,-7 2-78,4-2-112,-2 1-68,-2-1-325,-10 3-5938,-2 1 4515,-3 1 2006,2 1 0,-2-1 0,0 1 0</inkml:trace>
  <inkml:trace contextRef="#ctx0" brushRef="#br0" timeOffset="952">53 107 7179,'-3'1'1860,"1"0"0,2-1-213,-4 0-1244,1 0 113,-3 0 862,-4 9 426,0 82-1748,2-53-56,1 58 0,7-85 0,0-4-67,0-3 67,0-3 67,0-1 12,4-6-57,1-2-11,5-7-11,-1 0 23,1 2-23,-1 2 11,9 0 846,25 42 0,4 12-666,-13-20 279,5 39 1,-15 1-314,-35-39 212,-35 32-3749,26-48 3380,-16 3 0,20-11 22,-2 0-22,3 0 0,0-3-78,2-3-1043,1-4 57,4 3-5368,1-2 3160,6 4 4120,0-5 0,1 6 0,0-1 0</inkml:trace>
  <inkml:trace contextRef="#ctx0" brushRef="#br0" timeOffset="4034">560 437 15829,'-8'0'2611,"2"0"-1883,6 0 505,0 0-830,0-1-55,0-1-35,0 1-89,0-1 157,4 2-213,4-1 471,18 1-527,-7 0 101,25 0-191,-23 0-22,10 0 0,-15 0 0,-4 0 0,-2-1-22,-1 0-8539,-1 0 5592,-1 1-594,-2 0 3563,-1 0 0,-2 0 0,1 0 0</inkml:trace>
  <inkml:trace contextRef="#ctx0" brushRef="#br0" timeOffset="4687">786 292 8187,'-3'-1'3272,"1"0"-1491,2 1 550,-3-3-1603,3 2-89,-3-3-56,3 4-22,0 0 1018,6 0-1019,8 0-44,8 0-101,7 0-124,3 0-168,-7 0-101,0 0-66,-14 0-371,2 0-761,-9 0-3306,4 0 4482,2 0 0,-5 0 0,3 0 0</inkml:trace>
  <inkml:trace contextRef="#ctx0" brushRef="#br0" timeOffset="5984">1300 10 7818,'4'-5'2667,"-1"0"-2085,-3 5 975,0 0-952,-4 0-22,1 0 11,-4 2 11,1 3-101,-1 4-78,0 2-124,0 2-10,1-1-12,0 1-22,0 0 11,1 1-23,0 0 192,-2 8-248,2-5 762,-9 66-952,10-53 33,-2 21 1,2 0 0,9-25-34,2 26-23,5-28 12,3 4 11,-4-14 0,8 3 0,-11-12 0,13 2 0,-11-6 56,23-3-33,-17-3-23,24-22 11,-27 11-22,9-23-12,-16 24-55,2-20 22,-6 19-235,-1-23 235,-1 22-34,0-8 45,0 16-246,-1-1 213,-2 4-1,-10-1 68,3 5-11,-19 5 55,-1 34-66,4-9-1833,7 18 0,4 3 1866,7-3 0,-4 13 0,12-40 0</inkml:trace>
  <inkml:trace contextRef="#ctx0" brushRef="#br0" timeOffset="12050">907 46 9050,'-7'0'2622,"2"0"-2252,5 0 134,0 0 807,-30 0-941,18 0 504,-34 0-695,32 0-44,-8 2 458,-16 11-358,11-3-32,-18 8-24,19-9-56,5-1-89,4-2 369,-11 4-213,9-2-123,-16 9-33,18-6-34,-7 5 22,15-10-22,-4 4 0,5-2 23,-2 2-12,-3 4 11,3-2 102,-6 12-113,11-12 11,-7 13-44,10-14 44,-2 6 1,0 4-23,2-4 11,0 13-11,2-11 0,0 3 0,0-5 33,0-3-10,0-1 10,0 2 1,0-3-34,0 1 56,2-1-56,0 0 0,3 0 34,-1 0-11,1-1-23,-1-1 0,-1-2 0,1 0 246,6 3-145,-3-2 212,40 13 1,8 1-325,-18-8 16,18 6 1,-3-3-17,-32-15 11,9-2-22,-15-1 22,9 0 0,-13 0 0,-1 0-23,1 0 23,0-1 0,5-2 0,-5 0 0,13-5-11,-12 4-443,8-3 375,9-11 68,-5 0 11,8-4 0,-16 5 11,-9 11-11,-2 1 0,0-2-11,7-5-11,5-4 22,4-1 488,0 3-488,-5 3 11,3-4-11,-5 4 0,9-14 0,-7 10 0,5-8 0,-9 9 22,-2 3-22,-2-1 0,-1 2 23,2-6 10,-4-13 23,0 1-56,-4-3 23,-1 10-1,-3 9-22,0 1 34,-3-6 33,1 4 123,-9-10-134,6 11-56,-10-11 112,-10-3 68,-6 4-158,2 0 169,-6 13-124,21 8-45,-4-1 12,3-3-12,10 1-44,-10-1 22,9 3-22,-10 2-34,-6 0-23,-1 4-414,-8 4-2947,2 13 403,12-5 3037,-1 8 0,17-16 0,2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7:27.639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4 0 12804,'1'4'3529,"-1"2"-2610,1 9-190,-1 1-158,0 3-201,0-1-124,0 2 91,0-2-169,0 0 0,0 0-34,0-2-33,0-1 0,0-2-45,0-3-56,0-2 0,-1-1-12,1-2-32,-1-2-393,1-1-919,-1 0-885,1-2-459,-1 1 178,1-1-1299,-1-4 3821,1-1 0,0 0 0,0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7:25.915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7 87 9890,'-3'0'606,"1"0"-483,2 0 3350,-1 0-3271,4 0 335,2 0-166,4 1-80,2 0 0,0 1-100,2 0 10,-1-1-55,0-1-101,-1 1-1,1-1-21,-2 1-11,1-1-1,-1 0-11,0 0 0,0 0 0,-1 0 0,-2 0 0,0 0 0,-1 0 0,-1 0 0,0 0 0,-1 0 0,1 0 0,0 0 22,0 0-22,3-1 0,-3 1 0,2 0 0,-5 0 11,0 0-3395,-2 0 1479,0-1-930,-3 0 2835,-1-1 0,1 2 0,-1-1 0</inkml:trace>
  <inkml:trace contextRef="#ctx0" brushRef="#br0" timeOffset="782">122 10 8456,'0'-5'2913,"0"1"-2083,0 4 4178,0 0-3988,0 2-247,0 3-22,0 4-191,0 0-213,0 1 91,0 0-136,0 0 12,0 0-34,0 1 33,0 1-190,1 0 91,-1 0-124,0-1-34,0 0 78,0 0-112,0 1 102,0-2-102,0 1 68,0 1-90,0-4 22,0 3 23,0-6-45,0 0 0,0-2 0,0 0 11,0 0-11,0-2-7955,0 0 4492,0-4-425,0-2 3888,0-3 0,0 3 0,0 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7:28.80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90 1 8299,'2'0'2566,"0"-1"-247,-2 1-1702,-4 0-124,0 0-68,-2 0-21,1 0 78,-2 1-370,1 0 45,-5 4-101,4 0 22,-3 2 23,3 1-45,1 0 0,-1 4-56,2-3 22,0 1-10,3-5-12,1-1-34,1-1-22,0 0 56,0-1-34,0 0-33,0-1-56,0-1 145,4 0-22,0 0 12,8 0-12,-3 0 11,3-1-11,-2-1 22,-1 0-22,0 0 0,0 2 11,1-1-11,-1 1 12,-1 0 44,3 0 33,-4 1 90,2 1 1,-5 2 55,-1 2 34,-1 0-67,-1 1 111,0 1-66,-1 2-67,0-1-35,0 2-44,0-1 112,0 0 11,-1-1 347,-4 2-223,1-2-135,-4 1 112,1-3-135,0-1 12,0-1-34,-1 0-90,1-2 45,0 0-78,0-1 11,0-2-11,0 1-45,-3-1 0,2 0-123,-1-1-269,3-2-348,2-3-313,0-1-449,2-1-447,1-1-3407,0-2 5356,0 2 0,1 2 0,-1 5 0</inkml:trace>
  <inkml:trace contextRef="#ctx0" brushRef="#br0" timeOffset="1690">107 9 8344,'-4'0'2096,"1"0"-1771,3 0 2240,0 0-2262,1 0-34,1 1-68,2 0-33,1-1 12,1 1 32,1-1-44,2 0-32,1 0-2,1 0-33,0 0-34,-1 0-33,-1 0 33,-1 0-45,-2-1 1,-1 1-1,-2 0-22,-1 0-11,-1 0-1980,0 0 0,-1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7:32.755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1 14327,'5'0'336,"0"1"-224,-1-1 46,0 0 55,0 0-45,1 0-90,-1 0-33,1 0 0,1 0-45,-2 1 0,1-1-123,-1 0-595,0 0-571,0 0-649,-1 0-886,0 0 2824,0 0 0,-2 0 0,0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7:43.499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29 97 7806,'-4'2'2510,"1"0"-2050,3-2 873,0 0-829,-5 1-22,4-1-11,-3 0 750,4 0-2520,0 0-2579,0-2 3878,0-1 0,-1 0 0,1 1 0</inkml:trace>
  <inkml:trace contextRef="#ctx0" brushRef="#br0" timeOffset="3525">1 105 10832,'0'-1'1938,"0"-1"4247,0 2-5983,3 0-12,2 0-111,4 0 0,0 0-57,2 0 12,-2 1 44,1-1-44,-1 0 33,0 0 11,1 0 1,1 0-79,-2 0 22,2 1-22,-3-1 22,0 1-10,0-1-12,0 1 0,0-1-12,1 1 46,-1-1-34,2 1 0,0-1-22,5 0 44,-1 0-22,-1 0 0,-2 0 0,-5 0-22,0 0 44,0 0 0,0 0-22,0 0 0,0-1 0,-1 1 0,-1-1 0,0 1 0,-1-1 0,0 1 0,-1-1 23,2 0-23,-1 0 0,1 0 0,-2 0 0,0 0 0,0 0 0,0 0 0,1 0 11,-1 0-11,1 0 0,-2 0-2510,-1 0 594,0 0-661,-1-1 45,-3 0-853,-3 0 3385,-4 1 0,6 1 0,-1 0 0</inkml:trace>
  <inkml:trace contextRef="#ctx0" brushRef="#br0" timeOffset="4313">140 6 8613,'0'-3'3193,"0"0"-2520,0 3 6521,0 0-6332,0 1-223,0 5-146,1 1-45,1 4-67,0 0-22,1 1-12,-1-1-89,-1 0-23,1 0 0,-1-1-22,0 0-33,-1 1-68,1 0-34,-1-1 34,1 1 0,-1-1-22,1 0 167,0 3-145,0-4-89,0 0 21,-1-4 12,0 0-56,0-2 45,0 1-45,1-1 23,-1 1-1,0-1 0,0 0-22,0-2 23,0 1-23,0-1-9831,0-1 2933,0-4 6898,0 1 0,0-2 0,0 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8:00.815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2 230 8871,'-1'2'2498,"0"-1"6310,1-1-8327,0-4-380,4-4-34,1-5-44,4-5-12,3-9-11,-3 5-34,2-6 12,-3 8-124,1-3 124,-3 8-12,2-1-11,-5 8 45,2 1-22,-1 3 22,0-1 0,-2 3 0,0 0-22,-1 2 22,0-1-79,0 1 57,0 0-12,1 0 34,1 1 23,0 4 77,2 3 80,-1 5 122,0 10-89,-2-4-56,0 7-11,-2-9 44,1 0-100,-1-2 33,1-1-33,-1-1-79,1-1 34,-1-1-45,1-3 0,0 2-56,1-4-79,-1 0-223,0-4-292,-1-1-9181,0 0 5913,0-5 3918,0-3 0,1 2 0,-1-1 0</inkml:trace>
  <inkml:trace contextRef="#ctx0" brushRef="#br0" timeOffset="684">213 134 9252,'0'4'2028,"0"-1"-1400,0-3 1052,0 0-840,4-1-66,-2-2-225,4-3 134,9-22-638,-6 11-45,8-14 0,-10 18 11,0 1-11,-2 4 34,0 0-23,-3 4 12,0 1 21,-2 1 102,1 0-12,0 1 68,-1 0 1020,1 1-1088,-1 0 157,0 2 224,1 3-44,-1 4-157,1 3 33,-1 2 34,0 3-11,0 0-56,0 4-90,0-1-34,0 2 23,-1 0-112,1-2-12,-1-1-89,0-3 23,0-1-23,1-3 0,-1-2 0,1-2 0,0-2-258,0 0-593,0-2-729,0-1-930,-1-2-1064,-1-1-46,-2 0 3620,-1 0 0,2 0 0,1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8:09.38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98 12165,'4'0'1502,"0"0"-1099,-3 2-45,2-1 125,0 0-13,1 1 0,1-2-22,1 0-122,0 0-1,0 0-34,-1 0-67,2 0-34,-1 0 12,1 0-67,0 0 123,2 0-113,-1 0-10,1 0-1,-4 0-11,1 0-44,-1 0-46,1 0 46,0 0-79,1 0 56,0 0-56,4-1 44,-2 1-44,4-2 0,-5 0 0,1 0 23,-2 1-12,-1 0-11,0 0 0,3-2 0,-3 2 0,3-2-11,-3 0 11,0 1 0,0-1 0,-1 2-23,-1 0 23,-2 0 0,-1 1-22,0-1-12,0 1-33,0-1 0,0 1-4583,0-1 2432,-1 1-371,-1-1-425,-3 0 3014,-2-1 0,3 1 0,-1 1 0</inkml:trace>
  <inkml:trace contextRef="#ctx0" brushRef="#br0" timeOffset="718">144 1 14507,'-1'0'2196,"-1"0"-1165,2 0-325,0 2-146,0 1 79,0 4-202,0 1 44,0 2 35,0 0-146,0 2-12,0-1-89,0 2-34,0-1 12,0 0-67,0-1-57,0 0 11,0-1-33,0 0 11,0 1 56,0-1-56,0-1 78,0 0-66,0 0 10,0 0 23,0-1-101,0 0 56,0-2-44,-1 0-68,1-2 44,-1-2-44,1 0 0,-1-1-4347,1-1 1344,-1 1-426,0-1-157,-2-1 3586,0 0 0,1 0 0,0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8:34.98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184 66 6159,'1'-4'79,"-1"1"1075,0 3 1894,0 0-2421,0-6 101,0 4 34,0-4-135,0 6 5267,1 3-5569,3 2-89,1 3 100,12 6-190,-2-1 44,34 16-201,-28-16 11,21 10 0,-35-18 11,1 1-11,-5-2 22,-1-1 1,-1 1-1,-1 3-22,0 0-67,-2 1-112,-1-1 0,-2-3-57,0 2-55,-1-3 22,-1 0-101,0 0 90,-1-1 45,0 1-225,-1-2-78,-3 0 113,4-1-24,-3 0-55,5-1 359,1-2-1,1-3 79,1-2 11,1-2 56,2-5 0,-1 2 0,2-3 0,3 4 0,2 1-34,2 0 34,0 1-11,0 2 11,3-3 0,-3 4 0,2-2 11,-5 4 12,-1 0-12,1 1-11,-2-1 0,0 1 11,0-2-11,-2 1 0,0-4 22,0 2 1,-1-1-23,0 2-23,-1 2 23,-1 0 0,-2 2 12,-2 0-1,-2 1 11,-1 0-44,-6 1 11,-1 3-157,-2 2-572,2 3-706,4 1-526,1 2 1972,-4 8 0,8-10 0,-2 3 0</inkml:trace>
  <inkml:trace contextRef="#ctx0" brushRef="#br0" timeOffset="11940">4 46 13678,'-2'-4'3272,"0"0"-2533,2 3 527,0 1-762,0-1 695,0 1-627,2-1-90,3 1-102,8-1-189,0 0-146,7-2 55,-5-1-32,1 0-46,-2 0 35,-2 0 10,-1 2-45,-4 0 23,0 1-22,-2 0-23,-2 1 0,0 0 33,-1 0-66,1 0 33,-1 0 0,0 0 0,-1 0 0,0 0-9831,0 0 9120,-4 4 0,2-3 1,-2 3-1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8:57.995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13 30 9565,'-1'-3'3675,"-1"1"-133,2 2-2366,-3-1 325,1 5-358,-2 2-179,3 9-225,1 4-167,0 2 268,0 14-436,2 4-180,-1 0-179,1-4 33,-1-16-78,-1-3 23,1-5-79,-1-4-796,1-3-1098,-1-2-1512,1-1-4718,-1-1 8180,0-3 0,0 2 0,0-2 0</inkml:trace>
  <inkml:trace contextRef="#ctx0" brushRef="#br0" timeOffset="766">82 53 10215,'-4'0'3373,"1"0"-2544,3 0 997,0 0-851,0 9-22,1-2-146,3 8-247,3-2 280,9 6-616,-3-3-67,6 5-56,-7-5-79,1-1 45,-2-1-11,-2-1-56,-2-2 147,0 1-47,-5-1-55,0 0 11,-15 2-89,1-5-68,-11 2-191,6-5-78,1-2 124,2-2-684,0-1 605,5-4-56,1-2 101,4-5-191,3-2 258,0-1 157,2-3 23,4 0-1,2-1 34,8-5 0,2 2 0,0 1-22,-2 4 44,-5 5-22,-1 1 0,0 0 56,-3 0-78,-2 2 22,-1-1 0,-2 2 56,0-1-45,-1 1 78,0 0-10,-1 0-34,-1 1 45,-3-1-68,-2 3-22,-3 1 0,-2 1 0,-4 2 0,-3 7-180,-4 5-3069,-1 7-1804,1 4 5053,5 1 0,7-10 0,5-3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8:56.398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1 106 8333,'0'-4'2230,"0"0"-1748,0 4 1389,0 0-1042,0-2 11,0 0-66,0-1-2,0 1-99,1 1-191,2-1-23,2 1-44,1 0-124,2 0 45,1 0-123,4-1-23,1 1 68,3-1-45,1 0 325,8-3-180,-2 1-234,-1 0 55,0 2-179,-11 2 45,3 0-1,-5 0-44,1 0 0,0 0 23,4 0 10,-4 0-10,2 0-23,-6 0 0,-1 0 23,0 0-23,-1 0 0,-1 0 0,0 0 0,-2 0 0,-1 0 22,1 0-4145,-2 0 1758,-2 0-391,-2 1-550,-5 0 3306,-1 1 0,4 0 0,1-1 0</inkml:trace>
  <inkml:trace contextRef="#ctx0" brushRef="#br0" timeOffset="702">108 30 7470,'0'-3'1031,"0"1"-291,0 2-348,0-7-45,0 5-34,0-5 226,0 5-394,0 1-77,0-1-46,0 1 661,0 1-33,0-1 202,0 0 3607,0 0-2845,0 7-628,0 4 874,1 20-1176,1-5-3393,1 13 3314,1-10 314,2 14-572,-2-12 113,3 16-348,-4-24-22,1 3-23,-1-14-45,-1-2-22,0-4 0,0-2 3258,-1-2-3785,0-1-1020,0 0-3786,0-3 1613,-1-4-34,1-5 3754,0 0 0,-1 5 0,1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3:23.082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7 33 17678,'3'-7'1490,"1"1"-1199,4 6-55,1 0-12,-1 0-146,0 0 23,3-1-45,-2 0-33,2-1-23,-1 0 22,-2 0 0,-1 0-22,-2 1-67,-2 0-11,-2 0-381,0 0-606,0 1-1244,-1-2 2309,0 1 0,0 0 0,0-1 0</inkml:trace>
  <inkml:trace contextRef="#ctx0" brushRef="#br0" timeOffset="368">0 163 15247,'21'-7'2140,"-3"1"-1568,-6 6-136,1 0-156,-1-1-123,1-2-17,-1-1-140,-1 0 28,-2 0-51,-2 0-355,-1 1-832,-2-2-896,1 0 2106,8-12 0,-8 11 0,6-7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17:40.755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2990 512 8053,'2'0'1792,"-1"0"-503,-1 0-998,-1-2-33,0 1-78,0 0-46,0 0-11,0 1 23,1 0-12,-2 3 1,0 1-46,1 4-10,-1 0 33,1 1-11,0-2-1,1 0-32,0-2-1,0-1-22,0-2 78,0-1-22,0 0-101,3-1 0,1 0-11,3-2-11,0-3-35,0-3 12,0-1-22,-2-1 33,-1 3 23,-1 0 11,-2 1 11,-1 1-11,0 0 0,0 3 45,0 1 34,-3 1 0,1 0-57,-3 0 101,-2 0-22,1 2 0,-1 0-23,3 3-22,2-1-22,1 0 145,0 2-67,1-3-45,0 1 12,0-2 33,0-1 33,0 0-122,3-1 21,0 0-44,4 0 0,2-3-44,2-5-1,-3-1 22,0-4-10,-3 4-12,-2 0 45,0 2 22,-2 0-22,0 3-33,-1 0 10,0 1 23,-2 1 68,-1 0 66,-3 1-100,2 0-1,-1 1 23,2 0-45,0 0 1,1 2 55,0 0-45,1 2 35,1 1-23,0-2-12,0 0 12,0-3 66,0 1-100,4-1 0,1-1 0,3-2 0,-1-1-33,-2-2 33,-3 1 45,-1 1-23,-1 0 34,0 2 11,0 1-11,0 0-78,-1 1-135,-1 0-650,-2 0-851,-1 0-561,0 0-1703,-2 0 3922,0 0 0,3 0 0,0 0 0</inkml:trace>
  <inkml:trace contextRef="#ctx0" brushRef="#br0" timeOffset="11009">2985 493 6999,'-2'2'1670,"1"-1"638,1-1-1759,-1 1 1,1 0 7293,0 0-7787,1-1-34,-1-1 1,2 0-23,-2-1 414,1 2 124,-1-1-527,0 0 102,0 0-102,0 0 11,0-1 1,0 0-23,0-1 22,1 2 23,-1 0-12,0 0 68,0 0-101,0 0 67,0 1 1200,0-2-1267,0 2 22,0-2-22,0-2 0,0 0 0,0 1 0,0 1 0,0 1 0,0-1 0,0-1 0,0 1 0,0-3 0,2 0 0,0-2 0,2 0-22,1-4 22,0 2 0,2-3 0,-3 4 0,1-1 0,-1 1 0,0 0 22,-1-1 1,0-3-1,0 2-44,0-8-1,-1 5 23,0-4 23,0 4-23,-1 1 0,0-1 0,0 1 0,-1-1 0,0 0 0,0 0 22,0 1-11,0 1 79,-3-7-23,0 6-67,-6-8 45,0 9-45,-1-2 0,0 3 0,0 1 0,0 1-23,-1 0 23,1 0 0,0 1 0,1 1-22,-1 1 22,-3-2 0,1 2 0,-3-2 0,-2 2 0,3 1 0,-5-1-22,4 3 22,1 0-23,-1 1 23,0 1 0,-2 0-22,1 0 22,1 0 0,1 0 22,2 0-44,0 0-1,0 1 23,-2 1 23,0 3-23,0 0 0,-1 2 0,2-1-23,0 2 23,1 0-44,0 2 44,-1 1 0,0 1-23,1 0 23,1 0 0,0-1-11,3 1 11,1-1 0,0 1 0,0 2 0,2-2-22,-2 8 22,3-5 0,-1 5-23,3-5 23,-2-1 0,2 1 0,-2 6 0,2-4 0,0 6 0,0-6 0,1 0 0,1-1 0,0 0-22,0-2-1,0 0 23,0-3-22,0-1 67,0-1-45,0-2-45,0-3 45,0 0 0,0-3-45,0-1 45,0-2-45,0-6 22,0-5 12,0-5 11,0-3-22,2-1-1,-1-1-44,2 1-34,-1-9 56,0 9 45,-1-6 0,-1 11 0,0 2 0,0 1 0,0 2 0,0 3 0,0 0 45,0 2-45,-2-2-22,0 1 22,-3 0-23,0 1 23,0-1 0,-1 0 0,0 0 0,-1-1 0,0 1 0,-1 1 0,-1-1 0,1 1 0,0 0-22,-1 0 22,-2 0 22,2 1-44,-3-1 22,4 4-22,-6-1 22,4 2-23,-4-2 23,4 3-78,-13 1 78,9 0-45,-10 0 45,13 0-22,-1 1 22,1 1-45,0 3 34,1 1 11,-1 2-45,1 1 22,-8 8 23,5-4 0,-5 6 0,7-6 0,-1 6 0,4-4 0,0 4-22,4-4 22,-1 6 45,3-4 0,-1 7-113,2-2 68,-1-5 0,1 2 0,0-6 23,0-3-23,1 1 0,0-1 56,0 2 11,0 4-67,0-3 22,0 3-22,0-8 23,1-1-68,0-3 45,0-1 0,1-1 67,-1-1-67,0 1 34,-1-2 11,0 1 22,2-1-67,-2 0 0,1-4-23,-1-4 1,0-5 22,0-3-22,0 0 22,0 1 0,-1-1-23,-1 2 23,-1-2-56,-1 0 56,-1 0-3459,0-1 3459,-1 1 0,-1 1 0,1 1 22,-1 2-22,-4-3-22,4 6 22,-4-2 0,5 5 0,-2 1 3392,-4-3-3392,0 3-22,-5-3 22,3 3 0,-2 0 0,1 1 0,0 1 0,1 1 0,-2 0 0,4 2 0,-2-2-23,7 2 23,0 0-22,-1 0 22,1 0-11,-3 2 11,3 2-45,0 3 45,0 3 0,1 1 0,1 2 0,0 3-23,0 0 23,1 1 23,1-2-23,0 1 0,1-2 0,0 1 0,0 6 45,0 1-45,1-2 11,0-3-11,1-7 0,0-2-11,0 1 11,0-1 11,0-1-11,0-1 0,0-1 0,0-1 0,0-2 0,0-1 0,0 1 190,0-2-190,0-5 0,0-5-22,-4-8 22,0-6-123,-4-4 123,0-1-124,-1-2 1,0 1 123,-1 3 23,1 3-23,0 5 0,1 3-23,-1 2 46,2 2-46,-2 1 46,0 2-46,-2-1-22,-1 0 23,-3 1 22,-3 0-22,0 2 22,-1 0 0,1 1 0,1 1-23,2 1 23,-6 1 0,6 2 0,-4 0-22,7 1 22,1 0 0,-1 0-11,1 0 11,-5 4 0,3 1 0,-3 6 0,5 3 0,0 2 0,0 2 0,2 0 0,1 0 11,2-1-11,2 0 0,0 1 22,2 6-22,0-6 0,1 4 23,1-8-1,0-1-22,0 0 22,0-2 1,0-1-1,0 0 1,1-1-12,-1-1-11,1 0 0,0-1 0,0 0 0,1 0 22,-1 0-22,0-2 0,1 0 0,-1-3 23,0 0-23,0-1 291,-1 0-291,0-10-34,0-3 34,-2-10-67,-1 0 67,-2-1 22,-2 2-22,-1 0-22,1 0 0,-1 2-1,1 0 23,-3 1-33,0 1-79,-4 0 112,-4-1-45,-1 1 34,-2 0 11,0 3-45,1 0 22,3 4 23,3 1-22,1 4 22,4 1 0,0 1-67,0 2 67,1-1 0,-1 2-11,-6-1-12,2 1 23,-5 0 0,4 0 0,0 2-22,1 0 22,-1 1 0,2 2 22,0-1-22,2 1-22,1 0 22,1 2-23,2 2-21,-3 8 88,5-2-44,-2 7 23,3-5-23,1 1 0,-1 18 0,2-13 22,0 13-22,1-20 0,0 0-45,0-1 45,0 0 45,0-2-22,1 1-23,1-1 11,1-1-11,-1 1 0,1-2 0,-1 0 0,0-3 22,0-3-22,-1-1 0,-1-2-22,0-2 279,0 1-257,0-9 0,0-5 0,0-9-22,-3-3 0,-1-1 22,-2 2 0,0 0-23,-1 1 23,-1 4-78,0 1 78,-5 0-3392,5 6 3369,-4 0 23,7 7 0,-1 1-22,1 1 22,0 1 0,-1-1-45,0 2 45,-3-1-22,0 0 3414,-2 1-3403,-6 1 11,5 0 0,-2 0 11,4 0-22,1 0-12,-2 0 23,1 1 0,1 0 23,2 1-46,2-1 23,1 1 0,1 0-22,0 1-1,-4 8 23,0-2 0,-3 6-22,2-3 22,1 0 0,2-2 0,-1 0-22,3-2 22,-1 2 0,2 1 0,-1 2 22,-1 7-22,1-5 0,-1 4 0,3-8 22,0-1-22,1-1 0,0-1 0,0-2 23,0 0-23,0-4 0,0 1 168,0-3-168,2-4 0,2-6 0,2-7 0,2-9-23,-1-3 1,-1-1 0,-3-1-1,-1 1 23,-1 1 0,-1 3-22,0 4 44,0 3-44,0 4 22,0 3-34,0 1 12,-4-1-1,0 3 23,-4-1 0,0 4 0,0 0 23,-2-1-23,0 1-23,-1 2-21,2 0 44,0 1-23,0 1 23,-5 0 0,4 1 0,-4 0 0,3 1-22,0 0 44,0 0-44,-1 0 22,0 0 0,-1 2 0,1-1 0,1 1-11,-6 5-12,6-2 23,-3 4 0,6-2-22,1 2 22,-1 0 0,1 2 0,-2 0 22,-2 4-22,3-4 0,-2 2-22,3-4 44,1-1-22,-1 1 0,0 0 0,0 2 0,0-1 0,-4 8 0,2-3 23,-2 5-46,4-6 23,1-1 0,2-2 0,1 0 0,1-2 0,1 0 0,0 1 23,0 1-46,0-2 23,1 0-22,0-3 44,0 0-44,0 0 44,0 0-44,0 0 22,0 2 45,0-4-68,0 1 23,0-5-22,0 0 22,0 1-45,0 0-1714,0 1-1558,0 0-537,0 0-1704,-3-1 5558,-4 1 0,3-2 0,-2 0 0</inkml:trace>
  <inkml:trace contextRef="#ctx0" brushRef="#br0" timeOffset="12665">90 435 14215,'-17'-5'1435,"2"1"-1054,11 4-1,-1 0-121,1 1-47,-2 3 46,1 2-56,1 4-12,1 0 12,3 0-46,-1-2 58,1-1-12,0-3-12,0 0 124,2-2 246,3-1-313,4-1-147,2 0-66,1-4-12,0-3-22,-2-3 79,-2-2-34,-4 1-1,-1-1-10,-2 2 44,-1 1 1,0 2-12,0 0 67,-3 3-33,0 2-101,-4 1 0,-5 1 0,1 0 23,-1 5-1,4 2 0,3 5 34,1 0-11,3 0-11,1-2 67,0-3 22,2-1 191,2-4-23,2 0-212,2-2 156,4-5-213,-4-1 1,1-5 33,-8 2-34,-1-3-257,-1 6-404,-4-1-313,-4 5-1290,-3 2-1041,-2 3-750,-3 6 4033,3 4 0,5-4 0,4-1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17:59.86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15 6663,'2'-5'763,"0"0"-539,-2 5 3372,0 0-3137,-1 0-44,1 0-90,-1-1-56,1 0-67,0 0 370,0 1-472,2-1-32,1 1-1,3 0 0,1 0 11,0 0-22,2 0-33,-1 0-23,0 0 11,-2 0-11,-2 0-22,-2 0-57,-2 0-2170,0 0 1,0 0-1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18:00.55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3 4 10181,'-1'-2'897,"-1"0"89,2 2-784,3 0 33,1 0-56,2 0 12,0 0-113,-1 0-11,-1 0-33,-1 0-23,0 0-11,-1 0-22,0 0-113,0 0-77,-2 0-214,1 1-247,-1-1-335,0 2 1008,0-1 0,0-1 0,0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5:32.937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2 16 7829,'-1'5'1815,"0"-2"-1446,1-3 237,0 0-281,0-2 33,2 1-22,-1-2-10,2 3 446,1-1-559,0 1 34,1-2-124,1 2-10,1-2-24,1 0-55,-1 1 22,1-1 11,-2 0 34,0 1 33,-1-1-111,-3 2-23,0 0-180,-2 0-537,1 0-673,0 0-100,0 0 1490,2-1 0,-3 0 0,1 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5:32.255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6 145 7235,'-2'-5'2062,"1"2"1669,0 1-2544,0 1-694,0-1-279,2 2-147,2 0 23,5 0-34,-2 0-45,3 1 34,-4 0-45,1 0 11,0-1-11,-1 0-326,1 0-21,-3 0-157,-1 0-1360,-2 0 0,0 0 1</inkml:trace>
  <inkml:trace contextRef="#ctx0" brushRef="#br0" timeOffset="1180">227 173 9666,'-1'-2'1939,"0"1"-427,1 1-873,0-2-112,1 1-113,1-1 24,2 2-147,2 0-67,2 0-79,2 0-111,1 0 11,0 0-34,-1 0 0,-3 0-11,-2 0-22,-1 0-1,-2 0-268,0 0-762,0 0-650,1 0-370,1-2-1008,1-1 3081,-1 0 0,-1 1 0,-2 0 0</inkml:trace>
  <inkml:trace contextRef="#ctx0" brushRef="#br0" timeOffset="2298">483 41 10249,'14'-15'1210,"-1"2"-919,-5 10-21,1-1-125,-1 1 23,1 1 79,-3 2-35,0 0 1,0 0-45,-3 0 11,2 1 1,-3 4-79,1 1 22,-2 5-78,0-1 369,-1 7-201,-2-4-22,-3 4-23,-1-5-33,-4-1-34,1-1-57,-7 4-44,4-6-33,-4 4-46,5-6-157,1 0-21,0-2-146,2-1 22,0-1-124,0-2-693,0 1 850,3-1 214,0-2 100,5-1-11,0-3 12,4-2 33,1 2 0,4-1 0,0 3 33,-1 0 90,-3 3 113,1 0 369,0 1-359,1 0-33,1 1 22,-2 2 23,2 2 68,-1 0-136,2 1 224,4 1-201,0-2-79,5 0 90,14-3-212,-11-1-12,13 0-90,-18-3-291,-3 1-627,-2-3-1916,-1 0-494,-3-1 3418,-1 1 0,-5 2 0,0 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6:31.37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12 56 8456,'-3'5'2208,"1"-1"-1861,2-4 2779,0 0-3036,4-3-57,1-1 12,5-4-45,-1 2 45,1-1-34,-1 2-11,-1 1 78,3-2-44,-2 3 0,1-1-34,-4 3 0,-1 1 0,0 0-34,0 0 12,-1 0 22,2 8 0,-2-1 22,1 8-33,-3-5 11,-1 2-23,-1-1 1,0 2 22,0-3-11,0 2-34,-3-2-213,0 0 247,-4 1-11,-1-1-112,-2 1 134,-2-1-23,0 1-33,0-1 0,0 0-33,-4 1-113,5-4 90,-2 0 22,7-5-11,1-1 11,2-1-44,1 0 78,2 0 56,0-5 11,0-2-11,0-5 0,2 1 0,1 0 0,2 2 0,-1 2 0,1 0 0,-2 2 0,1-1-11,1 2 22,0 2-11,-1 0 11,1 2 23,-1 0-12,2 0 1,1 0 21,0 1 35,1 3-1,1 1 1,0 2-12,1 1 23,-2-1-45,2 0-11,-2 0-12,0-1-11,0-1 12,-1 0-12,0-2 0,0 0 23,0-2-23,-1 0-11,0-1-45,0 0-381,0-1-941,-2-1-617,-1-3-1041,0-2 3025,-2-1 0,-1 4 0,0 0 0</inkml:trace>
  <inkml:trace contextRef="#ctx0" brushRef="#br0" timeOffset="882">256 37 7941,'1'-4'1871,"0"0"-1378,-1 4 448,0 0-470,1-1 44,-1 1 583,2 0-716,-2 3-136,2 1-11,0 4-67,2 2-34,0 0 1,2 1-46,1 1 35,1-1-34,1-1 11,0-1-45,1 0-11,-1 0-34,1-1-11,-3-1 0,1 0 0,-2-1-11,-2 0 22,0-2-22,-2 1-34,-1-2-258,0 0 269,-2 0-100,-4 0 122,-3 1-77,-3-1-158,-5-1 79,5-1 45,-2 0-101,6-1 45,1-2-135,0-4 258,3-1 56,0-3 22,3 2-11,0-1 12,5 0-12,1-1 23,5 1-23,1-2 0,1 1 11,-1 1-22,-1 0 12,-3 1-1,0 1-11,-4 1 23,0 2-1,-2-5 12,0 4 22,-2-4 11,0 1-67,0 2 0,-3-2 0,-4 3 0,-2 0 0,-2 1-45,1 1-269,1 1-1187,-3 2-35,2-1-559,-3 2 2095,4 2 0,3-1 0,2 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6:55.37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11 7974,'0'-3'3642,"0"1"-3037,0 2 90,3-2-202,-2 1-168,3-1 56,-4 2 347,0 0-649,2 0 302,-1 5-101,3 4-101,-1 7-22,1 1-90,1 2 0,-2-1-33,0 0-23,-1 0 0,-1-3-11,-1 0-45,0-4-44,0-1-561,0-2-784,0-2-3295,0 0 4729,-1-2 0,1-1 0,-1-3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6:35.13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174 317 8568,'-1'-3'2219,"0"2"-1312,1 1-481,3-3 224,2 2-348,4-1-100,3 2 68,3 0-58,3 2-111,3 1-45,3 2-11,4 0-45,1 0 56,4-1-45,0-1 34,2-1-34,1 0 0,0-2 0,-1 0-11,0 0 0,-4 0 0,-2 0 12,5 0-35,-8 0 23,-2 0-44,-12 0-102,-8 0-751,-3 0-503,-1 0-416,-3 0 1816,-6 0 0,4 0 0,-3 0 0</inkml:trace>
  <inkml:trace contextRef="#ctx0" brushRef="#br0" timeOffset="-1890">298 145 11795,'9'-17'785,"-2"2"-617,-2 5-56,-1 2-56,0-2 11,-1 1-67,2-1 0,0-1 0,1 0 22,-1 1-22,-1 2 11,-1 2 1,-1 3-12,-1 1 0,0 1 347,-1 0-212,0 5-23,1 1-34,0 4-33,1 2-11,-1 1-23,1 1-22,-2 2 0,0 1 11,0 2 0,0 1 11,0 0 0,0 1 0,0-2-11,0-1-22,0-2-34,0-2-79,0-2-325,0-5-424,0-1-147,0-3-292,0 0-537,0-1 1860,-1-1 0,0 1 0,1-1 0</inkml:trace>
  <inkml:trace contextRef="#ctx0" brushRef="#br0" timeOffset="-765">581 8 7918,'4'-2'2353,"-1"1"-1915,-3 1 558,0 0-558,0-2 66,0 1-269,0 0-201,-4 1-34,-1 0 11,-5 0-11,1 0-23,-2 0 1,2 1-56,0 1-12,1 2 45,3-1-11,0 1 45,2-2 0,1 1-23,0-1 12,2 0-45,-1 0 67,1 3-68,0 1-55,-1 6-90,1-2-78,-1 4 22,1-5 45,-1-1-11,1-2-45,0 0 123,0-3-11,0-1 257,0-2-55,3-2-12,3-1-10,1-2 10,3 0-11,-1 0 12,-1 2 21,0 1 24,-2 0 32,1 2-32,-1 0-35,0 0 1,0 0 11,0 1 11,0 2-23,0 2 1,-1 4 22,-1-1-34,0 2 23,-1-1 78,-2 1-56,0 0 68,-1 0-12,0-1 68,-1-1 380,-6 3-403,0-4-22,-7 2-45,4-4-45,-1-1 0,0-1-23,1-1 12,-8-2-381,4-2-34,-2-3-347,8-1-313,4 0-1010,1 3 2040,0 1 0,2 1 0,0 1 0</inkml:trace>
  <inkml:trace contextRef="#ctx0" brushRef="#br0" timeOffset="654">1 126 8579,'0'-4'2342,"-1"0"-1804,1 4 807,0 0-953,8-4-44,-5 3-158,6-2-78,-3 3-45,0 0-44,4 0-1,1 0-11,0 0-11,0 0 0,-2 0-11,-2 0 0,-1 0-269,-1 0-292,0 0-167,-1 0-248,1-2-245,-1 0-471,2-1-426,-2-2 2129,1 2 0,-3 1 0,0 0 0</inkml:trace>
  <inkml:trace contextRef="#ctx0" brushRef="#br0" timeOffset="1424">88 38 10664,'-5'177'0,"5"-177"0</inkml:trace>
  <inkml:trace contextRef="#ctx0" brushRef="#br0" timeOffset="19440">579 429 6999,'-7'-2'1647,"2"1"-1131,5 1 55,0-1-89,0 0-67,0 0-45,0 0 223,0 1-346,0-1 257,0 0-235,0 0 572,8-4-751,-2 3-46,7-5-21,-4 3-23,-1 1 11,0 1-11,-1 0 11,1 2-44,-1 0 10,-1 0-10,-1 0-35,-4 2 68,-1 3 45,0 4 0,0 2-45,-2 0 34,-2 1-34,-4-1 0,-2-2 0,1 1-191,-5 1 90,7-5-11,-1 0-12,7-6-335,1 0 459,4 0 11,1-1-11,5-2 12,1-1-24,0-1 12,0 2-11,-2 2 11,0 0 0,0 1 0,0 0 0,3 0 0,-1 2 0,3 2 0,-6 1 0,-1 1 45,-3-1 213,-3 7-113,0-5 1,-2 6-12,-3-5 80,-3-1-136,-4 1-33,-3-2-34,-1 0-11,-2-1-78,-1-2-1077,-9-1-212,5-2-1064,-7-4 2431,9-5 0,9 3 0,3-1 0</inkml:trace>
  <inkml:trace contextRef="#ctx0" brushRef="#br0" timeOffset="25791">246 378 8344,'4'-3'1725,"-1"1"-1298,-3 2 1186,0 0-1120,3 17-168,-2-7-34,2 14-89,-3-12-56,-2 0-12,-1 0-89,-1-2-22,0 0-1,1-4-22,2-2 22,0 0-10,1-3-12,0 2 78,0-2-44,0 1-34,3 0 44,2-1-44,2 0 0,2 0 0,0-1 0,-1 2-11,8-1 11,-8 0-56,6 0-45,-8-1-134,-1 0-124,-2 0-167,-1 0-225,-1 0 751,0 0 0,-1 0 0</inkml:trace>
  <inkml:trace contextRef="#ctx0" brushRef="#br0" timeOffset="26113">339 451 8288,'0'-4'1916,"0"1"-1389,0 3 952,0 0-684,1 16-425,-1-4 123,1 13-123,-1-6-23,0 0 1,0 1-202,0 1-57,1-1-10,0-2-79,0-1 0,1-4-180,-2 2-728,1-6-1108,-1 1-1021,0-7 3037,0-1 0,0-2 0,0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5:35.555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0 138 12266,'4'-3'1759,"0"1"-1513,1 1-145,0 1-34,0 0-33,0 0-34,1 0-11,1 0-34,0 0-101,0 0-55,-1 0-180,-2 0-247,0 0-268,-2 0-135,-1 0-176,0 0 1,-1 0 0</inkml:trace>
  <inkml:trace contextRef="#ctx0" brushRef="#br0" timeOffset="996">6 245 7560,'3'-3'2084,"-1"-1"-1479,-2 4 941,0 0-571,1-1-78,0 1-158,0-1-55,-1 1-124,1 0-336,0 0 224,1 0-212,0 0-147,3 0-22,1 0 68,13 0-113,-6-1-22,8 0 34,-12 0-34,-3 0-56,-1 0 56,-2 1-101,0 0-201,0 0-1458,0 0 359,-2 0-119,0 0 0,-1 0 0</inkml:trace>
  <inkml:trace contextRef="#ctx0" brushRef="#br0" timeOffset="87066">252 1 9050,'-5'0'2174,"0"0"-1872,5 0 404,0 0-202,0 3 23,0 1-146,0 6-145,0 0 122,0 2-11,0 3-134,-4 1-44,0 0-69,-2 1-44,-1-1-33,1-1-23,-3 3 0,6-10-23,-2 2 1,5-10-146,0 0 157,2 0-35,4 0-32,4 0-23,4 0-45,0 0 46,-1 0-1,-1 0 22,-2 0-156,0 0-56,-4 0-79,-1 0-190,-5 0-1188,1 0 0,-1 0 0</inkml:trace>
  <inkml:trace contextRef="#ctx0" brushRef="#br0" timeOffset="87455">301 97 7952,'0'-7'1972,"0"2"-1434,0 5 997,0 0-1076,6 21-167,-5-7 144,5 18 69,-6-5-348,0-5-3403,0 13 3279,0-14-10,-1 4-23,0-10 22,-1-1-44,0-4-1,1-3-2812,-1-3 4065,1-2-1230,-1-3 0,2 1 0,0-2 0</inkml:trace>
  <inkml:trace contextRef="#ctx0" brushRef="#br0" timeOffset="88369">398 58 12266,'3'2'1658,"1"-1"-1355,4-1-68,0 0-22,2 0-57,1 0-54,-1 0 44,0 1-68,-1 1 12,-3 1 22,-1 0-45,-3 2 78,0 0 68,-1 3-34,-1 1-44,-3 3 10,-3 1-100,-4-1 0,-6 5-56,4-7-12,-1 1-111,7-7-68,3-2-100,1-2 112,2 0-247,0 0 437,4 0-11,1-3 11,4 1 0,1-3 0,-1 2-12,1 1 24,-2 2-12,0 0 11,0 0 0,-2 0 79,-1 0-57,0 0 68,-1 2 56,1 3-56,0 2-23,-3 1 12,1 2-1,-2-1 90,0 2 1,-1-2 88,0 1 125,-5 2-247,0-4-90,-4 2-23,-1-4-22,0-1-11,-1-3-67,0 0-325,1-2-236,-2 0-290,2-1-3183,-5-8 527,6 2 3574,-1-5 0,7 8 0,1 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7:34.14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0 111 8366,'2'1'348,"0"0"-135,-2-1 2633,1 0-2790,0 0 0,-1 0 213,1 0-258,0 0-11,0 0 0,0 0 11,1 0 1,-2 0-12,2 0 22,-2 0-11,1 0 45,0 0 11,0 0 12,1 0-12,0 0-11,-1 0 11,1 0-33,-2 0 11,2 0 11,0 0-34,-1 0 0,2 0 23,-2 0-22,1 0 10,-1 0 12,-1 0 482,1 0 22,0-1-504,-1 0 705,0 1-648,0-2 1398,0 2-1477,2-1 78,0 1-11,1 0 22,0-2-34,0 2-11,0 0 34,-1-1-45,0 1-22,1-1-23,-1 1-11,0 0 34,0 0-12,0 0-22,-1 0 11,0 0-11,0 0 34,0 0-12,0 0-22,0 0 11,1 0-11,-1-1 0,2 1 0,0 0-11,-1 0 22,1 0-22,-1 0 45,1 0-23,1 0-11,-1 0 0,1 0-11,-1 0 11,0 0 0,0-1 0,0 1 11,0 0 23,-1 0-34,0 0 22,0-1 23,1 1 0,0-1-45,0 0 67,0 1-56,-1 0 101,2-1-112,0 1 0,0-1 0,-1 1 0,-1-1 11,2 1 12,-2 0 10,1-1-33,-1 1 0,1-1 23,2 0 10,-2 0-55,1 1 44,-2 0-22,0 0 0,0-1 23,0 1 10,1-1 1,0 1-34,0 0 0,0 0 11,0-2-11,1 2 22,-1-1-22,1-1 0,-1 2 23,1-2-46,-1 2 46,0-2-23,-1 2 0,1-1 11,0 1-11,0-1 0,-1 1 0,-1 0 0,0 0 0,1 0 0,-2 0 22,2 0-22,-1 0 0,0 0-22,0 0 22,1 0 0,-1-1 0,1 0 0,-1 1 0,0-1 22,0 1-55,0 0 44,-1 0-1580,2 0-481,-2-1-706,1 0-1435,-5-2 4191,-4 2 0,3 0 0,-2 1 0</inkml:trace>
  <inkml:trace contextRef="#ctx0" brushRef="#br0" timeOffset="1314">150 6 7403,'3'-3'1434,"0"1"-1221,-3 2 2947,0 0-2880,0 1 0,0 0-22,0 0-1,0 1 35,0-1-68,0 1-11,0 1-12,0 1 1,0 0 44,0 1 2,0 0 43,0 0-78,0 1-90,0-1-11,0 0 33,0 1-44,0-1-34,0 2-11,0-2-22,0 1 11,0-1 0,0 0 33,0 1 0,0-2-10,0 2 11,0-1-79,0 0 78,0-1-33,0 0-23,0 0 23,0 1-34,0 0-11,0 0 0,0-1-11,0 0 11,0-1 11,0 1 12,0-1-23,-1 0 11,1 0 11,-1-1-22,1 1 0,0 0 11,0-1 12,0 1-23,0 0 0,-2 0 33,2-1 12,-2 1 11,1-1-56,1 0 45,0 0-11,0 1 22,-1-1-23,1 1-22,-1-1 79,1 0-45,-1 0 11,1-2-9887,0 1 9591,-1-3 0,1 2 0,0-2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3:24.851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215 19 8310,'5'1'3071,"-1"1"-2332,-4-2 1233,0 0-1591,-13 7-67,2-3 0,-11 6-23,6-4-22,-1-1-79,-2 1 23,-7 3-190,2-2-23,-1 2 0,5-2-34,7-1 12,3 6 22,5 17-12,2 6 12,3 15 0,0-12 12,0-4-12,0-15 0,0-4-23,0-4-10,0-5-113,0-4 12,0-1 55,0-1 292,5-1-191,1-4 1,6-4-12,2-3-11,0-2 0,0 3 45,7-3-45,-6 5 11,4 0 135,0 5 1579,59 43-1467,-45-24-28,12 15 0,-10 11 683,-44 11 0,-10-1-812,13 4-23,-19 1 0,-6-10 12,6-38-112,-13 3-23,13-9-56,1-2-257,8-4-258,2-3-415,-1-5-695,1-1-156,2-2-774,3 1 2656,4-5 0,2 11 0,3-2 0</inkml:trace>
  <inkml:trace contextRef="#ctx0" brushRef="#br0" timeOffset="834">452 386 8624,'-5'0'3205,"2"0"-2309,3 0 1042,0 0-1130,-6-2-192,5 1 79,-4-2-35,5 3 797,2-1 627,42-1-1770,-21 0-123,30-3 55,-28 0-201,-8 0 11,2 2-34,-8 1-22,-3 0 0,1 0-22,-2 1-247,2-2-684,-4 2-7854,3-4 4830,-6 3 3977,2-2 0,-4 3 0,0 0 0</inkml:trace>
  <inkml:trace contextRef="#ctx0" brushRef="#br0" timeOffset="1334">533 254 8019,'-1'-3'3642,"0"1"-2119,1 2-525,-1-1-90,0 8-191,0 3-236,1 12-21,0 5-1067,0 5 719,-1 5-112,0-1 0,-1 0-381,-2-3-1109,1-2-1435,0-4-997,0-5 4146,2-6 1,1-7 0,0-5 0</inkml:trace>
  <inkml:trace contextRef="#ctx0" brushRef="#br0" timeOffset="3468">908 0 14798,'-20'30'2252,"2"0"-1624,10-6-135,-2 2-5739,1 0 5470,-1 2 1331,0 0-1354,1 0 748,3 0-881,-1-1-12,3 1-1322,-1 19 1366,1-6-50,5 18 1,3 0 28,0-15-1,10 41 2626,-4-79-2704,3-1 0,44-5-101,-34 0 56,30-5-201,-40-14 44,1-11 168,1-5 34,-4-1 1988,-8 12-2234,-2 4-168,-1-4 302,-10-4 168,-1 6-34,-9-1-22,-1 16 0,1 3 0,4 3-22,1 1-1223,2 10 1189,3 5-3676,-2 25 494,8 0-2386,1 6 5624,4-18 0,-1-12 0,0-11 0</inkml:trace>
  <inkml:trace contextRef="#ctx0" brushRef="#br0" timeOffset="3982">1134 363 14719,'-3'-4'2690,"0"1"-1793,4 3-125,2 0 282,6 0-774,0 1 67,22 0-224,-5 0-78,14-2-67,-12-1-124,-11-1-3943,-5 1-876,-9 1 4965,0 1 0,-2 0 0,-1 0 0</inkml:trace>
  <inkml:trace contextRef="#ctx0" brushRef="#br0" timeOffset="4664">1169 467 14989,'-4'-7'1916,"1"2"-1132,3 5 1,0 0-259,5 0-21,2 0-214,5 0-190,4 0 22,2 0-67,2 0-34,-1 1 1,0-1-23,-3 1 0,-1 0 0,-3 0-23,-2 0 23,-3-1-101,-3 0-335,0 0-595,-2 0-594,1 0 1625,3 0 0,-3 0 0,2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7:48.326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14 6 7896,'-5'-3'1669,"0"1"-1165,5 2 1984,0 0-1894,-1 0-134,0 0 896,-1 0-1345,7 0-11,-2 0 11,4 0-22,-2 0 11,2 0-11,-1 0-1,0 0-21,-2 0 22,-2 0-57,-1 0-89,0 0-1613,-1 0 22,1 0 773,0 0-224,0 0 0,0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7:49.45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0 9308,'6'0'1210,"-2"0"-919,-4 0 819,0 0-931,2 0-45,0 0-10,3 0 122,-2 0-100,1 0 10,-2 0-77,0 0-34,0 0-1,1 0-10,-1 0-23,1 1-11,-1-1 0,0 1 23,-1-1-23,1 0 0,-2 0-1789,1 1 0,-1-1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7:53.146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1 157 7448,'1'7'1893,"-1"-1"-1310,0-6 414,0 0 303,2-1-538,-2 0-179,1 0-79,0 0 740,8-2-998,-2 1-89,8-2-67,-6 3-57,1-1-22,-1 1 12,3 0-12,-3 0-11,0 0 0,-2 1 0,-2 0-11,1 0 11,-1 0 0,0-1-45,2 1 0,-3 0-33,1 0-23,-2 0-134,-1 0-157,2 0-247,-3 0-404,1 0-379,-2 0 133,1 0-2565,1 0 3854,0 0 0,1 0 0,-2 0 0</inkml:trace>
  <inkml:trace contextRef="#ctx0" brushRef="#br0" timeOffset="896">299 22 7156,'0'-5'1749,"0"1"-1324,0 4 393,0 0-616,-3-1-11,0 1-23,-2-2-34,0 2-56,0 0-10,0 0-35,1 0 12,-1 2-34,1 0-11,-1 3 11,2 0 1,-1 2 10,1-1-11,0 2-11,1-1-145,1 2 77,1-2 68,0-1 124,0 1-91,0-2 57,1 1-34,1-2-34,3-1 23,0-1-23,1 1 1,1-1-12,-1-2 0,1 1 12,1-1-12,0 0 0,0 0 0,-1-1 0,-2-1 1,1-1-12,-3-1 0,0 0 0,0-2-34,-2 1 12,1-1-23,0 1 34,0-1-1,-1 0 1,1 0-45,-2-1 23,0 1 10,0-1-55,0 1-23,0 0 56,0 0 45,0 1 0,-3 1-11,-1 1 0,-4 1-79,0 2-123,-2 0-235,0 0-269,1 1-426,0 2-247,2 1 1390,3 2 0,1-2 0,1-1 0</inkml:trace>
  <inkml:trace contextRef="#ctx0" brushRef="#br0" timeOffset="1570">352 38 6607,'1'-1'1569,"-1"0"-325,0 1-807,3-1-1,-2 1-88,1-1-23,-2 1 2039,0 0-2016,0 4 10,0 2-33,-2 4-23,0 2-100,-2 0-100,1 2-2,-1 1-44,1 0-33,1 0 33,-1 0-45,1-2 34,-1 0-34,1-2-11,1-1 0,0-2 0,1-2-45,0-1 34,0-3-79,0 1-414,0-2-269,0 0-5222,0 0 5995,0-3 0,1 2 0,-1-2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8:29.949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8 85 6451,'-1'-4'1143,"0"1"-819,1 3 1010,0 0-1233,-2 0 22,2 0 34,-2 0 44,1 0 1245,1 0-1413,0-1-21,0 0 44,0 0-23,2 1-22,0 0 12,3 0-12,0 0-11,-1 0 22,0 1 1,0-1-1,0 1 1,1 0-23,-1 0 0,1 0 11,0 0-11,0-1 0,1 2 0,-1-2 11,1 1-11,0-1 0,0 1 0,0-1 11,2 0-11,-2 0 0,3 0 11,-4 0-11,-1 0 0,0 0 0,-1 0-11,0 0 11,1 0 0,-1 0 0,2 0 0,-1 0 0,0 0 0,-1 0 0,1 0 0,-2 0 0,1 0 0,0 0 0,1 0 0,-1 0 0,1 0 11,-1 0 1,2 0-12,0 0 0,1 0 0,0 0 11,3 0-22,-2 0 11,0 0 0,-4 0 0,-1 0 11,-2 0-11,2 0 0,-1 0 0,0 0 0,0 0 0,-1 0 0,2 0 0,-2 0-1341,1 0 0,0 0 1</inkml:trace>
  <inkml:trace contextRef="#ctx0" brushRef="#br0" timeOffset="1174">127 11 6148,'0'-6'1098,"0"2"-784,0 4 3798,0 0-3764,-1 2-248,0 2-32,0 3-46,-1 1-11,1-1 12,0 1-23,-1-3 22,1 2-22,-1 0 11,1 0 23,0 0-34,-1 0 11,1 0 0,0-3 12,1 1 21,-1-1-21,1-1 66,-2 1-33,2-1-11,-1 1 0,0-1-11,0 0-23,0 0 56,1 2-56,-1-2 34,1 1-23,0-1-10,-1-1-1,1 0-11,-1 1 33,1 0-33,-1 0 56,0 2-22,-2-2 44,1 2-55,0-3 33,1 0-34,1 0 79,0-2-101,0 1-67,0 0-4090,0 0 4157,2-3 0,-2 2 0,2-2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7:55.697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14 69 11638,'6'0'438,"1"-1"-371,0-1-34,0 1 1,0-1 0,0 0-12,-1 0-22,-2 2 11,-1-1-11,-2 1-1412,0 0 415,0-1-505,-1 1 803,0-1 1,0 0 0</inkml:trace>
  <inkml:trace contextRef="#ctx0" brushRef="#br0" timeOffset="1267">0 145 6753,'3'-2'1300,"0"1"-897,-3 1 3821,0 0-4156,2 0-24,1 0-32,2 0 32,1 0-21,-1 0-1,2 0-11,0 0 12,0 0-12,0 0 11,0 0-22,-1 0 12,-1 0-1,-1 0-11,-3 0 0,1 0 11,-1 0 0,-1 0-11,2 0-22,0 0-45,1 0-236,-1 0-156,0 0-169,0 0-2072,-1 0 1688,-1 0 0,0 0 0</inkml:trace>
  <inkml:trace contextRef="#ctx0" brushRef="#br0" timeOffset="84890">309 23 7840,'-6'0'1793,"1"0"-1357,5 0 1055,0 0-1188,4-4-124,1 2-11,5-4-45,-1 4-56,2 0 45,0-1-11,0 2-22,-1-1-35,-2 2-21,-2 0 10,1 0-21,-3 0 55,1 0-34,-2 1 12,2 3 90,-3 4 33,1 0 146,-2 1-23,-1-1 112,-7 4-280,0-1 23,-6 2-146,3-4 56,0-1-45,1-2 0,3-1-22,1 0-34,3-3 12,1 0-807,1-1 840,3-1 0,2 0-34,5 0-22,1 0 45,5-2 11,-5 2 0,3-1-11,-6 1 11,-1 0 0,-1 0 0,-1 0 11,0 1 0,-1 2 23,1 1 0,-1 2-23,-1-1 67,-1 1 1,0-1 44,-1 2 213,0 5-157,-1-3-11,-1 5 33,-3-7-43,-3 1 223,-8 4-3583,2-3 3359,-5 2-45,5-4-112,1-2 45,0-2-45,1 0-23,-1-2-346,-3 1 3110,5-2-3748,-3 0-831,7-4-381,2 0-1478,1-4 3697,1 0 0,1 3 0,1 1 0</inkml:trace>
  <inkml:trace contextRef="#ctx0" brushRef="#br0" timeOffset="91655">190 98 7145,'-6'1'1490,"1"0"-1052,5-1 6318,0 0-6622,3 0 46,2 0-80,3 0 24,0 0-91,0 0 1,-2 0-22,1 0 21,0 0-33,0 0 0,-2 0 0,-2 0 34,0 0-12,-2 0-6297,-1 0 3306,-2 1 2969,-2 0 0,1 0 0,0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9:43.540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11 131 6753,'-6'7'325,"2"-2"-258,4-5 874,0 0-470,2 0 45,-1 0-46,1 0 3283,-2 0-3528,1-1 44,0 1-23,2-1-134,1 1 23,-1 0 77,5 0-133,-1 0-46,3 0-10,-2 0 22,-1 0-45,-1-1 33,3 0-33,-1 1 0,1-1 45,-2 1-79,-1 0 68,0 0-23,-2 0-11,2 0 0,0 0-11,3 0 33,-1 0-33,3 0 11,-4 0 0,-2 0 0,0 0 23,-1 0-12,0 0-11,-1 0-23,0-1 23,-1 1 0,0 0 0,1 0 12,0 0-12,2 0 0,0 0 22,-1 0-22,2 0 0,-3 0 0,0 0 22,-2 0-44,0 0 22,0 0 0,0 0 0,0 0 0,1 0 0,-1 0-3104,-1 0 1704,1-2-639,-1 0-213,0-2 2252,-1 2 0,1 2 0,-1-1 0</inkml:trace>
  <inkml:trace contextRef="#ctx0" brushRef="#br0" timeOffset="933">128 11 6708,'-8'-1'1132,"2"1"-852,6 0 493,0 0-347,-1-2 112,1 1-56,0-1-34,0 1-22,0 0-79,-1 0 258,1 1 639,-1-1-986,1 1 134,-1 0-191,-1 4-44,0 2-67,0 3-1,0 1 12,2 0-23,0 0 23,0 1 102,-1 4-80,0 2-45,0-1-55,0-2-12,1-5 45,-1-1-45,1 1 23,0-1-23,-1 1 11,0-1 45,0 2-55,0-3-1,0 1-11,1-5 0,-1 2 22,1-1 1,-1 0 10,1 2 1,-2-2-23,2 0 0,-1-1-11,1-1 23,-1 0-23,1-1 0,0 0 11,0 0-3585,0 0 1837,2-4-1378,1 0 3115,2-5 0,-2 4 0,0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9:48.642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9 0 7974,'-5'6'2151,"2"-2"-1679,3-4 3068,0 0-3473,2 0-56,2-1 1,4 0-1,2 0-22,-1 1 11,-1-1 0,0 1-12,-4 0 1,0 0-11,-1 0-124,0 0-201,-1 0-34,1 0-157,-1 0-112,-2 0-78,2 0-247,-2 0-437,1 0-291,0 1 1703,-1 1 0,0-1 0,0 1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9:49.187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0 9946,'0'2'1199,"0"0"-448,0-2-493,1 0 0,2 0-23,2 0-34,1 0-44,-2 0-78,1 0 10,-2 0-89,1 0 11,0 0 1,0 0-12,0 0 0,0 0 0,0 0-12,-3 0-32,1 0-4169,-2 0 2555,0 2 1658,0-2 0,0 1 0,0-1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9:50.15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64 16 7694,'1'-4'1950,"1"0"-1525,-2 4 786,0 0-808,0-3-66,0 2-35,0-2 23,0 2 840,0 1-818,0 6-55,0 1-46,-3 6 68,-1 0-157,-2-1 11,-2 2 34,2-2-68,-2 0-22,2-2-45,0 0-44,1-2-12,1-1 0,0 0 12,2-1-46,-1-1 23,2 0-11,1-2-34,0-1 0,0 0 45,0 0 45,0 1-11,5 0 22,3-1-56,3-1 0,3 1-11,-2-2 22,1 1-11,0-1 0,0 0 0,-1 0 0,-2 0 11,-2 0-11,-2 0 0,-3 0-11,-1 0-45,-1 0-7317,-1 0 7373,-2 0 0,1 0 0,-1 0 0</inkml:trace>
  <inkml:trace contextRef="#ctx0" brushRef="#br0" timeOffset="497">173 54 7437,'2'0'2263,"0"0"-549,-2 0-1333,0 12 45,-1-4-56,0 11 44,-2-7-21,0 2 66,-2 0-67,1 2 326,-3 7-259,0 0-11,1 6-291,1-9-45,3-3 67,0-6-90,1-2-43,0-1-13,-1-2-10,2-2-23,0 0 0,0-2 0,0 0-23,0-1-9288,0 0 9311,0-6 0,0 4 0,0-3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30:26.590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3 88 6809,'-1'0'975,"-1"0"4045,2 0-4774,1-2-67,1 2 46,0-2-23,2 1-90,1 0 67,2-1-112,-1 1 34,2 0-57,-3 1 91,0 0-12,-1 0-67,2-1 56,0 1-56,0-1 0,1 1 56,1 0-45,-1 0-67,2 0 23,-2 0-11,0 0 55,4 0-67,-4 0 11,4 0 67,-6 0-55,0 0 44,0 0-33,0 0-12,0 0-11,0 0 23,1 0-23,-1 0 34,0 0-34,1 0 34,-1 0-23,1 0 12,0 0 33,0 0-33,-1 0-1,1 0-22,0 0 1,-1 0-12,0 0 0,-1 0 0,0 0 33,-3 0 1,1 0-23,-2 0-6308,1 0 6297,-4 0 0,2 0 0,-2 0 0</inkml:trace>
  <inkml:trace contextRef="#ctx0" brushRef="#br0" timeOffset="803">135 12 7997,'0'-5'2499,"0"2"-1883,0 3 404,0 0-483,0-1 90,0 0 2724,0 0-2746,0 4-336,2 1-45,-1 3 45,1 1-56,-1 1 56,0 2 11,-1 2-112,0 3 45,0-1-56,0 1 146,0 4-225,0-5 79,0 3 11,-1-7-67,1-1 33,-1-1-11,0-2-89,-1 0-12,2-1 23,-2-2-45,2-1 0,0-1 0,0-1 0,0 0-2341,0-1 10,-2 1-370,-1-1-492,-2 0 3193,-1 0 0,2 0 0,1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3:41.005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11 461 8793,'-4'2'1972,"0"-1"-1547,4-1 965,0 0-1290,-3-22 57,4 2-2443,0-21 2454,3 8 155,3-25 0,1-3-323,-2 8 0,1-12 0,1 7 0,-4 35 0,0 0 0,-2 17 1184,5 49 1,0 21-1185,-2-16 33,4 46 1,-1-1-23,-6-47-3369,1 39 3358,-2-73-22,-1 2-46,0-12-1859,1 3 403,1 0 1524,6 5 0,-5-5 0,4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30:59.518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305 16 7470,'-4'1'1748,"1"-1"-1221,3 0 3675,0 0-4101,3 0 89,1-1-134,5-1-56,2-1 33,1 0-21,1 0-1,-2 1-11,0 1 0,-2 0-11,-1 0 11,-1 1-34,-2 0 23,0 0 0,-2 0 11,0 2 44,-2 2 46,0 5-34,-1-2 22,-2 4-33,-1-4-11,-3 0-23,-3 0 45,-1 1-45,0-2-11,0 0 0,2-1 0,2 0 0,2-2-11,2-1 11,2-1-493,0-1 437,2 0 23,3 0 33,4 0 0,4-1 11,0 0-11,-1-1 0,-2 0 0,-1 2-11,0-1 22,-2 1-11,0 0 67,-1 0-45,-4 0 68,1 4 100,-3 0-145,0 4 34,0 0 21,0 1 46,-1-1 124,-2 0-24,-2-1 34,0 0-112,-2-2-78,0-1-34,-4 1-56,2-3 0,-2 1-460,1-3-100,3 0-437,-2-2-269,4-2 123,2-3-538,1-1-269,2 3 1950,0-1 0,0 4 0,0 0 0</inkml:trace>
  <inkml:trace contextRef="#ctx0" brushRef="#br0" timeOffset="756">603 56 7515,'1'-4'2073,"0"1"-1412,-1 3 504,0 0-705,0-3-23,0 1 0,0-2-101,0 4 213,0 0 526,0 4-794,-3 4 100,1 4 100,-5 7-201,4-4-89,0 3-23,2-6 12,1-2-80,0-1-55,0-1 78,2-2-11,2-2 45,3-1-112,2-1 11,2-1-56,0-1-22,2-3 22,0-3-45,-1-3-22,0-2 44,-1-1 12,-3 2-23,-2 0 34,-2 2-56,-2 1 56,-1 0-33,-1 2 33,0-2 0,-3 2-34,-1-1 34,-4 1 0,-2 3-11,-2-1-23,0 2 12,0 0-23,-1 1-459,-4 0-336,3 0-1,-4 2-560,6 2-21,2 4-260,1 1-32,2 4-168,3 0 1882,3 0 0,0-6 0,1-1 0</inkml:trace>
  <inkml:trace contextRef="#ctx0" brushRef="#br0" timeOffset="1501">777 63 7078,'0'-5'1961,"0"0"-1255,0 5 672,0 0-829,0-4-101,0 2-11,0-3 22,0 3-66,-1 2 22,-1 0-102,-2 0-123,0 0 57,1 1 44,-1 3 113,1 2 22,1 4-113,0 1 57,1 0-78,0 0-80,0 0-21,1-1-12,0-1 101,0 0-11,3-2 146,5 2-247,1-3-157,5 0 68,-3-5-46,-1 0 12,-1-1-45,0 0 0,-2 0 56,0-2-56,-1-1 0,0-3-22,1-2 44,-1 0-22,0-1 11,0 0 12,-1 0-46,-1 1 23,-2 0-56,0 0 0,-1 1-168,-1-4 135,0 3 89,-2-2 33,-14 0-246,-3 5-3795,-6 0 2741,3 4-100,4 1-515,-3 3-650,-1 2-595,0 5 3127,2 2 0,8-5 0,5-2 0</inkml:trace>
  <inkml:trace contextRef="#ctx0" brushRef="#br0" timeOffset="2419">70 40 7470,'-2'-1'2017,"1"0"-605,1 1-964,-1-2-67,1 1 34,-1-2-12,1 3 347,0-2-592,2 2-24,2-1-89,1 0-22,2 1-23,0 0 0,-1-1 0,0 1-12,-1 0 12,0 0-11,-1 0-67,-3 0-158,0 0-3652,-1 0 2655,-3 0 12,-1 0 1221,-3 1 0,3-1 0,0 0 0</inkml:trace>
  <inkml:trace contextRef="#ctx0" brushRef="#br0" timeOffset="3073">1 115 12613,'3'1'683,"0"-1"-491,0 0-36,0 0 1,1 0 34,1 0-113,1 0-45,1 0-21,0 0 32,0-1-44,-1 0 34,-2-1-34,-2 1 11,0 1-22,-1 0-23,0 0 34,0 0-11,0 0 0,1 0 0,-1 0-23,1 0-33,-2 0-2488,0 0 953,0 2-784,0 1 2386,-3 2 0,2-1 0,-2-1 0</inkml:trace>
  <inkml:trace contextRef="#ctx0" brushRef="#br0" timeOffset="4942">202 122 7851,'-3'-1'2006,"1"1"-1356,2 0 1546,0 0-1277,0-5-90,0 3-145,0-4-80,0 5-10,0 0-157,1 0-101,3 0-44,1-1-35,4 1 80,-2-1-102,0 0-22,0 0-90,0 1-78,-1 0 22,2-1-22,-1 1 179,4-1-146,-6 2 113,1-1-57,-5 1-9524,0 0 9390,-5 0 0,3 0 0,-4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3:41.655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5 463 9229,'-1'0'1580,"-1"0"-997,2 0-303,-1-41-4206,1 18 4239,-1-35 57,1 28 1005,2-31-1353,9-6-22,-1-7 0,7 15 0,-7 31-22,-2 14 3380,-5 8-3347,0 4 281,-1 4 268,0 11-168,0 1-11,-2 12-201,0-3 257,0 5-12,0 3-234,-3 4 133,1 3 159,-3 26-4831,4 10 852,1-15 3496,3-6 0,0-47 0,-2-1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4:09.920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1 185 15426,'9'0'1983,"0"2"-1310,-3 0-169,-1 1-56,0 0 739,30 3-1187,-21-4 0,23 3-22,-30-5 0,0 1-34,-2 0-224,-2 0 280,1 1 0,-3-1 0,2 0 0</inkml:trace>
  <inkml:trace contextRef="#ctx0" brushRef="#br0" timeOffset="892">175 1 13846,'26'1'862,"-2"1"-716,-11 1-67,0 3-34,0-1-12,14 4-33,-12-4 0,10 2 0,-16-4-33,4 2 33,-7-3-45,2 1 45,-7-2 0,0 0 336,2 39-3582,-2-13 3313,2 24-707,-3-12 685,0-18-11,0 17-34,2-22 11,-1 5-11,1-14-78,-2-3-146,0-2 2403,0-1-9911,0 0 8004,0-6 1,0 4 0,0-4-1</inkml:trace>
  <inkml:trace contextRef="#ctx0" brushRef="#br0" timeOffset="1316">245 195 9476,'-4'0'2790,"1"0"-1445,3 0 1826,16 0-2667,-6 2 572,40 0-852,-11-1-146,19 0-44,-19-3-57,-11 1-44,-17 0-314,-6 1 381,-4 0 0,-1 0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4:18.869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0 237 12837,'19'-13'1054,"-2"0"-886,-11 1-34,0-2-112,-1-1 1,0-2-23,2-13 0,1-2 0,0-9 11,-2 14-11,-2 10-45,-3 12-111,-1 5 637,7 26-380,0-4-45,7 25 11,-5-18 23,4 19-79,-6-24-11,2 13-1243,-2-12-584,-4-13 1827,1 6 0,-4-16 0,0 0 0</inkml:trace>
  <inkml:trace contextRef="#ctx0" brushRef="#br0" timeOffset="968">241 121 12938,'6'-28'527,"-1"4"-292,0 17-78,0-1-45,3 0-45,6-4-44,-2 5 178,12-1-89,-12 6 123,6 1 23,-11 7 68,0 2-46,-1 6 190,2 13-302,-3-6-11,1 9 146,-4 1-202,-1 3-68,-1 1-33,-3-3 45,-10 2-1031,-15-8 672,8-1-549,-9-28 773,24-10-55,-4-26 89,8 15 56,4-7 45,0 20 302,10 3-100,-4 7 481,31 21-426,-13-1-122,11 12-1,-15-10-90,-9-8-43,0-1-24,-2-3 34,3-1-67,-2-4-67,0-1-1144,0-7-7227,-3-16 8449,-3 6 0,-1-7 0,-6 15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4:48.59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0 233 16031,'5'0'571,"2"0"-369,5 0-191,3 0 56,2 1-11,1 0-44,0 1 21,-1-1 1,-1-1-45,-1 0 11,-2 0-370,-2 0-325,-4 0-235,-3 0-818,-1 0 1748,-1 0 0,-1 0 0,0 0 0</inkml:trace>
  <inkml:trace contextRef="#ctx0" brushRef="#br0" timeOffset="365">277 9 8142,'2'5'2634,"-1"-1"-2388,-1-4 45,6 44-55,-2-23 156,7 44-168,-3-29-145,-2 29-674,-2-32-614,-3 9-1167,-1-41 2376,0-3 0,0 1 0,0-1 0</inkml:trace>
  <inkml:trace contextRef="#ctx0" brushRef="#br0" timeOffset="1395">589 2 8109,'3'-1'2454,"0"0"-1916,-3 1 1736,0 0-1893,-6 3-168,2-2 56,-10 2-236,5-3-33,-8 0-22,7 1 11,-2 3-12,4 2 1,-1 3 22,2 3-145,-6 43 10,8-36 113,-3 30 11,16-52-1,0-3-55,22-12 56,-14 10-45,15-4 56,-19 11-34,4 1-22,0 2 56,-3 2 0,3 3 34,-2 4 11,-4-2 11,1 1 123,-5-1-56,-2-2-22,-1 2-12,-2 0-33,-1 1 336,-8 13-77,-5-1-35,-8 9-112,-4-9 11,-1-6-134,-1-9-1155,-7-6-2497,4-11 3607,-1-2 0,17 0 0,5 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4:58.792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7 76 7986,'-3'2'2184,"0"0"-1847,3-2 6330,0 0-6219,1 0 538,11 0-672,-1 0-180,9 0 23,-3 0 89,31 1-358,-4-1-459,14-1-1647,-24 0 290,-20 0-492,-9 1 2420,-4-3 0,-1 2 0,0-2 0</inkml:trace>
  <inkml:trace contextRef="#ctx0" brushRef="#br0" timeOffset="382">110 14 8456,'0'-7'4236,"0"1"-3407,1 14-235,2 4-169,2 12-43,0 4-169,1 1-135,-1-3-33,2-2-34,-3-6-11,1-5-650,-1-3 650,1-4 0,-2-3 0,0-2 0</inkml:trace>
  <inkml:trace contextRef="#ctx0" brushRef="#br0" timeOffset="1498">391 28 13555,'18'-11'940,"0"0"-716,-2 9 80,1-1-125,-2 2-67,-1 1 201,5 3 191,-10 16-302,2-5-56,-11 20-146,-3-18 34,-3 4-214,-4-7-10,5-7-482,-1 0 459,5-6-471,1 0 695,2-3 11,8-3-10,0 0 200,18-2 1324,17 41-1155,-19 0-213,1 21 123,-37-19 146,-16-16-280,1-11-146,-9-3-89,11-5-214,3 0-4671,-5-5-57,13-4 5020,-7-3 0,16 2 0,2 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5:07.52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14 12 10664,'-7'1'2891,"1"0"-2365,6-1 2163,0 0-2241,28 0-11,-15 0-190,23 0-67,-23 0-102,1 0-78,-1 0 11,1-1 12,-1 0-23,-2-1 0,4-3 0,-9 4 0,4-2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17:57.810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1 777 17981,'13'1'2476,"1"1"-1928,2-1-133,0 0-448,16 1 55,-11-1 132,12 1-154,-16-2-67,1 0-4505,13 0 4594,-8 0 0,1 0 1,-14 0-1</inkml:trace>
  <inkml:trace contextRef="#ctx0" brushRef="#br0" timeOffset="884">338 547 10097,'32'-6'1490,"-2"0"-1187,-11 5 1542,3-1-1677,-3 1 647,1 1-658,-4 0 113,-3 2 1129,-2 24-1153,-5-5-2010,-26 55 1842,8-44-567,-24 26 456,25-49-79,0 0-90,11-9-101,11-7 213,1 0 3212,28-8-3099,-16 7 724,13 1-736,-19 7-11,-2 0 0,-2 2 23,-2 4 10,-1 4 1,0 5-12,-2 2-22,-1 1 68,-1-1-12,-1 1 90,-2 0 89,-2-1 1518,-32 36 1,-16 3-2023,-9-22 269,5-16 0,1-10 0,10-24 0,25-56 0</inkml:trace>
  <inkml:trace contextRef="#ctx0" brushRef="#br0" timeOffset="8549">591 220 8322,'-8'1'3025,"1"-1"-2196,7 0 2141,0 0-2018,-3 1-44,3-1-180,-3 1 594,3-1 729,-1 0-1838,1-8-45,-1-25-3549,-1-5 3448,-2-5 0,-10 6 34,-4 21-101,-6-3 0,2 10 0,4 2 22,5 5 3393,0-1-3370,-24 0-45,19 2 0,-19-2-23,17 4 23,-5 10 0,4-2 23,-7 12-23,18-11 0,-8 14 0,11-12 11,-9 31 11,8-17-22,-3 10 0,7-16 45,3-7 56,0 12-34,1 9-22,0-7 56,-1 9-79,0-26 213,0 15-212,1-16 33,0 13-11,0-16-22,0 5-1,0-6-22,0 2 0,0-4 0,0 0-22,0-1-1,0 0 1,0 0-125,0-1-592,0-1-1333,0 1-842,-1-1 2914,-12-3 0,9 2 0,-9-3 0</inkml:trace>
  <inkml:trace contextRef="#ctx0" brushRef="#br0" timeOffset="9474">98 386 12120,'0'3'1950,"0"0"-1301,0-2 203,0 0-460,0 2 91,0 0-159,0 2 12,3 0 0,-1 1-89,2 1-34,-1 2 963,8 24-615,-2 4-483,2 2 102,-5-6-136,-4-26 113,-1 0-101,1-7 403,10-8-436,-6 1 44,11-10-45,-10 7-22,3-4 34,3-5-34,-3 5 22,7-12 1,-9 13-1,0-2-22,-4 6 0,-1 4 23,0 1-23,-2 3 11,0 0-8415,-1 1 4572,0 1 3832,0 2 0,0-1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5:08.44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88 14 8747,'4'0'2701,"-1"0"-2163,-3 0 672,0 0-526,2 0-203,-1 0 23,1 0-447,-7 0-24,-2-2 1,-15-3-56,9 3-114,-11-3 103,17 5 33,-3 3 169,6 8 32,2 1-33,0 7-134,2-2 11,0 9-34,0-4 0,0 6 0,0-11-11,0-2-56,7-9 45,10-11 0,12-5 22,3-4 56,9 7 68,-10 6 133,5 3 1312,3 24-963,-19 0 223,0 35-515,-24-26 258,-9 14-326,0-29 68,-5 2 123,-3-8-302,4-6-90,-6 0-7059,-44-31 4123,40 13 2880,-35-23 0,56 28 0,2-1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5:15.490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1 14012,'12'10'2140,"0"2"-1703,-9 7-191,3 1-4806,-2-1 4762,3 3 1394,0 13-1641,3 23-447,-4-22-4019,1 8 2012,-6-41 2548,0-7 0,-1 2 0,0-3 0</inkml:trace>
  <inkml:trace contextRef="#ctx0" brushRef="#br0" timeOffset="737">205 9 8860,'-6'0'2341,"1"0"-1937,5 0-45,-5 3 1411,0 9-1199,-2 1-33,2 10-179,3-4-169,-1 2-11,2 0 79,1 11-213,0-8 795,37 40-739,-21-43 34,34 21 66,-27-46-178,-1-10-46,-3-2-55,-10-29 78,-5 22-3594,-4-41 3594,-2 41-246,-10-21 156,2 33 45,-6-2-224,-3 10 11,4 2-178,-6 1-282,4 6 2733,-3 6-3887,-2 9 1024,-14 22 0,19-23 0,-6 10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6:20.797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7 45 8770,'-4'1'2431,"1"0"-1826,3-1 2443,0 0-2913,0-2 100,2 0 202,5-6-336,1 2 22,3-3-22,-2 4-23,-1-1 236,18 1-246,-16 1 693,11 44-727,-21-27-124,-5 36 113,1-43 21,-1 1-88,3-6-1099,2 0 1165,4-2 12,5-2-23,0 1-406,5-2 395,-7 2 22,2 0-10,-1 0 10,0 2-11,-2-1 0,0 1 23,-1 0 583,8 28-472,-9-15-2772,6 35 2683,-11-35 145,-2 12 34,0-16 685,-11 7-618,6-9 147,-13 6-203,10-9-78,-6-1-34,6-2 3382,-1-1-3393,0 0-112,2 0-11,0 0 0,1 0-11,1 0-157,1-2-123,1-1-281,1 0-795,0-1 1367,-3-10 0,5 9 0,-2-7 0</inkml:trace>
  <inkml:trace contextRef="#ctx0" brushRef="#br0" timeOffset="27369">42 435 8983,'21'-4'9065,"-16"5"-9043,23-8 34,-23 7-134,3 0 78,1-11 0,-3 8 0,-1-8 0</inkml:trace>
  <inkml:trace contextRef="#ctx0" brushRef="#br0" timeOffset="28483">209 356 10753,'2'-4'1076,"2"0"-706,2 0 44,0 1 23,1 0-157,0 0-22,0 1-67,0 0 469,6 2 159,1 0-494,-2 1-23,-3 3-123,-8 1-112,-1 2 68,-11 11-146,-1-4 11,-1 3-504,3-10 190,10-7 213,2-1 101,2-1 45,6-3-45,2 1 11,4-1-22,-3 2 22,1 1 112,-2 1 79,0 2-45,-1 3-146,-3 1 90,-3 2 22,-3-1 326,-1 10-57,-3-3 123,-4 7 1020,-10-1-1109,3-9 123,-9 3-269,8-9-414,-7-1-8595,0-9 8729,4 3 0,5-5 0,8 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7:07.020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190 22 12356,'0'-6'1949,"0"1"-1299,0 5 829,0 0-706,0 3-571,-1 3 583,0 20 178,-1 13-750,1-3 78,-1 14-279,1-33 66,1 20-56,-1-26 1,1 8-46,-1-14-77,1-1 88,0-3-3265,0 0 0,0-1 0</inkml:trace>
  <inkml:trace contextRef="#ctx0" brushRef="#br0" timeOffset="2978">430 1 7582,'4'4'2331,"-2"0"-1860,-2-4 895,0 0-895,-4 1 11,2-1-12,-4 1-32,3 0 211,-3-1 226,-9 1-808,5-1-11,-20 4-56,20-2 0,-9 3 11,16-2-22,0-2-56,-1 3-23,0 5 112,0 4 1,1-1 89,3 0-67,0-4-68,0-4-33,0 1-235,4-4 325,0-2-68,13-5 34,-6 2-22,11-4 33,-12 5-11,3 1 11,-6 1-11,0 0 0,4 1 78,13 12-78,-11-6 0,8 10 23,-19-4 89,-1 10-90,-1-6 57,-4 9-46,-3-11-10,-5 5-12,1-5 0,1-1-11,2-7 168,-6 4 45,4-5 571,-22 1-784,21-5 0,-15-1 23,20 0-23,1-1-135,1 0-212,2 0-348,-1 0-2487,2-1 3182,-1-1 0,2 1 0,-1-1 0</inkml:trace>
  <inkml:trace contextRef="#ctx0" brushRef="#br0" timeOffset="3991">0 54 8770,'48'-1'4392,"-38"0"-7373,41 0 2981,-51 0 0,0 1 0,0-1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7:57.135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34 1 10069,'12'1'5379,"-1"-1"-5211,-3 0-67,1 0-34,0 0-11,1 0-45,0 0 12,-1 0-12,0 0 23,-3 0-12,-1 0 0,-1 0 34,-1 3 1334,-32 40-1390,18-25-471,-21 25 415,27-39 56,4-4 34,2 0-12,3 0 12,10-3-34,6 0 0,-1 0 11,4 1-11,-16 2 34,6 3-12,-9 0 12,4 6 67,-5-1 11,1 1 224,-3-2-34,0-1 505,-2 2-247,-6 0-55,-10 4-147,1-2 707,-16 5-785,15-9-123,-6 3-101,7-7-101,7-1-78,-2-1-5850,0-3 1323,4-1 4650,-4-2 0,8 2 0,1 2 0</inkml:trace>
  <inkml:trace contextRef="#ctx0" brushRef="#br0" timeOffset="6892">23 398 10809,'39'-10'5939,"-29"8"-5771,36-8-78,-40 10-90,0 0 0,2 0-56,-1 0 56,6-6 0,-9 5 0,5-5 0</inkml:trace>
  <inkml:trace contextRef="#ctx0" brushRef="#br0" timeOffset="7602">207 267 10025,'2'1'1759,"-1"0"-336,-1-1-1075,1 34 200,0-14-32,1 28-90,-1-24-101,0 1-168,-1-1-23,0 11-347,0-14-896,0 2 1109,-3-18 0,3-5 0,-3-1 0</inkml:trace>
  <inkml:trace contextRef="#ctx0" brushRef="#br0" timeOffset="8585">471 231 9251,'-22'16'1356,"2"-2"581,10-8-1747,0 1 79,-3 0 423,4-1-670,-3 1 1,3 0 319,1 1-387,-7 13-56,6-4 1019,-3 6-985,10-13-23,2-5 79,0-3 11,1-1-90,3-1 90,4 0-11,3 0 11,0 0 0,2 0 11,4-4-22,7 1 11,-5-1 841,38 25-393,-41-6 236,24 21-404,-39-17 100,-4 9-256,-1-14 402,-8 9 46,-5-13-169,-9-1-403,7-4-22,-2-6-1155,9-6-358,3 0-6611,-5-13 8146,7 12 0,0-5 0,5 12 0</inkml:trace>
  <inkml:trace contextRef="#ctx0" brushRef="#br0" timeOffset="12890">488 218 14271,'5'2'920,"1"0"-752,1-1-45,1 0-34,0-1-10,1 0-57,0 0 1,-1 0-23,0 0 11,0 0-22,0 0-79,4 0-6902,0-1 6992,-3-1 0,-3 1 0,-5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8:22.505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9 79 8478,'-4'0'1692,"2"0"-1501,2 0 896,0 0-785,-1 0 57,0-1 33,0-2-123,1 0-90,1-2-44,1 1-57,2-2 169,10-7-168,-6 5 201,24-11-269,-20 14 101,18-5-67,-22 9 290,7 1-189,-10 2 1132,5 17-1077,-7-8 225,1 28-337,-7-16-43,-3 13-24,-2-13 68,-9 6-34,1-12-45,-3 1-11,1-9-897,2-9 539,6-5-483,2-8 248,6-3 402,2 0 158,0 4 33,0 6 22,2 4-22,0 0 67,4 2 57,0-1-35,2 1 12,-1 0 324,16 11-189,-4-3-147,14 8-43,-15-8-1,8-1-45,-14-5-1704,11 0-391,-17-7 2095,5-7 0,-10 6 0,0-3 0</inkml:trace>
  <inkml:trace contextRef="#ctx0" brushRef="#br0" timeOffset="1049">261 44 12064,'-7'0'1625,"1"1"-1278,4 2 23,0 0 78,0 2-44,-1 2-124,0 0-112,1 1-23,0 1 23,1 0-78,0 2 67,1 0 23,-1 0-35,1 1-33,0-2-11,0 1 78,9 9 79,40-12-292,-24 0-22,30-20-11,-48 1-79,2-6 124,-5 8-112,1-8 134,-4 7-12,1-5-55,-2 3 11,0 2 45,0-1-135,-5 1 146,2 4 23,-10-1-12,2 3-22,-5 0-45,1 2-158,-1 1-1433,-2 1 1647,-17 21 0,19-16 0,-9 15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8:26.370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429 21 13173,'-22'1'1894,"1"0"-1401,12-1-123,-1 0-79,-2-1-55,-1-1-23,-2-1 67,-5 1-79,0 1-33,-2-1-89,8 1 55,0-1-11,1 0-11,-5 0 113,-3 0-79,4 1 134,-9 0-258,12 1-22,-5-1 11,-1 2-11,11 0 0,-13 1 0,16 1-123,-6 3 45,8-1 78,-3 2 33,1 5-10,0-1-57,-1 6-22,2-1 112,2 8 0,2-2-56,0 8 11,1-12-22,0 5 22,0-12 34,1 6-11,3-4-1,5 3-10,2-2 10,4 0-10,-4-5 10,11 1-33,-11-6 23,11 4-23,-13-6 22,2 0-11,-2-1-11,-1-1 0,2 1 45,0-1-45,14 0 0,-11 0 0,17 0 0,-7 0 0,-5 0 11,12 0-11,-22 0 0,10 0 23,-1-4-23,-4 1 0,13-6 22,-16 5-11,6-4-11,-9 5-33,5-5 33,-5 4 0,3-3 78,-5 2-67,-1-2-11,1-3 0,-2 3 23,4-11-12,-4 12 34,4-12-23,-6 12-22,-1-3 11,0 2 12,0 1-23,0-1 33,0 2-33,0 0 0,0 0 0,0 0 0,0 0 0,0 0 0,0 0 23,-1 0-1,0 1-1288,-47-41-101,30 29-3642,-54-31 3362,51 43-829,-16 0 2476,11 5 0,10-1 0,4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8:33.11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102 1 7302,'3'0'2331,"0"-1"-1659,-3 1 2589,0 0-2690,-2 1-22,-1 2 45,-2 0-213,-3 1-34,0-1 135,-5 2-381,4-2-90,-5 0-11,7-2 0,-1 0-156,1 6 167,4-2-57,-5 19 46,4-13 0,-2 19-44,5-20-337,-1 6 235,2-13 45,0 0 157,2-3-56,2-2-224,20-12 224,-11 8 0,22-10 12,-25 15 10,10 0 0,-10 7 68,4 6-68,-3 1 113,-1 5 178,-6-3 69,-1 8-46,-6-3 45,-4 5-314,-1-13 179,-10-1-246,9-8-67,-16-1-112,13-4-191,-6-3-123,10-2-157,0-1-257,2 0-449,1 1-347,1 0 10,0 2-1018,3 1 2711,-1 0 0,2 1 0,0 1 0</inkml:trace>
  <inkml:trace contextRef="#ctx0" brushRef="#br0" timeOffset="592">274 109 14439,'-1'2'2152,"0"0"-1928,1-1 67,2 0 169,2-1-192,5 1-54,12-1-214,-9 0 0,5 0 0,-14 0-22,2 0-3733,2-2 1963,-1 1 1792,-2-1 0,-4 2 0,0 0 0</inkml:trace>
  <inkml:trace contextRef="#ctx0" brushRef="#br0" timeOffset="1259">283 194 6831,'-1'5'4068,"0"-1"-3340,1-2-67,0-1 79,0 2 582,0-2-717,0-1-67,2 2 751,3-2-57,7 0-996,-1 0-158,4 0 34,-6 0-134,7 0 22,-5 0-168,3 0 78,-11 0-3653,-2 0 1800,-1 0 1,0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8:31.255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2 70 9857,'-1'2'2678,"0"0"-1255,1-2-796,1 0-245,1 1-46,1 0-56,2-1-23,0 1-78,1 0 45,1 0 12,0 0-12,3 0 90,29-1-314,-24-1-11,21 1-23,-33 0-1915,-1 0 32,0 0 1917,-2-4 0,0 3 0,0-4 0</inkml:trace>
  <inkml:trace contextRef="#ctx0" brushRef="#br0" timeOffset="437">51 0 12479,'-2'42'571,"2"-5"-560,2-25-11,1-1 0,0 0-145,-1-1-1995,-1 2-650,0-4 2790,-1 0 0,0-5 0,0-1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8:47.767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10 162 11817,'15'-35'819,"-1"5"-651,-6 25-90,-1 0-22,2 0 45,10-3 437,4-2-437,-3 3 145,-3 0 34,-13 7 1143,4 10-1221,-4-1 235,2 36-325,-6-9-79,-7 25 13,0-23-46,-6-3 22,4-14-11,-4 2 12,3-9-1705,-38-21 1425,33 0-247,-25-25 403,38 22 101,2-2 56,12 7-45,2 2 56,5 0-3111,3 9 3368,-10 2 562,13 19-796,-14-11-1,11 9-55,-5-18-34,-2-4-661,2-8-560,-8-5 2607,-2-4-3863,0-2 2477,-2-1 0,-2 7 0,-2 3 0</inkml:trace>
  <inkml:trace contextRef="#ctx0" brushRef="#br0" timeOffset="1147">401 0 8669,'6'0'2868,"0"0"-2005,-6 0-34,0 0 2679,-4 0-2231,-4 0-840,-1 0-67,-3 1 134,-9 5-426,9-2-55,-11 7-23,15-4 0,-5 15 0,7-8 0,-3 12-23,6 4-89,1-9-67,2 4 235,5-17-34,11-14-78,-4-2-56,12-11 45,-14 10 56,4-2 11,-6 9-22,0 0-12,7 2 34,-3-1 538,29 57-459,-29-36 55,18 44 124,-30-50-1,-2 1 1446,-53 21-1781,33-23-471,-40 11-460,48-30-884,3-7-1581,2-2-279,3-2 3753,2 0 0,2 7 0,1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18:01.459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16 766 9767,'-6'0'2286,"2"0"-1894,4 0-157,0 0 460,-5 0 459,13-2-403,-3-1 415,33-5-965,-14 4-111,13-2-45,9 5-57,-21 0-279,25 1-818,-34 0-1043,4 0-604,-8-3-1031,0-3 3787,-1-2 0,-5 2 0,-2 2 0</inkml:trace>
  <inkml:trace contextRef="#ctx0" brushRef="#br0" timeOffset="337">409 476 9633,'-3'46'4090,"3"-18"-3738,3 23 1,1 3-263,1-4 11,4 30 123,-5-36-6616,-2 19 3994,-1-33 2398,1 8 0,-2-36 0,1-2 0</inkml:trace>
  <inkml:trace contextRef="#ctx0" brushRef="#br0" timeOffset="1302">540 603 10047,'-2'0'3014,"1"0"-2307,1 0-338,14-32-55,-5 19-68,13-22-21,-9 26 21,1 3-111,4 0-113,-1 2 34,2 2-56,0 1 34,-2 1 66,-1 0-55,-2 5 56,-2 1 369,0 14 181,-5 32-837,-44 22 1,-9 2-800,21-9 570,-21-14 0,8-24 370,40-53 12,7-21 33,-4 36-11,-1 4 11,-1 2 44,1 3-44,2 0 68,1 2 77,0 4 158,0 4-56,0 4-68,1 2 0,0-2-11,0-1-67,2-3 89,3-2 46,2-2 302,25-2-538,52-37 0,-42 25 0,26-26 0</inkml:trace>
  <inkml:trace contextRef="#ctx0" brushRef="#br0" timeOffset="9067">619 360 10865,'0'6'3664,"0"-1"-2778,0-5 1298,0 0-5673,13-38 4150,-10 19 579,10-32-847,-13 27 536,-10-21-312,-22-27-471,9 24 201,-31-12-347,27 53 45,-17 0-45,6 11 3392,3 4-3392,-2 12 0,8 4 0,2 10 44,9 5-44,6-7 0,2 2 101,5-11-101,2 2 0,1 2 280,2 46-325,0-44-694,0 30-3597,0-58-5300,0-3 9636,-2-3 0,1 2 0,-2-1 0</inkml:trace>
  <inkml:trace contextRef="#ctx0" brushRef="#br0" timeOffset="9701">87 356 8590,'2'0'2477,"0"0"89,-2 0-1704,2 9 741,2 3-931,2 5-89,1 1-169,1-4 573,10 15-3943,-5-4 3080,4 4 21,-8-11 57,1-4-202,-6-8 34,3 2 392,6-22-370,1-9 3336,10-15-3392,4-9 44,-9 14-44,-1 7-44,-11 17-35,-4 6-346,-3 3-9406,3 0 9689,-3 0 0,2 0 0,-2 0 0</inkml:trace>
  <inkml:trace contextRef="#ctx0" brushRef="#br0" timeOffset="12267">978 632 10148,'-2'-2'3664,"-1"1"-1333,3 1-1356,-1-4 123,1 4-258,-2-4 124,2 4 212,5 0-201,24 0-953,-2-3 1,17 0-147,-16-3-167,-13 3-414,-5 1-1100,-10 2-3730,0 0 2880,0 2-684,-1 1 3339,-2 4 0,2-3 0,-2 0 0</inkml:trace>
  <inkml:trace contextRef="#ctx0" brushRef="#br0" timeOffset="12651">1000 765 15807,'22'0'2083,"0"0"-7139,-5-2 5448,0 0-191,0-3 1555,6-2-1677,-8 2-57,2 1 796,-11 2-818,-3 2-493,-1-1-4101,2-1 4594,-1-2 0,0 1 0,0-1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8:58.147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6 172 15101,'-3'0'2397,"1"0"-1679,2 0 279,12 0-672,-1 0 134,15-3-436,-11 2-12,2-3-11,-9 3 0,-2 0-1389,0 0 1389,10-16 0,-10 12 0,7-11 0</inkml:trace>
  <inkml:trace contextRef="#ctx0" brushRef="#br0" timeOffset="496">224 6 8927,'1'-2'3406,"0"0"-2398,-1 2-257,0 3-90,1 4 1,0 4 593,2 20-494,-1 5-335,-1 10-33,-1-5-248,-1-18-100,-2-1-45,2-14-45,-1 1 34,2-7-751,0 0-2947,0-2 3709,0-10 0,0 8 0,0-8 0</inkml:trace>
  <inkml:trace contextRef="#ctx0" brushRef="#br0" timeOffset="1397">346 37 9218,'-5'2'2667,"1"-1"-1894,4-1-22,0 0-583,3-8 67,2 2 135,3-5 22,1 4 12,-1 3 783,6 0-10,2 5-707,0 5 113,-2 8-202,-10 8 112,-4 11-359,-4-10 214,-13 20-281,7-27 34,-20 18-101,19-24 0,-13 7-22,17-13-158,-2 0-111,7-4 55,2 0 236,3-1 0,-1 0-22,4 0 44,0 1 57,3-1 179,9 1-68,-3 1 46,5 1 32,-7-1 292,4 1-369,-5-2 67,9 0-258,-11 0-11,3-3-471,-4-3-930,-3 0-4313,1-5 1993,-4 5 3732,-1-1 0,-2 4 0,0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9:12.57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1 160 15527,'0'-2'1747,"3"0"-1422,4 0-67,2-1-11,10-2-191,-4 0-22,10-2-413,-13 3 323,3 0 45,-5 3-34,-4 0-359,1 0-5713,-2-2 2990,-2 0 3127,2-2 0,-4 3 0,0 1 0</inkml:trace>
  <inkml:trace contextRef="#ctx0" brushRef="#br0" timeOffset="980">239 0 11089,'-1'4'1591,"0"1"-1008,-2 2-123,0 2-57,-1 1-157,0 1 1,1 2-79,-1 1 661,-2 26-706,2-20 23,-1 25-135,5-31-22,2 17 11,3-16 45,5 12-45,-2-17-56,2-1 56,-4-6 0,-1 0 22,1-1-22,-1-1 0,3 0 67,1-1-11,6-5-44,-4 0 10,10-14-22,-10 4-22,2-7 22,-9 9-56,-1-9 56,-2 13-12,-1-9-10,0 10 22,-1 1-90,-4-2 90,0 5 45,-3 0-22,3 4-23,0 0 0,-2 0 0,-2 0 0,2 2-90,-10 20 90,0 36 0,3-24 0,4 16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9:24.842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31 6 7963,'0'-3'3720,"0"0"-3451,0 3-112,0 0 336,-1 1 561,-3 7-248,-1 6-459,-1 3-223,2 0 33,2-5-56,0-3-45,1 0-23,-1 1 113,0 18-146,1-16 0,0 13 11,1-21 0,0 1 34,1-1-11,2 2 10,12 14-189,-7-11 156,9 10 23,-9-17-57,3-2-33,-2-3-11,3-6 67,-5 1-11,2-7 0,-4 7 22,0-5-11,-3 2 11,0-3 34,-1-4-34,-1 7 0,0-2-11,0 9-33,-1 0 10,0 2 1,0 1 22,-1 0 11,-1-1 0,2 2 12,-2-1-12,2 0 0,-1 0-11,-1 0-22,1 0-12,-6 1-814,-10 48 0,8-36 0,-3 37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9:47.410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7 151 8490,'-4'1'5815,"1"0"-5580,3-1 662,0 0-505,5 0-246,1 0-68,4 0-33,0 0-34,0 0-11,-1 0-11,6 0-79,-7 0 90,11-3 0,-16 2 0,6-2 0</inkml:trace>
  <inkml:trace contextRef="#ctx0" brushRef="#br0" timeOffset="1030">171 69 7818,'-4'0'2475,"2"0"-2003,2 0 558,0 0-593,-2 0-78,2 0 100,-2-1-425,4-2-1,2-1-10,9-6 21,2 2-10,1-1 168,6 4 11,-12 5-45,4 5 23,-10 6-46,-4 5-78,0 2 0,0-1-33,0 1 67,-4 4-79,1-5 12,-12 19-113,-20-8-145,10-3-874,-10-8 583,28-24 493,2 3 33,9-5 0,-2 8 23,3-1 156,3 2 79,1 5-90,6 2-33,-2 2-34,0 0 23,3-4-135,15-24 0,-15 15 0,7-17 0</inkml:trace>
  <inkml:trace contextRef="#ctx0" brushRef="#br0" timeOffset="2136">424 4 8120,'2'-1'2465,"0"0"762,-2 1-3014,0-1-90,-2 1-56,-1 0-22,-5 0-45,2 0 0,-3 3-22,-1 8 11,-1 13 11,2-4-12,1 7-44,7-11 79,0-3 10,1-2-33,0-5-11,0-5 11,1 0 67,1-1 23,5 0-79,1-3-11,3-1 0,1-3-11,-4 3 0,4-1 0,-4 4-1,0-1 12,2 2 0,-2 0 0,2 0 12,0 0-12,-1 0 0,1 0 11,-2 2-11,0 1 22,3 4 124,2 8-113,-3-4 1738,-34 46-1771,14-43 0,-41 4 0,43-24 0,-10-20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9:53.557"/>
    </inkml:context>
    <inkml:brush xml:id="br0">
      <inkml:brushProperty name="width" value="0.04286" units="cm"/>
      <inkml:brushProperty name="height" value="0.04286" units="cm"/>
      <inkml:brushProperty name="color" value="#FF0066"/>
    </inkml:brush>
    <inkml:brush xml:id="br1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5 1265 15146,'-2'0'1535,"0"0"-1244,2 0 336,4 0-88,1 0-259,5 0 78,2 1-56,2-1-89,1 0 348,7 0-472,-7 0-89,1 0-8314,-11 0 5849,-6-2 2465,-5 0 0,3 0 0,-4-1 0</inkml:trace>
  <inkml:trace contextRef="#ctx0" brushRef="#br0" timeOffset="469">55 1174 7818,'0'-5'2117,"0"2"-1523,0 3 67,3-2 68,-2 1 21,3-1 13,-4 4-237,2 2-190,-1 4-34,2 1 192,5 17-225,-4-6-923,3 18 654,-5-21-1580,-2 4-1658,-2-14 884,1 1 2354,-2-4 0,3-2 0,-1-1 0</inkml:trace>
  <inkml:trace contextRef="#ctx0" brushRef="#br0" timeOffset="1105">188 1150 7717,'2'-1'2151,"0"0"-493,-2 1-1423,1 7 192,0 9-170,0 25-223,-1-12-34,1 10 22,1-23-22,0-1 0,0-1-22,1 10 22,-1-3 0,1-3 0,-2-7 0</inkml:trace>
  <inkml:trace contextRef="#ctx0" brushRef="#br0" timeOffset="2073">295 1159 7627,'2'-3'1602,"-1"1"-526,-1 2-605,-1 5-169,0 0 12,-2 4-34,2 0-168,-1 2-22,0 0-45,0 1-23,0 1 23,2 1 0,-1 1 145,1 12-89,0-9 235,25 29-302,-14-33-12,23 14 90,-7-34-112,-9-3 11,9-9 12,-17-2-23,-1 0 11,-3 3 67,0-11-78,-5 16 45,2-15-56,-3 17 44,-5-13 91,-1 9-1,-4-6-112,-1 7 102,-1 6-57,3 3-270,-26 14-301,19-4-5972,-35 22 6487,34-14 0,-6 5 0,17-13 0</inkml:trace>
  <inkml:trace contextRef="#ctx0" brushRef="#br0" timeOffset="5537">570 1273 13656,'0'2'627,"0"0"-493,2-2-33,2 0-34,2 1-33,5-1-46,-3 0-44,0 0-168,-5 0-313,-3 0 271,0 0 1,0 0 0</inkml:trace>
  <inkml:trace contextRef="#ctx0" brushRef="#br0" timeOffset="6206">553 1353 10440,'1'1'1535,"2"0"-1031,-2-1 123,2 0-245,1 0-158,4-2-34,0-1-44,2-3-46,-1 2 12,3 0-45,0 2-55,0-1 10,-3 3-22,1-1 11,-3 0-22,-1 0-45,-4 1-3227,-2 0 2371,0 0 1,0 0 0</inkml:trace>
  <inkml:trace contextRef="#ctx0" brushRef="#br0" timeOffset="14841">616 1290 6428,'2'-5'1210,"0"1"-896,-2 4 1098,0 0-1199,1-1 33,0 1 2063,-1-1-2231,2 1 236,0 0 10,3 0-122,0 0-34,2 0-11,0 0-11,-1 0-56,-1-1 55,0 1 1,9-5-157,-8 4 11,7-3 0,-11 4 11,-1 0-2409,0 0 90,-6 0 2308,0 0 0,0 0 0,1 0 0</inkml:trace>
  <inkml:trace contextRef="#ctx0" brushRef="#br1" timeOffset="-151793.271">1491 926 10002,'-1'2'3766,"1"0"-1123,0-2-2564,8-21-4975,9-38 4896,0 10 17,-1-5 0,-1 2 1331,-5 15-1315,6-33 753,-13 53-775,-1-5-11,-1 18 0,-1 2 2976,0 2-2876,0-1-44,0 1 471,1 41 0,0 21-527,-1-20 89,1 37 1,-1 1-45,0-33-34,0 26 146,-3-7-146,2-27-11,-3 18 0,3-37 0,0-2-56,1-3-471,-1-5-1042,1-4 1569,-8-19 0,7 9 0,-7-11 0</inkml:trace>
  <inkml:trace contextRef="#ctx0" brushRef="#br1" timeOffset="-151117.271">1773 549 8938,'0'3'2588,"0"0"-2072,0-3 223,10 42 718,-8-9 56,8 37-942,-14-29 124,-4 9-505,-4-12-156,-1 6-23,3-4-11,5-17-78,3-5-247,1-15 426,16-2-79,-3-1 23,30-3-23,-14 2-11,14-2-11,-15 3 23,0 2-57,-8 1-201,-5 0-4292,-7 0 1983,-6-3 2544,-1-2 0,0 1 0,0-2 0</inkml:trace>
  <inkml:trace contextRef="#ctx0" brushRef="#br1" timeOffset="-141971.271">1851 344 13218,'0'4'2208,"0"-1"-1469,0-3 46,0 0-147,1-1 158,7-16-359,-3-7-415,3-3 57,-6-12-46,-2 21-10,0-16 21,-5 12-66,-4-14 0,-1 13 22,-6-7 44,8 18-10,-13-9 78,7 10-168,-11-5-34,9 9 23,-6 1 90,5 2 21,-1 2-88,-9 1 44,4 1 22,-9 2-22,9 3-45,2 3 68,-11 19-1,11-4 12,-9 23-12,19-22 0,-3 18 12,6-18-12,-1 11 12,3-15-12,-3 13 1,4-15-23,-3 11-23,3-16-89,-2 0-403,5-8-1042,-2 1-595,4-5-503,0-1-684,0-6 3339,-1-3 0,0 0 0,0 2 0</inkml:trace>
  <inkml:trace contextRef="#ctx0" brushRef="#br1" timeOffset="-141324.271">1297 316 13039,'0'17'2185,"1"-1"-1614,2-1-145,1 2-123,1 2 313,2 9-358,-2-6-68,1 5-33,-2-10-45,0-3 45,3 1-123,-1-6 22,0 0-56,-3-7 179,3-1-11,7-6-168,0-4 45,15-15-90,0-9-11,-2 5 23,-5 5-4617,-15 17-2679,-5 6 7329,-2-1 0,0 1 0,-1 0 0</inkml:trace>
  <inkml:trace contextRef="#ctx0" brushRef="#br1" timeOffset="-140788.271">1137 775 9162,'-4'0'3709,"1"0"-2880,3 0-179,0 0-67,27 0-79,-12 0 729,38 0-1032,-33 0-89,16 0-112,-23 0-358,5 0-2746,-12 0-3216,0 0 6320,-7 0 0,1 0 0,-2 0 0</inkml:trace>
  <inkml:trace contextRef="#ctx0" brushRef="#br1" timeOffset="-140452.271">1241 674 8187,'-2'-1'2477,"0"0"-1514,2 1-918,0 39-45,0-17-34,0 32-582,0-25-1333,0 0 1949,0 0 0,-1-14 0,1-2 0</inkml:trace>
  <inkml:trace contextRef="#ctx0" brushRef="#br1" timeOffset="-92419.271">2007 753 9364,'-2'4'2555,"1"-1"-2208,1-3 1076,0 0-964,-1 40 696,3-12-584,-1 28-179,2-24-179,-2-7-56,0-1-56,0-1 67,1-1-123,0 0 44,1-2-55,0 2 33,0-3-22,0 0-45,-2-4 0,3-2 22,-3-4-22,3 3 0,-2-8 0,0 3 0</inkml:trace>
  <inkml:trace contextRef="#ctx0" brushRef="#br0" timeOffset="20125">966 1112 9767,'3'-2'2129,"-1"1"-1703,-2 1 448,0 0-146,0 6-302,1 3-101,2 6 34,0 1 906,9 46-1164,-6-33 34,4 51-101,-9-63-45,0 15-4987,0-22 3149,0-4-728,1-2 2577,1-9 0,-1 3 0,-1-3 0</inkml:trace>
  <inkml:trace contextRef="#ctx0" brushRef="#br0" timeOffset="21407">1193 1115 7918,'0'2'2398,"0"0"-728,0-2-897,0 1 751,-2 1-1356,-3 0 134,-5 0-246,2-1 11,-4 1-32,5 0-35,0-1 0,4 0 11,1 0-11,1-1-57,0 0 35,1 2 55,-4 20-33,2-1 326,12 6-326,-4-13 22,23-15-22,-20-1 0,19-2 23,-18 4-12,7 1-11,-7 1 22,-2 2 12,0 1 22,1 0 11,-2 1 34,0 0 56,-1 2-23,-1-1-44,0 1 100,-2-1-134,0 1 0,-1 0 45,-1 0 34,0 0 55,-1 0 1,0-1-12,0 1 56,-3-1-134,-1 1 145,-8 3-100,3-4-34,-5 2-11,5-4-45,-2-2-56,-39-33 0,34 22 0,-29-23 0</inkml:trace>
  <inkml:trace contextRef="#ctx0" brushRef="#br0" timeOffset="23122">1003 1124 7907,'1'-4'1815,"0"1"-1423,-1 3 4561,0 0-4829,0 3 66,-1 2-44,-1 3-1,-1 1-55,0 0-45,0 0-23,1 0 34,0 1-11,0-1 44,-1 0-44,2-1 22,-2 2-11,0-3 79,0 2-46,1-2 69,-2 1-102,-2 5-11,2-4 55,-3 7-21,4-7-23,-2 4-11,2-5-23,0 0 45,1-3 146,-2 5-146,1-4 202,-1 5-213,2-8 45,1 0 56,1-3-3485,0 0 975,0-2-650,0-3 3003,0-3 0,0 1 0,0 2 0</inkml:trace>
  <inkml:trace contextRef="#ctx0" brushRef="#br0" timeOffset="25123">796 1216 10585,'-6'1'2532,"0"1"-1915,3-2-57,0 0-23,1 0 2714,2 0-3162,3 0 102,5 0-102,1 0-44,2 0-45,-4 0 168,10 0-157,-10 0 12,9 0-1,-13 0-11,2 0-11,-2 0 0,0 0-11,-1 0-6790,0 0 3181,-2 0 3620,-2 0 0,0 0 0,-1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3:44.254"/>
    </inkml:context>
    <inkml:brush xml:id="br0">
      <inkml:brushProperty name="width" value="0.04286" units="cm"/>
      <inkml:brushProperty name="height" value="0.04286" units="cm"/>
      <inkml:brushProperty name="color" value="#F6630D"/>
    </inkml:brush>
    <inkml:brush xml:id="br1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1006 498 12983,'0'-6'1176,"0"-1"-896,1-2-33,2-1 146,7-8-91,4-5-268,-1 1 33,3-6-67,-9 13 33,3-2-33,-4 6 0,4-15 12,0 6-12,-1-4 44,-2 11 80,-6 10-68,0 1 123,2 3 325,2 14-89,2 15-124,-2 21-179,-1-10-78,-3-3 55,-1-20-66,0-5 44,0-1 0,0-3-33,0-2-12,0-1-11,0 0 12,0 1-23,0 1-34,0 3 34,8-1 0,-6-2 0,6-4 0</inkml:trace>
  <inkml:trace contextRef="#ctx0" brushRef="#br0" timeOffset="867">1220 480 12154,'-1'-5'1782,"0"1"-1368,1 0 651,0-8-741,2 1 371,2-11-459,3 0-136,8-23-100,-4 12 0,5-10 0,-7 26 0,0 4 0,-6 9 0,0 1 12,-3 3 682,0 0-336,0 2-32,0 3-68,0 4-34,0 4 22,2 8 34,-1 6-123,1-1-101,-2 1 180,0-1-192,0-8 68,0 5-44,0 8-91,0-19-268,0 11-874,0-22-4707,0-1 1211,0-3 4661,0-1 0,0 0 0,0 0 0</inkml:trace>
  <inkml:trace contextRef="#ctx0" brushRef="#br1" timeOffset="-61539.73">815 20 7885,'-4'0'3776,"-13"1"-2880,9-1 303,-16-1-941,13 1 246,-19-1-392,16 1 393,-21 0-337,22 0 145,-19-2-257,19 1-22,-10-1 55,9 1 46,-6 0-46,1 0-77,-1 1 21,9 0-10,-5 0-23,8 0 11,-4 0-11,1 0 0,4 0 0,-8 2 0,-4 4 0,8-3-11,-5 4 11,13-6 0,0 2-23,0-1 46,0 1-23,0 1 0,0-1 22,0 1-22,0 0 0,-1 1-11,1 0 0,-2 4-12,3-4-22,-6 34 202,6-21-67,-2 25-90,6-30 33,8 5 181,2-7-102,4 5 11,4-3-67,-4-2-56,-1-1 0,-5-4 11,-2-1 56,4-1 34,6-1-34,4-1-33,-2-2 100,10 0-100,-11-2-12,11 0-22,-8-1 12,-2 0-24,-5 1 12,9-3 0,-14 3 0,11-4 0,-12 4 12,0-1-12,-3 0-12,0 2 12,0-1 45,6-3-45,-5 2-11,9-6 45,-11 6-34,3-2 0,-1-1 0,-3 2 11,3-2 34,-4 2-45,1 0 33,-1 0 68,0-1 224,9-24-325,-7 17 0,6-18 11,-9 25 23,-1 0 78,0 0-56,0 1 45,-1-1 67,0 1-67,0-1 11,0-1-56,0 0 34,-1 0-12,0 0-33,0-1-23,-2 0 34,1 0 280,-2-5 326,-31-11-662,14 12-3592,-28 12 1,-3 7 1630,21 2 1113,-44 22 0,67-29 0,0 2 0</inkml:trace>
  <inkml:trace contextRef="#ctx0" brushRef="#br1" timeOffset="-30738.73">213 381 8882,'2'-2'2532,"-1"1"-436,-1 1-1581,-12-3-894,6 2 906,-14-3-83,9 4-388,-1 0 157,2 0 101,-4 2-180,6 0 79,-16 11-213,16-6 428,-10 8-428,13-10 0,0-1-12,2-1 12,0 0 12,0 1-12,1 0 0,0 2 0,0 0 33,0 2-10,2 0 33,0 2-34,0 2 12,0-1-12,3 2-22,0-1 11,3 0 0,2-2-11,-1 0 34,2-2 44,9 5 17,35-5 1,6-3-73,-14 4-35,17-4 1,-10-4 34,-42-3-1,9-7-22,-8 3 0,8-5-11,-8 4-23,1 0 57,-5 1-12,1-1 0,-4 1 12,1-5 10,-2 3 12,0-3-34,-2 5 45,-1-1-45,0 0 12,0-3-23,-2 2 45,-6-8 78,-34-20-112,21 18 23,-23-16-34,36 32-12,-13-1 24,6 2 10,-10 0-22,13 1-90,-10 1 79,12 1-213,-14 2-258,14 0-212,-2-1-282,7-1-603,-1-1-628,1 1 2207,-4 2 0,5-2 0,-2 1 0</inkml:trace>
  <inkml:trace contextRef="#ctx0" brushRef="#br1" timeOffset="-30036.73">148 321 11369,'0'-2'1311,"-1"-1"-952,1 3 347,1 0-23,2-1-77,6-1-24,4 0-279,1 0 145,6 1-190,-4-2-213,0 2-68,-7-1 1,-4 2-438,-5 0-3405,0 0 2285,0-2 1580,-3 0 0,2 1 0,-2-1 0</inkml:trace>
  <inkml:trace contextRef="#ctx0" brushRef="#br1" timeOffset="-29619.73">209 206 7941,'-4'-3'3283,"2"5"-2947,1 8-157,1 3 359,0 14-471,1-9-33,0 11-12,1-16-22,1 5 0,-1-5-1591,0 9-639,-2-11 2230,0 2 0,0-9 0,0-3 0</inkml:trace>
  <inkml:trace contextRef="#ctx0" brushRef="#br1" timeOffset="-21886.73">9 1165 8714,'-4'0'2263,"1"0"-1602,3 0 1916,0 0-1961,-1-2-133,1 0 166,2 0-155,4 2-214,5 0-112,3-1-56,26-2-90,-18 2-44,19-3-2119,-30 0-2509,1-3 4650,-6-2 0,-2 2 0,-2 2 0</inkml:trace>
  <inkml:trace contextRef="#ctx0" brushRef="#br1" timeOffset="-21315.73">241 1023 9274,'4'-4'2319,"-2"1"-1937,-2 3 547,0 0-548,0 18-10,0-5-103,0 18 91,0-11 55,0 3-178,0 0 44,0 0-101,0-1-11,0-2-101,0 1-67,0-7 0,0-1-44,0-9-382,0-3-4314,0-1 2734,-1 0 2006,-1-4 0,0 2 0,1-1 0</inkml:trace>
  <inkml:trace contextRef="#ctx0" brushRef="#br1" timeOffset="-20519.73">352 1046 9330,'1'1'1860,"0"0"-1423,-1-1 0,6-11-112,-1 5 67,5-9-56,0 7 214,18-3-472,-13 7 23,12-3 11,-18 7 953,1 16-729,-5-5 1109,0 60-4759,-7-41 3404,-3 34 22,-10-33-78,0-9-1,-15 9-447,8-21 44,0-2-571,8-19 762,11 3 11,-1-9 3268,4 4-3168,0 3-32,9-11 111,-4 13 78,30-5 147,-16 21-112,11-1 77,-5 24-156,-14-17-34,13 12-22,-17-22-2331,13 1-2487,-7-16 4829,3 1 0,-7-2 0,-6 6 0</inkml:trace>
  <inkml:trace contextRef="#ctx0" brushRef="#br1" timeOffset="-19983.73">650 1156 9397,'-5'0'2645,"2"0"-1973,3 0 1581,0 0-1772,13 0 169,3 0-314,7 0 202,15-1-527,-23 1-11,17-2-33,-25 2-79,2-1-471,-6 1-638,1-2-2354,-1-1 3575,0-3 0,-1 2 0,-1-1 0</inkml:trace>
  <inkml:trace contextRef="#ctx0" brushRef="#br1" timeOffset="-19649.73">726 1059 12848,'-1'42'1088,"0"-4"-1044,1-19 12,1 0-56,1-2-11,0 0-112,0-2-1871,-1 3 425,-1-5-919,0 2 2488,0-7 0,0-3 0,0-3 0</inkml:trace>
  <inkml:trace contextRef="#ctx0" brushRef="#br1" timeOffset="-19147.73">916 1016 8927,'-4'0'1288,"2"0"-850,2 0-58,0 0 1827,8 46-5830,-4-7 3679,5 22 815,-6-17-871,-2-27-2410,1 6 1177,-1-16-906,0 1 2139,-1-8 0,1-1 0,0 1 0</inkml:trace>
  <inkml:trace contextRef="#ctx0" brushRef="#br1" timeOffset="-18337.73">1063 1009 7974,'-3'-4'2084,"0"2"-1725,3 2 89,0 0 359,-7 12-303,2 0-280,-3 9 34,4-4-12,4-3 237,-1 11 368,1 23-750,0-15 22,6 15-56,7-32-11,4-3 0,7-5 22,-2-8-22,-5-5-56,1-4 12,-2-11-1,-1-1 45,-1-21-79,-12 7 1,-8-5 22,-4 17-112,-10 0 90,8 12-146,-11-6-68,11 11-1097,-8-1 1333,-10 5 0,15 0 0,-8 1 0</inkml:trace>
  <inkml:trace contextRef="#ctx0" brushRef="#br1" timeOffset="-16883.73">558 676 10938,'-38'3'874,"5"0"-639,21-2-820,1 0 1235,-8 2 238,1 0-687,0 1-44,3-1 123,6-1-134,0 0-59,2 0-65,-2 0 502,2 0-132,-14 11-336,10-8-56,-7 8 0,15-11 0,3-1 0,0-1-11,0 1 0,-2 6 22,1 3 0,-1 2 79,7 8-90,-1-9 0,5 6 12,2-4 10,2-1 0,1 1-10,1-3-12,3-3 11,-3-3-22,8 2 11,-10-5 11,3 2-11,-7-3 0,0 0 11,11 0 11,-2-5-44,20-9 44,-18 3-44,12-8 44,-24 13-22,5-6 23,-11 3-12,-1-1-11,1 0 0,-2 3 0,0-1 258,-5-17-90,2 15 100,-9-15-189,4 21 178,-18-11-257,13 7 0,-10-6 0,11 7-78,-15 3 44,10 1-10,-10 3-147,17 2-694,-5 5-4818,-14 10 5703,7-2 0,-2 0 0,17-8 0</inkml:trace>
  <inkml:trace contextRef="#ctx0" brushRef="#br1" timeOffset="-16069.73">446 804 8142,'-4'1'2309,"1"0"-1805,3-1 1143,0 0-1266,2 2-168,3-1 11,8 3-179,-2-2 0,9 2-45,-10-3 11,4 1 0,-7-1-11,-1-1 0,0 0 0,-2 1-56,2-1-135,-3 0-335,1 0-3587,-2 0 4113,-1-1 0,-1 1 0,0 0 0</inkml:trace>
  <inkml:trace contextRef="#ctx0" brushRef="#br1" timeOffset="-15802.73">511 758 7750,'0'-2'1894,"0"0"-762,0 2-505,0 25-616,0 2-56,0 14-862,1-1-415,0-20-998,2 3 2320,-2-14 0,0-5 0,0-2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30:39.459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8 163 15269,'-4'4'2958,"1"-2"-1782,3-2-178,3 0-394,2 0-289,4-1-114,7-2-178,-1 0-23,4 1 22,-5 0-44,0 2-1043,-2-1 1065,-3-7 0,-3 6 0,-3-6 0</inkml:trace>
  <inkml:trace contextRef="#ctx0" brushRef="#br0" timeOffset="843">281 89 9162,'-2'0'5345,"0"0"-4706,1-15 145,8 4-381,6-14-167,11 10-57,4 2-11,-6 6-78,-4 4 156,-9 3 1121,0 9-796,-5 1 740,0 44-660,-18 1-2076,2 8 1660,-25 6-212,6-33-12,-2 4-650,6-21-358,13-21 78,6-15 471,4-1 291,3-7 45,1 11 1716,0 0-1660,2 3 56,1 1 0,2 1-22,2 2 55,0 1-44,1 2 67,3 2 1770,42 41-4571,-14-23 3317,40 27-449,-45-36-392,22-19-9449,-30-10 9718,6-3 0,-20 5 0,-12 14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49:33.43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78 26 10653,'52'49'7485,"-8"-8"-7463,-33-28 12,-2-1-34,-3-1 0,-2-2 33,-2 0-10,-1-2 66,-1-1 102,-5 2-57,0-4-78,-12 1-56,3-5 0,-6 1 0,4-4-22,0-2 44,1-1-100,1-3-34,6 4-90,1-1-224,7 3 325,0 0 11,0-1 90,4-2-22,2-2 22,6-2 0,1 1 0,1-1 0,-2 1 0,0 1 0,1-3 22,-4 3 1,2-2-12,-6 4-22,0-1 22,0 1 11,-1 0-22,-1 0 0,-1 1 34,-1 0 269,0-1-213,-1 1 44,0-2-11,-2 4-67,-2 0-56,-6 1 0,-4 1 0,-5 1-908,-18 7-1377,9-2-1279,-9 5 3564,11-3 0,13-4 0,1 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49:43.70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1 102 15471,'6'-2'3350,"1"2"-2330,-1 2-203,1 1-133,2 0-247,2-1-124,2 1-212,2-1 34,9 0-124,-11-1-11,4 1 0,-14-1 0,-2 0-3277,0-1 0,-1 0 0</inkml:trace>
  <inkml:trace contextRef="#ctx0" brushRef="#br0" timeOffset="799">226 180 11022,'-3'0'3507,"0"0"-2868,3 0 1400,0 0-1265,22-26-203,-11 13-224,18-23 0,-17 19-111,0 0-79,1-4-123,-4 6-12,0-1 0,-4 7 12,-2 4-34,-1 1-11,0 4 246,-2 0-56,1 1-22,-1 4 33,0 3 34,0 3-89,0 3 33,0 1-67,-1 2 67,-1 0 0,-1 1-45,0-2 23,-1-1-23,2-2 45,-2 3-313,2 0-752,0-6 897,6-10 0,-3-3 0,4-6 0</inkml:trace>
  <inkml:trace contextRef="#ctx0" brushRef="#br0" timeOffset="1465">429 171 8411,'47'-76'9830,"-7"13"-13432,-37 59 3614,1-2 1397,-3 4-1421,1 1 872,-1-1-849,0 1-11,1 1 45,-1-1 3324,0 0-3346,-1 0 1310,1 0-1075,-1 5 11,0 0-124,0 6-10,0 0 33,0 2-44,0 2 10,0 0-11,-1 2-33,0-1 123,-1 1-146,0-1 56,0-1-33,1-1-46,0-3-21,0-1-1,1-1-22,0-3 0,0-1-45,0-2-985,0-1-7094,0-1 2399,-2-3 5725,0-2 0,0 1 0,0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49:55.917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38 11291,'0'-3'2275,"0"0"-1782,2 0 145,5 0 46,5-2-79,5 1 874,9-3-78,1 3-920,-1 0-167,-5 2-78,-12 2 178,1 2-224,-7 1 12,1 4-101,-4 3 67,-2 2-44,-3 0-46,-4 0 0,-4-1-55,-2 0-1,-1-2-22,1-1 0,1-1 0,2-2-45,2-1-33,4-2 11,2 0-35,3-1 24,0-1-415,1 0 471,5 0 22,1 0 0,5 0 0,1 0 0,1 0-11,0 0-12,1 0 23,-1 0 0,1 1 0,-1 0 0,0 2 23,-1 1-23,1 1 0,-3 0 0,0 3 0,-2-1 11,-2 1 56,-1 4 67,-3-1 57,0 3-23,-3-4 12,-4 0 44,-2 0-12,-4 0 35,-1 0 89,-3 0-11,-1 0 11,-2-1-78,-1-3 89,-6-2-291,7-2-56,-4-1 0,8-1-190,3-3-729,1-2-4527,-1-8 1099,5 3-438,-1-2 4785,4 8 0,1 2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18:17.465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274 1 8770,'2'2'3630,"0"-1"-5817,-2-1 3062,-38 31 55,20-20 583,-52 25-2171,35-31 681,-4 0 112,11-5-135,23 0 1820,-2 0-1820,6 0 45,-2 9 90,-2 14 1283,-3 14-1362,1 0 3380,2 0-3436,2-13 0,0 3 0,2-9-201,0 1 201,1-14 459,21-17-442,33-6 0,8 1-3409,-6-1 3403,6 0 0,-5 12 191,-29 33 694,-6 10-593,-1-4 33,-11 1 11,-10-17 46,0 1 3335,-4 0-3448,-1-1-90,-4-2-33,-1 0 33,1-2-100,-2 0-1,1-1-43,-1 0-35,-2-1 101,0-1-90,-2-2 68,-4-1-45,1-2 0,-3-1-68,1-2 1,-7 0-704,7-2 726,-29-30 0,34 23 0,-16-23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0:28.57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7 4 7616,'0'-2'1266,"0"0"1378,0 2-2229,-3 0 44,2 0 68,-1 0-34,1 0 4471,1 0-4852,4 0-78,0 0 22,4 0-34,2 1-22,-3-1 11,4 1 12,-4 0-23,0-1 0,0 1 0,1-1 0,0 0-23,2 0 23,-2 0-33,2 0 33,-4 1-56,-1 0 56,-1-1 0,0 1 22,-1-1-44,1 1 22,3 1 0,-2-1 0,2 1 0,-3-1 0,-1-1 0,0 0 0,-1 0 0,1 0-23,-2 1 23,1 0 0,-2 0-3911,0-1 416,1 1 3495,1-2 0,0 1 0,0-2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0:45.16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8 9241,'0'-4'2397,"0"0"-2060,0 4 2228,0 0-1881,16 10-101,-7-6 21,15 7-65,-11-9-170,-1-1-44,0 1-45,-2-1-78,1 1-101,-1-1-56,0 1-34,0 0-11,0 1 0,-1-2 23,-2 2-23,1-2 0,-2 1 0,-1-2 33,-1 1-33,-2-1-11,-1 1 190,0 0-123,-1-1 23,0 2 55,0 1-44,0 2-12,0 1-22,0 3-56,0-1 34,0 3 44,0 0-56,0 1 79,0 1-22,0-1 10,0 1 69,0 0-46,0-1 56,-1-1 11,1 0-78,0-1 11,0 0-90,0 0 101,0 1-100,0-3-23,0 1 11,0-4 11,0 1-22,0-2 0,0 0-33,0-2 33,0-1-23,0 0-7439,0-1 4649,0-5 2813,0-1 0,0 0 0,0 1 0</inkml:trace>
  <inkml:trace contextRef="#ctx0" brushRef="#br0" timeOffset="528">72 168 9100,'34'6'1736,"-4"-2"720,-13-3-2209,-2-1-113,0 1 872,-2-1-938,1 1 496,-1 0-553,-1-1 1751,1 0-1740,-1 0-22,1 0 0,-1 0 12,-2 1-12,-3-1 22,-2 0-11,-3 0-11,-2 0-5748,1 0 2846,-3 0 2902,-3 0 0,2 0 0,-1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1:21.566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4 5 8557,'-2'-3'4683,"1"1"-4245,13 9-46,-7-5 336,23 9-661,-20-8-10,11 2-1,-11-3 89,-1 0-77,0 0-1,-1 1-45,-1-2-22,-2 1 23,2-1-23,-1 0 11,-1 0 11,2-1 12,-2 0-34,0 0 22,-2 0 594,0 0-537,-1 2 234,0 1 91,0 10-292,0-4 45,0 7-79,0-5-11,-2 1 57,0 0 32,-1 1-32,0-1-57,1 0 22,0-1-33,1 1 68,0-1-90,0 0 0,1 0 78,0 0-56,0 1-56,0-3 22,0 1-22,0-5 0,0-1 0,0-1-22,0 0 22,0-2-5558,0 0 3250,0-6-639,-2-1 2947,-2-4 0,1 5 0,1 0 0</inkml:trace>
  <inkml:trace contextRef="#ctx0" brushRef="#br0" timeOffset="545">16 153 8893,'-3'-1'2409,"0"0"-1994,3 1 1557,0 0-1401,4 0-67,0 2-145,4 0-67,2 1-12,1 1-56,2-2-90,1 0-44,1 0-12,0-2-33,1 1-23,-1 0 12,-1 0-34,-1-1 11,-2 0-11,-2 0 22,-1 0-22,-3 0 0,-1 0-22,-1 1 22,-2-1-5490,-1 0 5490,-10 1 0,7-1 0,-7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1:37.846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1 175 19818,'1'4'2297,"1"1"-1939,3-3-144,2 1-24,1-1-123,2 0-44,0 0 10,6-1 12,-5 0 22,7-1-44,-10 0-23,0 0 0,-7 0-403,0 1-3329,-1-1 516,0 1 287,0 0 1,0 0 0</inkml:trace>
  <inkml:trace contextRef="#ctx0" brushRef="#br0" timeOffset="629">190 67 10585,'2'-3'3630,"0"0"-2632,-2 3 2711,0 0-2813,1 6-134,-1 0-67,0 6-169,0 3-134,0-1-89,0 3-90,0 1-90,0-1-100,0 0 22,0-1-23,0-1-22,0-1 0,0-2 0,0-1-45,0-4-314,0 0-694,0-3-773,0-1-639,0-2-3396,0 0 2310,0-6 3551,0-1 0,0 1 0,0-1 0</inkml:trace>
  <inkml:trace contextRef="#ctx0" brushRef="#br0" timeOffset="1247">295 7 8714,'2'-4'3160,"0"1"-2242,-2 3 1099,0 0-818,3 20-168,-2-8-22,1 16-270,-2-15-3470,0-2 3258,-2 0-210,-1-1-93,-1-1-145,-1 0-12,1 0-67,0-2 34,1 0 3337,2-3-3371,-1 0-17,1-2 17,1 0-101,0-1-145,0-1 168,0 1 22,2 0 11,2 0-34,4-1-21,7 0 66,-4 0 34,5 0 0,-6 0 0,-1 0 0,0 0-22,-1 0 22,0 0-45,-1 0-56,-2 0-303,-1 0-122,-2 0-281,-1 0-8314,-1 0 6018,-3 0 3103,-1 0 0,0 0 0,1 0 0</inkml:trace>
  <inkml:trace contextRef="#ctx0" brushRef="#br0" timeOffset="1604">355 97 9476,'0'-4'2902,"0"2"-1848,0 2-35,0 0 45,2 4-212,-1 2-236,2 5-325,-3 4-33,0 1-146,0 3-45,0 2-11,-1 1-45,-1 2-11,-1 0-123,-3 7-358,3-11-4909,-3 4 1782,4-16 3608,0-2 0,2-6 0,0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1:58.097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41 10 14854,'7'0'2051,"0"0"-1581,-1 0-291,1 0-89,2 0-23,1 0-33,0 0-12,1 0-22,0-1 11,-1 0-11,-1-1-212,-2-1-35,-2 2-1198,-1 0-1289,-3 1-3642,0 0 6376,-4 0 0,2 0 0,-1 0 0</inkml:trace>
  <inkml:trace contextRef="#ctx0" brushRef="#br0" timeOffset="803">47 17 8187,'-3'0'1938,"0"0"-1287,3 0 503,0 0-448,0 7-135,0-1-111,0 7-79,-1-2-270,0-1 102,-1 3-45,-1-1-22,0 4-135,1-6 45,1 1-34,0-6 12,1-3-34,0 0 281,0-2-158,1 0-22,4-1-79,2-2 12,3-2-23,0-2 79,0 0-46,-3 2 12,1 2-11,-3 1 0,1 1 0,-1 1 44,3 0-55,0 0 22,1 2 67,-2 2 45,0 3 23,-1 1 44,0 1-67,-2 0-56,0 1 90,0 3-112,-2-3-12,0 4-44,-1-5 22,-1 1 11,0-1 0,-2 1 146,-3-1 124,-8 1-237,2-2-32,-5-1-12,5-4-34,1-1 12,0-1 22,0-1-56,0 0-79,1-4-347,0-2-325,0-4-392,0-3-537,2 2-695,-1-1-808,2 1 3183,-1 3 0,3 3 0,1 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2:37.14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0 124 9789,'3'0'2712,"0"0"-2185,-3 0 336,0 0 224,29 2-695,-16-1-90,22 1 79,-23-1-146,0-1-112,0 0-55,1 0-68,-2 0 11,1 0-44,-6 0-259,1 0-1176,-6 0-627,0 0-774,0-1 2869,-1-1 0,1 1 0,-1-1 0</inkml:trace>
  <inkml:trace contextRef="#ctx0" brushRef="#br0" timeOffset="918">238 19 13106,'22'-10'1602,"-3"2"-1231,-9 7-69,0 1-123,0 0-44,-1 0 55,-1 1 12,-2 2 44,-1 1 12,-3 3 56,-1 1-113,-1 2-21,0 0-57,-4 0 56,-7 5-168,0-5 101,-4 4-89,4-7-23,2 1 0,1-2-112,2-2-12,2 0-66,2-3-112,1 1-146,0-2 156,1 0 292,2 0 22,4 0-22,2 0 11,5 0-11,0 0 23,1 0-23,0 0 45,1 0-1,6 0 24,-5 0-12,2 3 56,-7 1-78,-2 4 67,-1 3-12,-1 0-55,-1 2 11,0-1-12,-3 2 124,0 4-45,-2-4 78,0 1-78,-1-5 112,-4-1 24,-1-1-24,-6 0 134,-2-1 247,-12 1-392,6-2-157,-9-2-56,10-3 0,2-1-56,2 0-616,1 0-1032,2-2-1332,0-2-426,1-2 3462,0 0 0,5 2 0,1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2:44.715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4 8 7347,'-2'2'1490,"1"-1"314,1-1 5031,0 0-6330,2 0-124,0 0 78,9 0-325,-2 0 12,4 0-90,-3 0 33,1 0-66,-1-1 22,0 0-34,-1 0-11,-1 0 0,0 1 0,-2 0 0,0 0 0,0 0 22,-2 0-22,-1 0 0,0 0 34,-3 0-34,2 0-4168,-2 0 975,1-1-337,-3 0 3530,1-1 0,-1 1 0,1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2:45.805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7 17 9229,'-4'0'2275,"1"0"-1962,3 0 5828,0 0-6085,4 0 56,0 0-78,4 0 22,-1 0 56,1 0-56,1 0 67,0 0-22,0 0 11,0 0-56,1 0 11,-1 0-22,1-1-34,0 0 12,2-1 10,-1 0-33,0 0 0,-1 1 0,-2 0 0,0 0 0,-1 1 0,0 0 0,-1 0 0,1 0 0,0 0 0,-1 0 0,1 0 23,-2 0-23,0 0 0,1 0 22,-3 0-22,0 0 22,-2 0-3473,-1 0 448,0-1-593,-2-1 3596,-2 1 0,1 0 0,-1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2:57.96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25 11 8120,'2'-6'2061,"0"2"-1735,-2 4 2363,0 0-2162,1 0-113,0 0 1804,0 0-1825,-1 1 44,0 3-191,-1 2-55,-1 1-1,-1 2 24,0 0 32,0 1-134,-1 0 67,1-1-22,-1 1-101,1-2-11,2 1 78,-1-2-45,1 3 1,0-1 55,0 0-55,1 0-46,0 1-33,0-1 23,0 1-12,0-1 11,0-1-22,0 0 23,0-2-1,4 2-11,-1-3-11,3 2 46,-1-3-24,2-1-11,-1 0-11,2-1 23,0 0-46,0-2 23,2 1 0,0-1 23,1 0-1,1 0-44,0-1-1,1-2-10,2-5-13,-4 1 35,0-2 11,-3-1-22,-3 3-34,0-3 0,-3 3-12,1 1 57,-3 0-11,1 1-1,-1-3 1,0 3 11,0-3-124,-1 2 57,-2 1 78,-2 1-22,-1 3-1,1 0 12,-1 1 11,0 0-22,-1 0 22,-2 0 0,0 2-23,-7 6 46,5 1-46,-3 6-44,5-2-661,0 0-1133,0 1-1052,2 1-135,-1-3 3048,2 0 0,2-6 0,1-1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3:12.837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9 150 10181,'-5'-4'2936,"2"0"-2364,3 4 1131,0 0-986,4-4-347,0 3-67,5-4 100,-2 4-146,0 1-77,3-1-57,-1 0 34,2 0-33,0 0 10,0 0-78,-2 0-45,-2 1 12,-1 0 10,-1 0-33,-1 0 23,0 0-57,-4 0-3243,1 0 0,-1 0 0</inkml:trace>
  <inkml:trace contextRef="#ctx0" brushRef="#br0" timeOffset="464">192 1 13375,'0'16'2476,"1"1"-1848,-3 0-135,0 2-23,-2 1-55,-1 0-22,0 0-113,0 2-112,1 0 134,0 0 639,-1-1-851,2 5-90,1-10 0,1 3 0,0-12-650,1-1-863,0-3-862,0-1-247,0-3-236,0-5 2858,0-1 0,0-1 0,0 3 0</inkml:trace>
  <inkml:trace contextRef="#ctx0" brushRef="#br0" timeOffset="1081">297 13 11104,'-12'45'1725,"-1"-1"298,8-32-1933,-2 2 682,2-5-738,2-3 361,-1 0-395,2 0 1299,0-2-1299,0-1 0,2-1 0,-1-1 56,2-1 0,3 1-56,1-1 34,3 0-23,2 0 45,5 0 0,-2-1 0,4 0-11,-3-1 67,-1 0-10,1 0-58,-1 1 12,-3 1-56,-2 0 12,-2 0 10,-3 0-44,-1 0-1066,-2 0-491,0-1-292,0-2-158,0 0-671,-1-2 2700,-1 1 0,1 0 0,-1 2 0</inkml:trace>
  <inkml:trace contextRef="#ctx0" brushRef="#br0" timeOffset="1396">376 75 9364,'0'-2'2992,"1"-1"-314,-1 3-975,2 30-583,-1-5-582,-1 26-403,-3-13-113,0-8-22,1-5 0,0-8-302,0-5-1245,1-1-1097,-1-5-706,0-2 3350,-1-2 0,2-1 0,0-1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18:16.278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345 359 17532,'4'-19'1625,"3"-4"-1592,6-5 68,1-5-101,0-2 0,-1-1 23,-2 1-12,-1 0-11,-1 5 0,-4 5 0,0 7 0,-3 7 0,0 4 0,-1 3-79,0 2 68,0 2-537,1 50 0,-3 50 0,0-15 548,-1-20-4,1 21 0,1 17 1,-1-53-9828,-2-62 9809,13-19 1,-7 5 0,7-3 0</inkml:trace>
  <inkml:trace contextRef="#ctx0" brushRef="#br0" timeOffset="2582">1 75 19773,'22'0'3250,"1"0"-2668,1 0-347,1 0-11,-2-1-100,0-1-124,-3-1 23,-3 0-113,2-2-1434,-1 0-8307,9-13 8952,-9 4 1,-2-2-1,-10 9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3:19.95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5 182 10226,'-2'3'3228,"0"0"-2467,2-3 1962,0 0-1737,12 6-212,-4-3-147,11 4-11,-7-6-156,0-1-259,3 0-145,-2 0-11,-1 0-23,-2 0-22,-4 0 0,-2 0-548,-3 0-6635,0 0 5902,-1 1 0,0 1 0</inkml:trace>
  <inkml:trace contextRef="#ctx0" brushRef="#br0" timeOffset="731">219 240 10541,'-3'0'2610,"1"0"-593,2 0-1098,12-21-168,-7 11-124,10-17-347,-10 15-168,0-2-67,1-1-45,1-3 22,4-9 12,-1 6-34,1-6 0,-4 10 0,-2 5 23,0 2-23,-3 5 0,-1 2 11,0 2 325,-1 1-22,1 2-180,0 3 34,1 3 45,-1 3 56,0 2 123,0 3-56,-1 2 23,0 1 156,0 2-190,0-1-45,0 1-56,0-1 224,0 6-392,0-8 11,0 4 23,0-10-90,0-3 34,0-2-34,0-2-34,0-1-179,0-1-1579,0-2-1682,0 0-649,-2-1-1255,-2-4 5378,-3-1 0,3 1 0,1-1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4:27.185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61 81 14462,'0'-4'1781,"0"0"-1343,0 2-270,0-2-112,22-18-56,-13 12 11,22-13-11,-22 19-11,3 0 22,-5 2-11,0 1 0,5 0 0,-6 1 22,4 3-10,-7 0 77,-1 4 79,0 2 303,-2 8-101,-1-3 246,-8 14-336,0-11-56,-7 6-45,2-8 35,-1-1-102,0-2-12,-1 0 68,1-1-156,0-1-12,2-2 22,0-2-22,2-1 0,2-3 0,0-1-280,4-1-180,0-2-111,3-2-23,1-11 505,4 2-2,1-6 69,3 6-12,2 3 12,-1 1-12,2 2 34,-3 4 0,1 1 23,-1 3 33,-1 3 45,0 3 112,-2 4-45,0 1 23,-1 2 122,7 3-44,-1-5-90,8 2 35,1-8-24,2-3-145,2-2-34,-1-1-22,-1-1-561,2-4-795,-8-1-1467,1-3-976,-9 4 3810,-4 1 0,-1 2 0,-1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4:36.25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262 47 14955,'-1'0'1288,"0"-1"-973,1 0 43,0 0 493,0 0-761,0 1-23,0-1 57,1-2-124,2-1 34,2-1-34,3-2-12,0 2 12,1-1 12,-2 2-12,0 0-12,-1 2-10,-1 1 22,0 0 22,0 1-10,0 0-24,-1 0 12,0 0 0,1 0 0,-1 0 0,-1 3 0,0 1 34,-2 3-12,0 2 46,-1 2-46,-1 2-11,-2-1 45,-2 3-33,-7 4-1,3-5 12,-3 4 22,-3-3 0,-12 4-56,5-4 0,-7 1 0,13-10 0,3-1 0,1 0-23,3-3 12,2 0-202,1-2-90,1 0 1,2 0-102,1-3 169,2-8 190,3 1 12,5-7 10,0 9 23,3-1-11,-5 6-22,0 1 33,-1 1 0,0 0-23,-2 1 57,1 0-34,-2 2 0,1 3 33,0 3-10,1 2-12,-1-1-22,6 2-12,6-2-10,2-1 33,14-4 0,-9-4-11,6 0-12,-9-1-335,2-3-472,-1-1-122,0-3-325,-1 0-516,-3 0-706,-3-1 2499,-4 3 0,-4 1 0,-3 3 0</inkml:trace>
  <inkml:trace contextRef="#ctx0" brushRef="#br0" timeOffset="2179">4 30 9218,'-2'0'2219,"0"0"-875,2 0-671,6 2-180,-1-1-157,6 2-112,-1-2-135,0 0-44,1-1-45,0 0 0,-1 0-67,-1 0-549,-2 0-863,0 0-650,-2 0-1524,-2 0 3653,-1 0 0,-1 0 0,-1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5:07.556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11 32 8366,'-6'0'2387,"1"0"-1972,5 0 1680,0 0-1624,14-7-79,-6 4-90,12-6-33,-9 5-55,0 1-91,0 0-34,-1 2-77,-3 0 100,1 0 22,-5 5-22,1 4-67,-3 1 156,0 6-100,-4-7 0,-2 4-101,-5-3 0,-4 0-11,0 0-45,-1 0-67,2 0-68,4-2 23,2-2 23,4-2-394,1-2 506,6-1 33,4-2 0,6-3 0,2-1 0,0-1 0,-2 2 0,-1 2-34,1 1 68,0 2-34,-1 3 22,1 5-22,-6 2 134,1 4 102,-5-3 168,-2 8-136,-1-6 57,-1 5 169,0-8 32,-1-2 68,-2 0-246,-2-1 21,-4-1-122,-4-1-225,1-1-22,-3-2-493,4-1-863,1-1-695,0-3-593,1-1-964,2-4 3608,0 0 0,3 4 0,1 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5:10.86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30 0 9084,'-3'0'2655,"0"0"-2128,3 0 2005,0 0-1747,-10 0 10,7 0 68,-7 0-34,10 0-179,0 0-124,2 0-99,3 0-159,2 0-111,2 0-123,1 0 33,-1 0-45,0 0-22,-1 0 12,-1 0-12,-1 0-12,-2 0-10,-1 0-404,-1 0-784,-2 0-8621,1 0 9790,-1 2 0,0-2 0,0 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5:19.338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240 7 7448,'2'0'1658,"-1"0"-223,-1 0-1021,6-3-33,-5 2 123,4-1 146,-5 2-157,0 0-370,-2 0 90,-2 0 0,-3 0-67,-2 0 33,1 0-89,-1 0-79,1 0 45,0 1-34,1 0-10,0 0-12,1 1 0,1-1 11,1 1-11,1-1 0,2 0 0,0 2 0,-1 2 22,1 1-11,0 2 12,1-1-1,0 1-22,0 0 0,0 1 0,0-1 0,-1-1 11,1-1-11,0-1-11,0-1 22,0-2 0,0-1 12,0-1-12,2 0 11,4 0-22,2-3-11,3 0 11,5-4 0,-4 2 0,1-2 0,-4 4 0,-2 1-11,0 1 11,0 0 0,2 0 11,-2 1-11,0 0 0,0 0 0,0 1 11,-1 2-11,0 3 0,-2 1 34,0 2-23,-1 0 0,-2 2 68,0-1 201,-1 5 213,0 1-313,0-1 100,-1-2 78,-3-5-56,-1-1-134,-3 0 57,-1-1-214,-2 0 146,-6 1-157,4-3 45,-4 1-45,4-4 0,2-1-224,-1 0-214,0-3-211,2-2-416,1-4-604,1-1 1669,-3-9 0,6 11 0,-3-5 0</inkml:trace>
  <inkml:trace contextRef="#ctx0" brushRef="#br0" timeOffset="623">2 91 13375,'-2'-1'2588,"6"0"-2196,0 1-223,4 0-23,-1 0-113,0 0-22,-1 0-11,1-1 0,-2 1-201,1 0-1043,-2-2-1434,0 0-941,0-1 3619,0-1 0,-2 1 0,-2 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5:31.867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4 123 15493,'-2'-3'1905,"1"1"-1446,1 2 236,0 0-146,3 0-145,3 1-68,5 0 604,24 0-749,-16 1-158,15-2 69,-25 0-323,-2 0 221,-1-1 22,-1 1-44,-1-1-136,-1 1-760,-2 0-2359,-1 0 0,0 0 0</inkml:trace>
  <inkml:trace contextRef="#ctx0" brushRef="#br0" timeOffset="907">209 37 8602,'-2'-2'3395,"1"0"-2376,1 2-570,-1-5 145,1 2-34,3-5-224,4 4 68,5 1-24,1 0-32,2 0-57,1 1 12,1 1 22,-1 0-90,-2 1-45,-2 0 191,-4 1 90,-2 2-168,-3 3-23,-2 3-34,0 1-112,-4 2-10,-2 0-68,-5 0-23,-1-1-33,0-1 23,0-3-46,2-1-167,-2-1 22,6-2-11,-1-1-23,5-1-134,0-1 336,5 0-22,3-1 22,5-1 0,3-2-23,1 1 12,1 1 11,1 0 34,0 2-34,-1 0 0,1 0 22,-3 3-22,0 2 11,-2 5 90,-2 2 246,2 16-134,-7-9 78,1 9 57,-7-14 111,-2-2 90,-2-1-156,-4-2 99,-3-2-178,-2-2-146,-2-2-45,-1-2-123,-1-1 0,1 0-56,0-1-515,2-3-740,2-2-549,3-3-4975,2 1 2431,3 2 4404,2 2 0,1 3 0,0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5:42.97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5 172 9465,'-3'0'2756,"1"0"-594,2 0-1623,0-3 234,1 2-281,3-2-43,1 3-113,2 0-157,2 1-44,0-1-23,3 1-68,1 0-10,0-1-34,0 0 0,-1-1 0,-1 0-190,-2-1-696,-4 1-1052,-2 1-740,-3-1-941,0 0 3619,0 0 0,0 0 0</inkml:trace>
  <inkml:trace contextRef="#ctx0" brushRef="#br0" timeOffset="741">200 8 13330,'11'10'1423,"1"0"-1041,-3 3-102,2 0-34,2 0-33,1 1-56,3 0-57,0 0 57,1-2-90,-3 0-11,-1 0-10,-4-2 88,0 6-134,-6-7 56,0 5 0,-5-8-56,-5 0 0,-2 0-78,-14 1-34,-4-3-23,0 0-67,4-3-44,11-1 145,3 0 23,2-1-247,3-2 213,1-3 67,2-12 45,4 2 0,2-8 0,3 6 0,0 0 0,-3 1 0,1 1-11,-1-4 11,-1 6 0,0-2 0,-4 7 0,1 1 11,-2 2-11,1 1 56,-1 1-11,0 0 112,0 2 33,-3 0-123,-2 2-56,-4-1 1,-4 1-12,0 0-23,0 0 23,-1 1-481,2 2-1178,0 1-436,1 2 2095,1 8 0,4-8 0,2 5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6:19.325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13 10944,'3'-1'101,"0"0"-90,0 1 34,0 0 11,0 0 67,1 0-78,-1 0-23,5 0 12,-3 0-34,2 0 22,-1 0-11,2 0-11,-2 0 0,1-1 0,-1 1-11,0-1 22,0 0-11,1 0 0,-1 1 0,1-1 0,-1 0 0,0 1 0,0 0 0,-1 0 0,1 0 0,-3 0 0,2 0 0,-3 0 0,0 0 11,3-1-11,-1 1 0,2-1 0,-1 0 0,-1 0 0,0 1 0,-2-1 0,0 1 0,-2 0 12,1 0-12,1 0 0,0 0 11,0 0-11,2 0 0,-1 0 11,0 0-11,0 0 11,0 0 12,0 0 10,0 0 1,-1 0-23,-1 0 23,0 0 728,-1 0-751,2 0 11,-1 1-22,1-1 12,-1 2-1,0-1 11,-1-1 57,1 1-12,0-1-45,-1 1 34,0 0-213,0 0-347,0 0-762,0 2-1255,-2 1 2521,1-1 0,-2-1 0,2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6:20.918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6 0 7482,'-3'1'1378,"1"0"-953,2-1 674,0 0-774,2-1-23,-1 1-89,3-1-90,-1 1-11,0 0-45,1 0 34,1 0 0,2 0-12,0 0-21,2 0-34,-1 0-12,1 0 12,-1 0-34,0 0 11,0 0 11,1 1-10,0-1-12,4 1 0,-5-1 0,3 0 0,-3 0 0,-1 1 22,1 0-22,-1-1 0,0 2 0,1-2-11,-1 2 11,0-2-11,0 1 11,-1 0 0,0 0 0,-1-1 0,0 1 11,-1 0-11,2-1 0,-1 0 0,1 0 0,0 0 0,0 0 0,-1 0 0,-1 0 0,0 0 0,-1 0 0,1 0 0,-1 0 0,3 1 11,-2-1-11,2 0-11,-2 0 11,1 0 0,-1 0 11,-1 0-11,2 0 0,-2 0 0,1 0 0,2 0 0,-2 0 0,1 0 0,-1 0 0,-2 0 0,1 0 11,-3 0-904,1 0 1,-1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0:14.123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11 923 10069,'-6'-2'2947,"2"-1"-2543,4 3 515,0 0-471,4-1-33,2 1 10,4-2 1,2 2 325,5 0-583,32 2 0,4 0-672,-17 0-4012,60 0 2735,-94-4 1781,0-6 0,-2 5 0,0-2 0</inkml:trace>
  <inkml:trace contextRef="#ctx0" brushRef="#br0" timeOffset="415">217 763 8456,'-6'0'2757,"2"0"-2186,4 0-33,0 0-34,0 38 158,0 24-662,1 6 0,-1 6 0,1-6 0,-1-40 0,0 18 0</inkml:trace>
  <inkml:trace contextRef="#ctx0" brushRef="#br0" timeOffset="1447">604 836 9274,'7'-5'2678,"-2"2"-1938,-5 3 4728,0 0-5132,3 0-112,3 0-56,7 0-134,3 0 22,2 0 22,0 0-78,1 0 0,0 0 22,0 0 34,28 0-56,-22 0-56,26 0 34,-35 0-583,2 0-930,-11 0 1535,-4-7 0,-2 5 0,0-4 0</inkml:trace>
  <inkml:trace contextRef="#ctx0" brushRef="#br0" timeOffset="2465">1038 915 14495,'4'-16'673,"17"-30"-639,-7 17-34,12-22 22,-15 28 12,0 0-45,2-14 11,-1 8-56,12-31 22,-9 29 0,2-8 1,-11 28-102,-4 7 225,-2 4 112,0 8-34,0 1 302,-3 32-414,-1-14 101,-1 18 67,-2-7 23,3-8 302,-2 43-449,4-38 1,-1 46-78,2-52 33,-3 33-56,1-41-292,-1 13-2375,4-28-1557,0-10 4224,0-18 0,0 8 0,0-7 0</inkml:trace>
  <inkml:trace contextRef="#ctx0" brushRef="#br0" timeOffset="3532">1282 861 8781,'-3'1'2600,"1"-1"-1805,2 0-582,-1-5 90,1-2-79,3-7 112,3-1-134,3-2-45,-1-1-68,1-2-33,0-1 68,8-22-46,18-40-3470,-15 36 3392,9-20-34,-28 67 236,-1 0-45,1 0 33,1 3 168,0 1 58,2 4 9,-2 0 4009,1 10-4075,-2-6-57,0 6-111,-1-9 851,0 15-247,0-1 382,-3 27-852,2-18 235,-2 13-358,2-23-2788,1 39 2665,0-35-11,0 25-46,0-37 23,0 8 22,0-3-56,0 5 34,0-7-45,0-5 3314,0 2-3886,0-8-6745,0 2 7317,-1-17 0,1 7 0,-1-7 0</inkml:trace>
  <inkml:trace contextRef="#ctx0" brushRef="#br0" timeOffset="5474">1382 355 8938,'-3'2'3070,"1"-1"-2263,2-1 2936,0 0-3419,0-5-21,2-4-46,0-5 35,3-4-169,0 0-112,1-2 45,0-8 1,-4 5-24,1-12 35,-8 15 301,-8-12-212,-1 14 11,-6-3-123,5 7 33,1 1 213,-23-12-235,9 9 68,-16-5-35,20 15-66,6 4 268,-10 2-268,11 0-1,-10 0 12,5 0-34,8 1 45,-8 1-45,10 3 22,-1 1 12,-1 0 33,1 1-56,0 0-11,2-1 22,2-1 23,1-1 291,-36 62-291,29-43-23,-27 49-10,38-58 55,1 0-45,1 0-11,1 0-11,0 1 68,1-1-46,-1 0 0,0 0-10,0 0 10,-1 0 124,-2 9 1109,-3 73-1222,3-56-55,0 50 22,4-83-34,0-2-33,0-4-7205,0-1 4807,-3 3 168,-2 1-1322,-2 2 3619,-1 0 0,3-3 0,1-1 0</inkml:trace>
  <inkml:trace contextRef="#ctx0" brushRef="#br0" timeOffset="6350">719 526 7739,'3'-1'2274,"-1"0"1604,-2 1-3094,1 0 157,1 3-336,1 1-11,1 3-1444,2 0 1253,-1 2-44,2-1 358,3 7 0,7 6-470,-4-4-23,3 3-23,-7-11 1243,-2 0-1320,0 0-68,-2-1 44,0 1-44,-1-2-11,0 1-45,3 2 0,-4-3 247,28-21-247,-20 5-168,35-48 112,-32 33 33,13-24 90,-20 37-111,-1 0 44,-6 10-6544,0 1 6544,-6 0 0,4 0 0,-5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6:38.919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44 0 7414,'-2'2'2443,"1"0"-998,1-2-1086,-2 14 44,2-10 202,-2 12 0,2-13-100,0 0-46,0 0-11,0 0 751,-1 2-235,1 0-214,-3 2-459,2 0 46,-1 0-68,0-1 22,1 0 34,-1 0-11,0 3-23,-1-1 45,0 1-78,0 1-56,1-1-79,0-1-22,0-1-12,1 0 34,1-2 35,0 1-35,0 0 45,0 0 22,0 3-89,0-2-11,2 2-68,0-3 12,5 3-12,-3-3-22,2 1 0,-1-4 45,0-1-23,1 0 1,1-2 22,-1 0-45,1 0 0,0 0 0,3-1 0,-3-1 0,2-1-68,-3-2 68,-1 0 0,1 0 0,-1 0 68,1-1-68,-2 1 0,1 0 0,0 0 0,-2 0 78,1-3-78,-1 3-22,0-2 22,-1 2 67,-1 0-67,1 0 0,-1 0 0,-1 1-23,0-1 46,0 0 22,0-3-45,-1 2 0,-1-1 0,-1 3-23,-1 2-22,0 0 23,-1 0 0,1 2-1,-1-1 23,1 1-33,-3 0 33,1 0 0,-5 5 0,2 1 0,-4 6 0,3-1-45,0 3-123,-4 8-583,4-5-2868,-5 8 582,9-13-436,-2 2 3473,5-8 0,1-3 0,0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6:59.662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7 197 10541,'-4'0'4907,"1"0"-3820,3 0 1199,0 0-404,24 0-1209,-11-1-248,19 1 202,-9 0-537,-7 0-56,6 0-34,-4 0-101,-7 0-616,0 0-9114,-5 0 9084,-4 0 0,1 0 1,-2 0-1</inkml:trace>
  <inkml:trace contextRef="#ctx0" brushRef="#br0" timeOffset="769">258 217 16322,'18'-18'986,"-3"0"-762,-7 1-11,-1-1 0,1-1-123,-1 0-34,0 0-34,0 1-10,0 2 10,1 0-11,-3 7-11,0-1 0,-2 7 56,-1 1 79,0 1 693,-1 0-491,0 1-46,0 0 292,1 1 44,0 2 57,0 3-91,1 5-346,-1 1-45,-1 2-101,0 2 11,0 1-90,0 2-22,-1-1 34,0 1-34,1 0 22,-1-1 45,1-2 23,-1-1 33,1-1-100,0 0-23,-1-1 0,0 0-23,0 1-145,0-5-1322,0 0-180,0-6-829,0-1-3798,0-2 2477,-2-5 3820,1 1 0,-2-2 0,2 3 0</inkml:trace>
  <inkml:trace contextRef="#ctx0" brushRef="#br0" timeOffset="1500">433 211 9218,'-2'0'2824,"0"0"-57,2 0-1993,0-3-91,2-1-78,0-3-101,3-1-190,0-1-146,1-3-101,0-1 1,1-1-46,4-8-10,-3 5-12,2-5 22,-4 9 0,-2 2-22,-1 1 12,0 2 10,-1 0-22,0 1 22,0-1-22,0 2 34,-1 2 806,1 1-392,-1 2 404,-1 0-639,1 4 246,-1 3 34,1 5-101,0 3 34,0 4-45,-1 0-168,0 1-22,0 0 21,0 1-100,0-2 34,0 1-12,0 6-134,0-8 23,0 5-23,0-9-23,0-2 23,0 1 0,0-4-67,1 1-101,-1-3-347,0 0-740,0-2-1222,0 0-1410,0-2-517,-1 0 4404,-3-1 0,3 0 0,-3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7:31.969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4 69 8400,'-2'1'3126,"1"-1"3967,1 0-5916,0-1 257,0-1-975,0-3-56,2-1-44,17-13-292,-1 6-33,10-4-11,-10 12 22,-7 4 44,-1 1-66,0 0 313,2 12-12,-5 1-66,1 11 0,-6 0-169,-1 3 102,-1 0-124,-2-1 135,-3-1-146,-4-2-34,-2-1 23,-9 4-45,6-8 0,-4 1-67,7-11-213,1-2-113,1-4-335,0-1 112,3-2-56,1-5 201,2-10 393,1 0 55,1-5 1,1 9 22,2 3 0,-1 3 0,2 3 123,1 2 191,-1 1-79,4 0 23,0 3-12,0 2 158,2 3-34,-1 2-113,2 1 1,0-1-45,1-2 67,3-1-33,2-3-79,3-1 11,1-2-101,11-1-78,-10-3 0,5-1-493,-12-3-4426,-4-2-4912,-9 5 9753,-5-1 1,-2 5 0,1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7:53.71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8 39 8916,'-4'0'2845,"1"0"-2127,3 0 3316,0 0-3429,3-4 11,2 0-123,4-4-45,2 3-11,4 0-11,1 0 157,7 1-247,0 2-213,-1 0-22,-5 2 44,-7 3-22,-2 0 57,-2 4-12,-1 2-168,-2-1 101,-1 2-56,-3 0 11,-11 5-56,1-4-34,-9 3-33,7-6-34,3-2-67,2-1 44,2-2-55,3-1-594,2-1 661,12-2 112,-1-1 12,12-2-12,-5 1 0,2 1-12,-1 1-111,18 1 22,-13 4 23,7 1 78,-19 3 112,-7 1 34,-1-2-102,-1 3 192,-1-1-102,-1 1 437,-8 5-257,1-3-67,-8 5 526,-16 3-605,12-8-101,-12 4-22,12-11-45,5-4-213,-4 0-414,6-1-248,0-2-1040,0-1-708,1-3-514,1-1-12,2 1 3149,0 1 0,4 3 0,1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8:30.410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1 19000,'4'0'2252,"0"0"-1837,1 1-79,1 1-11,2 0-33,1 1-80,2 0-44,0-2 79,2 2-146,-1-2 67,2 0-124,-2 0 91,1 0-135,-3-1 0,-1 1 22,-3-1-44,-2 0 67,0 1-68,-1 0-22,0 0 23,-1 0-213,0 0-258,-1-1-2409,0 0-336,-1 1-628,0 0-78,0 1 3944,-1 0 0,1-1 0,-1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8:31.188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13 14933,'3'-4'2834,"0"0"-1937,4 4-270,3 0 35,2 0-203,2 0-146,2 0-89,1 0 102,3 0-80,10 0-111,-7-1-124,5-1 56,-14 2-67,-4-1 22,-3 1-22,-2 0 0,-2 0-22,-1 0-101,-1 0-9708,-1 0 8806,-3 2 1,3-1 0,-3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8:34.69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0 8758,'4'3'2522,"-2"-1"-1917,-2-2 9225,0 0-8410,1-1-1118,2 1 1,1 0-113,3 0-100,1 0 123,4 0-101,1 0 34,2 0-34,2 0-23,-2 0-22,0 0 12,-1 0-79,0 0 22,0 0 1,-2 0-1,-1 0-44,-3 0 44,-1 0-22,-2 0 22,1 0 1,-2 0-23,0 0 22,0 0-22,-1 0 0,-1 0 0,0 0-6633,-1 0-2017,-1 0 8650,1 0 0,-1 1 0,1-1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8:35.878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79 1 8691,'2'0'2925,"-1"0"-572,-1 0 1076,1 0-2723,-6 3 78,2 0-224,-6 3-111,2 0 379,-3 5-548,2-2-33,-2 4-79,4-4-22,0 1-56,0 1 10,2 0 24,0 2 21,2 0 1,0 0 22,2 2 11,0-1 12,0 2 22,0 0 347,4 4-459,-1-4 156,4 3 91,-2-7-124,-1-1-145,2-1 55,-1 0-89,0 0 89,1-2-111,-2 1 10,0-2 12,-1-2-45,-1 0 67,0-2-22,0 0-45,0 0-22,-1-2-606,-1-1-2734,0 0-145,2 0-447,1-2 211,2-3 3743,0-2 0,-2 3 0,0 0 0</inkml:trace>
  <inkml:trace contextRef="#ctx0" brushRef="#br0" timeOffset="589">176 190 13868,'-3'-2'2163,"-1"1"-1121,4 0 191,0 0-505,4 1 56,2 0-101,6 0-257,3 0-101,2 0-56,2 0-3493,1 0 3370,0 0 156,-2 0-156,0 0 168,-4 0 11,-2 0-90,-3 0-44,-2 0-23,-3 0-79,-1 0-89,-2 0 3415,0 0-3505,0 0-2106,0 0-751,0 0-953,0 0-660,2 0 4560,-1-1 0,-1 1 0,-1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8:37.84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2 7 8804,'-1'-2'4033,"0"1"-3013,1 1 3149,0-1-3352,0 0 13,0 0 99,2 0-402,2 1-213,3 0-23,5 0 45,9 2-235,-5-1-79,6 1 45,-6-1-67,-6 0 0,-1-1 0,-5 0 0,-2 1 0,-1 0-89,0 0 55,1-1-369,-1 1-5009,0-1 3048,-1 1-57,0 0-761,0 2 3182,-3-1 0,2 0 0,-2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8:38.24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1 12647,'41'2'3025,"-6"0"-2510,-11 0-515,-10-1 0,4 0-56,-12 0-100,-3 0-516,-1 0-975,-1 1-404,0-1-840,-1 2 2891,0 0 0,0-1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0:32.356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0 1 10854,'16'2'9830,"-1"0"-7659,14-1-2059,-9 0 11,-8 1-56,-2-1 23,3 0-113,-6-1 23,-3-3 0,-4 2 0,-4-4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8:38.76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4 15 10440,'-2'-4'3014,"1"0"-2667,1 4 1177,0 0-919,14-2 135,-7 1-102,12-2-235,-9 2-156,0 1-101,1 0-23,-1 0-100,0 0-23,-2 0 0,-2 0 0,-2 0-90,-2 0-292,0 0-558,-1 0-6445,-1 0 4338,-2 0 3047,-1 0 0,0 0 0,-1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8:39.160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10 3 9353,'-6'2'2633,"2"-1"-1972,4-1 33,0 0-111,9 0 22,-3 0 57,9 0 446,-1 0-469,-4-1-224,4 1-146,-5-2-79,0 1-44,0 1-146,-3-1-56,-1 1-1288,-2 0-495,-3 0-659,1 0 2498,0 0 0,-1 0 0,1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8:40.938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2 112 9935,'-1'-1'3463,"0"0"-1301,1 1-1209,25-2 32,-10 1-155,21-1-57,-16 1-101,1 0-44,-2-1-292,0 0-191,-2 1-100,-2-2-45,-3 3 0,-3-2-190,-2 2-986,-3 0-696,-2 0-716,-1 0-639,-1 0-314,-2 0 3541,-4 0 0,3 0 0,-3-1 0</inkml:trace>
  <inkml:trace contextRef="#ctx0" brushRef="#br0" timeOffset="399">51 0 11414,'3'94'2255,"-4"3"0,0-56 0,-3-1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8:39.907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3 93 9823,'-1'-2'3665,"0"0"121,1 2-3226,0-4 158,0 3-1,2-3-168,4 4-190,7 3-35,2 0-88,6 2-46,0 0 12,3-2-34,0-1 79,-2-2-79,0 0-79,-3 0-33,-3 0-33,-2 0 44,-2 0-67,-3 0-90,-3 0-78,-1 0-347,-2 0-583,-2 0-3183,-1-1 1357,0 1 549,-4-3-1827,-4 2 4202,-4-1 0,4 1 0,2 0 0</inkml:trace>
  <inkml:trace contextRef="#ctx0" brushRef="#br0" timeOffset="384">117 6 9308,'-2'-3'3440,"1"0"-2633,1 3 178,0 0 774,0 14-907,0-3-146,-3 13-145,0-4-80,-3 1-134,0 1 68,1 8-403,1-8 32,1 5-44,0-12-896,-1 1-1255,-1-6-1346,-1 2-682,2-6 4179,0 0 0,2-3 0,1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9:01.610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0 142 12020,'3'-3'1367,"0"1"-886,-1 2-22,0 0-156,1 0-68,0 0 91,-1 0-91,1 0-90,0 0 91,1 0-124,2 0-56,-1 0 22,2 0-44,1 1 10,3 0 1,1 0-45,1 1 45,0-1 134,6 0-21,-6-1-35,4 1-22,-7-1-68,1 1-10,-1 0 10,1 0-33,1 1 0,7 1 11,-5-2-11,5 1 0,-6-1 23,-2-1-46,-1 1 23,-2 0 0,-2-1 0,0 1 0,-3-1 0,0 1 0,0-1 0,1 0-11,1 1 11,0-1 0,0 1-67,-2-1 33,0 0-134,-1 1-8381,-2-1 8549,-3-1 0,3 0 0,-3 0 0</inkml:trace>
  <inkml:trace contextRef="#ctx0" brushRef="#br0" timeOffset="661">152 11 7235,'0'-4'4874,"0"-1"-4067,1 5 78,-1-1-23,2 1-99,-1 1-2,1 2 91,0 3-269,-1 3 101,0 2-12,-1 2 381,1 7-683,-1-3-68,0 6-56,1-7-88,0-1-13,0 1-44,-1-2 11,2 0 79,-1 7-113,-1-6-33,1 5 33,0-8-33,0 0 0,-1-2-45,2-1 0,-1 0 0,0-1 56,1 0-56,-2-2 0,0-2 0,0-1 0,1-1-56,-1-1-426,0 0-2991,1 0 638,-1 0-6207,1 0 9042,-5-4 0,4 3 0,-4-2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1:59:19.780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81 1 9431,'-4'3'3294,"2"-1"-2587,2-2 3718,0 0-3607,-2 0-336,-1 2 34,-3 4-136,-1 2-156,-1 4 101,-1 0-78,1 1-124,1 1 12,0 0-12,2 0 90,0-1-45,2 0-23,0-1 23,2 0-100,0-1 10,1-1-11,0 2-33,0-2 11,0 2-23,0-1 101,6 4-78,-2-2 78,14 10-32,-8-12-47,7 5 1,-6-9 0,2-2-45,1-2 11,1-1-11,0-2 23,1 0-23,-1 0 0,0-1-23,-2-2-10,4-5-35,-5-1 46,2-3-45,-5 1 44,-1 0-33,-1 1 56,-1 0-23,-2 0 1,-1 1-1,-1-1-77,-1-4 55,-1 3-22,0-3 67,-2 7 0,0 0 0,-2 3-23,0 1-10,-1 0 33,-7 2 0,1 3 0,-6 5-23,0 5-22,-2 8-22,-3 3-2712,-10 16 68,9-8-640,-6 10-536,14-11 3887,2 0 0,7-14 0,3-3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0:46.042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28 16569,'13'0'1871,"-1"0"-1557,-2 0-68,3 0-145,10 0-68,-5 0-10,6 0-23,-10 0 0,-3 0-23,-5 0-10,-1 0-90,-5 0-605,1 0-1088,-1-1-481,2-1-370,2-2-1109,1-2 3776,3-1 0,-5 3 0,1 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0:46.79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17 17890,'2'10'2791,"-1"2"-2399,0 5-22,0 2-101,-1 1-57,2-1-3335,0 0 3291,-1-2-11,1-2-100,0-2 32,0-3-66,-1-2-1,1-1-44,-1-2 3369,-1-3-3392,1 0-2353,0-2-179,-1 0-527,1-1-605,2-4 3709,2-3 0,-3 2 0,1 0 0</inkml:trace>
  <inkml:trace contextRef="#ctx0" brushRef="#br0" timeOffset="953">288 2 14686,'-12'-1'2185,"-1"1"-1614,3 0-21,0 0-91,-2 0-156,0 0-169,-1 1-78,1-1-56,2 1 0,2 0-45,2-1 34,1 0-34,2 1-11,0-1 56,2 0-11,-1 1-45,1 0 0,-1 1 0,0 1 0,-1 2 56,0 2 0,-1 3 34,0 0-34,1 2 0,0 2-56,2-4 33,0 0 23,1-7 23,0-1 66,3-1-66,1-1-23,5-1-34,3-2-100,2-2-34,5-5 56,-6 3 78,2-1-44,-7 6 44,-1 0 0,-1 2 1,1 0-24,-1 0 35,3 3 22,-2 1 0,1 4 0,-2-1 22,-2 2-22,0-1 68,-2 0 44,0 1 90,-2-1-12,0 1-11,-1 0 34,-2 0 11,-3 0 45,-2 0 23,-2-1 32,-1 0-44,-1-3-22,-1-1-180,0-1-55,0-2-1,1-1-22,0-1-537,1-3-763,1-3-1222,1-3-1287,2-1 145,1 0 3664,2 0 0,2 5 0,1 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1:01.53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0 156 7694,'3'1'863,"-1"0"-392,-2-1-426,1 0 67,0 0 5658,0 0-5411,1 0 201,1 0-258,2 0-123,3 0 35,-1 0-35,2-1 45,-1 0 22,0 1 34,0-1-44,1 1 56,0 0-192,2 0 270,-1 0-258,0 0-22,0 0 55,0 0 12,-1 0-79,1 0-78,-1 0 34,1 0 11,-1 0-45,2 0 33,0 0-10,7 0-23,-4 0 22,5 0-11,-7 0 12,-2 0-1,-3-1 90,-1 0 46,-4 0 99,0 1-1680,-2 0-190,0 0-752,0-3-246,-1-1 169,-2-2 2442,-5-4 0,4 5 0,-1-1 0</inkml:trace>
  <inkml:trace contextRef="#ctx0" brushRef="#br0" timeOffset="588">181 0 8961,'-2'0'2868,"0"0"774,1 0-1738,1 0-1197,0 2 189,-1 2 79,1 4-124,-1 4-257,1 3-68,0 3-122,0 1-112,0 2-35,0 0-66,0 1-79,1-2 168,1 6-202,0-7 12,0 3 44,0-8-78,-1-2-11,0 0 0,-1 2-45,0-4 22,0 0-22,0-5 0,0-2 0,0-1 0,0-1-8179,0-1 4492,1-4-190,-1 0 3877,0-4 0,0 4 0,0 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1:04.472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15 44 16087,'-2'-1'1355,"0"1"-1119,2 0-57,0 4 34,3 3-112,1 6 90,2 1-23,2 2 33,1 0-89,1 2-33,0-1-57,0 0 34,0-1-56,-2-2 34,-1-3-34,-2-2 0,-1-4 44,-2-1-44,-2-2 157,0-1 34,-1-1-90,-4 1-101,-3 1 11,-5-2-22,-3 1-34,5-1-34,-2 0-156,4-2 145,4 1-145,-1-2 11,4 1-11,1-1-79,1-1 134,0-2 91,0-3-1,3-1 57,1-3-57,8-5 90,-3 4-22,4-4-12,-4 6 23,0 2-34,0 0 45,1 0-34,-1 1 34,-1 1 56,0 1-22,-2 0 0,-4 2-12,1 0 12,-3 4-1,0-1 46,0 1-1,0-1-78,0-1 90,-3-3-68,1 1 12,-4-2-34,0 2 0,0 1-34,0 0-78,-1 1-112,0 2-683,-3 0-1010,-2 3-715,-3 3-640,-2 2 3272,0 3 0,8-4 0,2-3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0:32.823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 5 9935,'2'0'4168,"-1"0"-985,-1 0-2242,43 5-4263,-23-4 4006,33 4-269,-34-4 724,-3-1-971,-3 0-112,-3 0-56,-3 0 0,-2 0-34,-2 0 3180,-1 0-4334,0 0 1188,-1-8 0,0 6 0,-1-5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1:29.337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1 102 12938,'4'0'1333,"0"0"-1030,-1 0 78,1 0-78,0 2-124,2 0 280,17-1-380,-9 0-35,14 0 46,-16-1 56,7-3-113,-2 0-33,0-1-22,-3 1 22,-6 3 33,1-1-10,-1 1-12,4 0-11,-4 0 0,4 0 0,-5 0 0,-1 0 0,0 0 22,-1-1-22,-2 1 12,1 0-12,-2 0 0,2 0 0,1 0 11,0-1-11,1 0 0,-1 0 56,-1-1 112,-2 1-67,-1 1-3564,0-1 1335,-2-1-674,-1 0 2802,-2-1 0,1 1 0,1 1 0</inkml:trace>
  <inkml:trace contextRef="#ctx0" brushRef="#br0" timeOffset="749">145 15 8725,'0'-6'2544,"0"2"-2018,0 4 830,0 0-594,0-2 0,0 1 1513,0-1-1514,1 5-110,0 3-170,1 3-33,0 4 1,0 1-35,0 0-55,-1 1-23,1 0-112,-1 0-67,1-1 11,0 0-45,-1 0 12,0-2-102,-1 1 34,1-2-22,-1-1-45,1-1 101,0 3 0,0 3-56,-1-4-23,0 2-22,0-10 22,0 1-44,0-4-8819,0 1 4931,0-4 3910,0 0 0,-1 1 0,1-1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1:49.382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0 175 17039,'23'-14'2207,"-3"3"-1702,-10 9-79,1 0-225,0-1-100,-2 2 0,0-1-79,-1 1 12,4-1-135,-3 1-1983,1-1 44,-5 0-435,-1 0 2475,1-2 0,-3 3 0,1-3 0</inkml:trace>
  <inkml:trace contextRef="#ctx0" brushRef="#br0" timeOffset="634">240 9 10271,'1'-5'3284,"0"1"-988,-1 4-1298,0 7 795,-1 8-1401,-1-1 33,-3 13-301,1-13-68,-3 5-56,3-6 22,0-2-22,1-2-22,2-3 22,0-2-22,1 0-12,0-2 34,0 0 56,0-1-22,3 1 44,2-2-33,3 0-23,4 0 1,-1 0-12,7 0 34,-5 0-45,3 0 0,-6 0 22,0 0-22,-1 0 0,-2 0 0,0 0-22,-3 0-57,1 0-234,-3 0-293,0 0-4066,-2 0 2173,0-1-268,0 0 2767,0-2 0,0 2 0,0-1 0</inkml:trace>
  <inkml:trace contextRef="#ctx0" brushRef="#br0" timeOffset="1003">370 54 15975,'0'75'3059,"-2"-5"-3059,0-15-4964,-3-1 2129,3-40-1266,-1 7 4101,3-20 0,0 0 0,0-1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1:58.40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1 166 13846,'5'1'1871,"1"0"-1401,-4 1-32,3-1-113,2 1-23,2 0-33,1-1-79,3 0 1,0-1-79,1 0-22,-1 0-68,0 0-22,-5 0-78,-1 0-371,-4 0-985,0 0-874,-1 0-684,1-2 2992,-1-1 0,0 1 0,-2 0 0</inkml:trace>
  <inkml:trace contextRef="#ctx0" brushRef="#br0" timeOffset="821">207 12 9980,'-3'0'2387,"1"0"-1244,2 0-594,17-5 11,-8 4-56,15-4-67,-15 5-67,0 0-157,-1 0-1,0 1-32,-2 2 302,1 5-90,-4 5-280,-2 2-67,-6 0 67,-4-2-112,-3-2 11,-6 3-45,7-5-22,-1 0-67,8-5-101,3-2-504,0-1 728,3 0 34,4-1-34,4 0 0,3-2 0,1 0 0,0-1 0,1 2 0,-1 0 11,1 1 11,-1 0-11,-2 0 12,-2 2 22,-2 2 403,-2 13-292,-3-3 68,-1 9 12,-2-8 100,-3 0 68,-2-1 77,-5-1-33,0 0-78,-3-2-67,0-1 22,-6-1-247,3-4-22,-4-1-56,6-4-2140,-5-5-12,8 0-1467,-2-6-807,8 4 4426,2 1 0,2 4 0,-1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2:49.12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9 135 9532,'-3'0'852,"0"-1"-617,2 1-45,-1 0 1872,2 0-785,0-1-1075,0 1-34,0-1-11,1 0-34,1 1-10,1 0-57,0 0 0,1 0 0,0 0-12,0 0-32,2 0 55,0 0-45,1 0 79,1 0-45,-2 0-22,1 0 33,-1 0-11,0 0-23,-1 0 57,1 0-56,-1 0-12,0 0 0,1 0-22,0 0 23,1 0-23,-1 0-11,5-1 11,-3 1 11,3-2-11,-5 1 0,1 0 33,-2 0-44,1 0-11,-3 0 44,2 0 1,-3 1-23,1 0 0,0 0-12,1 0 12,0 0 34,4 0-23,-3-1-11,4 1 11,-3-1-11,-1 1 0,-1-1 0,-1 1 23,0-1 22,0 1-34,0 0 22,0-1-33,0 1 12,-1-1-12,0 1-1042,-2 0-1185,1 0 1,-1 0 0</inkml:trace>
  <inkml:trace contextRef="#ctx0" brushRef="#br0" timeOffset="884">109 11 9308,'3'-4'3160,"0"1"-2320,-3 3 785,0 0-707,0-2-133,0 2-68,0-2 157,1 2-235,1 0-102,2 2-88,1 1 55,0 2-123,-1 2 11,0 2-22,0 1-113,0 2 12,0 1-101,-2 1-33,1 0 55,-2 0-66,0 0 66,-1-1 23,0 5-78,0-5-57,0 3-78,0-5 67,0-1-44,1 0-1,-1-1 0,2-1 46,-1-1-68,1 2 0,0-4-23,-1 2 23,0-4 0,-1-1-22,0 0-45,0-1-9764,0-1 8089,-2 0 1,2 0 0,-3 0-1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3:12.126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1 172 9588,'0'-4'3518,"0"0"-2543,0 4 1355,0 0-1534,0-3-79,0 2 90,2-3-168,3 3-314,3 0-123,1 0-102,0-1-66,1 0-34,-1 1 0,-1 0-34,0-1-223,-3 1-1009,1-1-909,-1 0-659,-1-1-258,1-2 3092,-1 0 0,-1 1 0,-1 2 0</inkml:trace>
  <inkml:trace contextRef="#ctx0" brushRef="#br0" timeOffset="733">194 38 10013,'22'-16'3777,"-8"10"-3374,15-8 0,-14 12 192,-2 2-271,0 5-144,-2 0-46,-3 5 23,-6 0 179,-1 2-123,-1 2 67,-4 0-89,-2 2-91,-6 0-32,-2 1-24,-2-1-21,1-2-23,0-2 11,3-1-11,1-3 0,3-1-34,1-2 34,2-2-100,1 0-46,3-2-426,0 0 315,1 0 223,5-3 12,1 0-1,6-1 12,-1 0 11,0 2 0,-2 0 11,0 1 23,-2 1 235,3 4-45,-2-1-33,3 3-35,-1-3-55,2-2 213,10-1-258,-4 0-34,6-2-22,-9-3-224,-1 0-997,-3-3-1042,-2 1-516,-3 1-2398,-2 1 5177,-3 2 0,-1 1 0,0 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3:28.01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17 70 9789,'-2'-3'2779,"1"1"-2353,1 2 1344,0 0-1287,3 4-103,1 1-32,3 4 10,0-2-55,0 1 44,5 4-156,-1-2-23,2 3-12,-3-3 24,1 1-80,-2-1-21,-2 0-12,-1-1 23,-3 3-56,-1-3-34,-1 3 78,-4-3-78,-2 0 12,-5 0-12,-2-1-34,0-1 34,-1-2-393,-2-2 248,4-1-79,0-2-34,5-2-56,3-2 113,2-3 190,0-2-34,1-2 22,2-1 23,7-8 0,-2 4 0,6-5 23,-3 8-23,-1 0 0,0 2 0,-1 0 22,0 2 1,1-2-12,-1 2 11,5-7-11,-4 5 12,2-5-1,-7 7 146,-2 1 67,-1 1-33,-3 2 145,-6-2-257,-1 3-45,-8 0-45,3 3 0,-3 1-56,0 2-23,0 2-402,2 5-1547,3 0-6029,0 10 8057,4-5 0,2 0 0,5-8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3:52.779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0 125 14260,'5'0'2309,"0"0"-1637,-2 0-45,3 0 35,-1 0-237,2 0 461,6 0-349,1 0-358,3 0-11,-2 0 34,-3-1 23,0 0 66,7-3-213,-4 1-33,4-2-23,-6 3 1,-1-1-1,0 1 12,4 0-12,-4-1 1,3 1-1,-6 0 0,1 1-22,-2-2 23,-1 1-1,-1 0 1,-2 1-23,-1 0 11,0 0-11,-1 1 0,0-1 0,0 1 0,-1 0-1636,0 0-874,-1-1-740,0-1-234,-3 1-987,-1-2 4471,-3 2 0,2 0 0,1 1 0</inkml:trace>
  <inkml:trace contextRef="#ctx0" brushRef="#br0" timeOffset="514">165 1 14831,'-3'3'3553,"1"3"-2455,2 4-101,0 4-246,0 1-157,0 3-90,0 2-303,-2 2 382,1 2-448,-2 0-57,1 0 34,-1 6-112,1-9 45,0 3-45,1-12-45,1-3-89,-1-3-830,1-4-1534,0 0-5682,0-2 2286,0-5 5894,0-1 0,0 0 0,0 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3:54.858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5 150 10440,'-3'1'3988,"1"0"-884,2-1-1916,24-1-426,-13 0 190,20-2-537,-19 0-168,-1 0-147,-1 1-100,-2 0 0,-2 1-191,-1 0-1041,-1 1-1737,0 0-4818,2-3 7787,2 1 0,-2-2 0,-2 3 0</inkml:trace>
  <inkml:trace contextRef="#ctx0" brushRef="#br0" timeOffset="698">252 34 14283,'41'-19'5714,"-1"5"-5456,-29 15 123,3 3 56,-9 3 11,-1 3-45,-3 3 202,-3 10-380,-4-3-79,-5 7-46,-3-6-10,-3-1-45,0 0-45,-1-2 45,0-2-45,2-3 0,3-3-157,4-3-157,2-2 101,5-4-112,1 0-235,1-1 123,0-3 235,4-3 79,2-2 78,2-1-56,0 3 101,1 1 0,-2 4-22,2 0 22,-3 4 44,2 1 12,0 4 393,7 5 33,-3-4 44,7 3 46,-4-7 481,11-1-638,-4-3-135,5-1-168,-8-3-90,-3-3-44,-2-2-68,-3 0-1008,-4 0-1277,-3 0-1861,-2 1-1075,-1 0 5311,-1 0 0,0 4 0,0 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5:06.148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4 109 6507,'-2'0'1053,"1"1"3250,1-1-4068,2 0 23,0 0-1,2 0-134,0 0-22,1 0-11,-1 0 44,0 0-55,-1-1 55,0 1-44,1 0 0,-1 0 56,1 0-34,0 0-23,1 0 68,0 0-67,1 0-1,-1-1-11,0 1-33,1-1 45,-2 0-57,1 0 12,-1 0 34,1 0-1,1-1-44,1 1 22,1-1-45,1 0 22,0 0 1,0 0-23,-1 0 12,-2 0-1,1 1 0,-2-1 1,0 0-12,0 1-11,-1 0 0,1 0 0,-2 0 0,2-1 34,-1 1-11,0 0 10,-1 0 35,-1 1-46,2-1 56,-1-1-55,1 1-1,-1 0 12,3 0-23,-3 0 23,1-1-34,-2 2 0,-1-1 11,0 1-1815,-1 0-232,1 0 1,-1 0-1</inkml:trace>
  <inkml:trace contextRef="#ctx0" brushRef="#br0" timeOffset="855">92 12 8770,'0'-2'2543,"0"0"-817,0 2-1154,0-3-80,0 2-88,0-3 168,0 4 335,0 0-436,0 3-12,1 0 0,0 2-22,1 0 34,0 0-112,-2 0 33,1 0-112,0 0 0,-1 1-33,1-1-12,0 0-11,0 1-112,0 0 11,0 1 0,1 2-78,0-1 11,0 2-56,-1-3 90,-1 0-57,1-1-10,-1 0 55,1 2-78,-1-4 68,1 3-91,0-3 23,-1-1-23,0 0 23,1-1 0,-1-1 0,0 0 0,0-1-56,0 1 56,0 0-123,1 0-90,-1 0-582,1 0-661,-1 1-551,1-1-625,-1 2-696,0-1 3328,1 0 0,-1-1 0,0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5:27.13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48 49 7549,'0'-3'2173,"0"2"-111,0 1-1726,-3-7 45,1 6 11,-3-6-112,2 7 23,-1 0-56,0 0-34,0 0-34,-1 1-90,1 2-33,1 2 23,1 2-79,-1 2 33,1 0-33,0 1 0,1 0 0,1-1 0,0 0-11,0-1 11,0-2 0,2-1 0,1-1 0,4-2 56,2 0 0,2-2-11,8-2-45,2-6-45,2-3 45,-6-1-34,-6 1 23,-5 4 11,-2 0-22,-3 0-79,0 0 90,-1-1 0,-1 1-90,-5-4 101,0 4-56,-6-2 45,2 4-124,0 0-402,-4 2-338,-1 1 136,0 3-303,3 4-381,4 3-314,2 2 1737,1 0 0,2-4 0,1-1 0</inkml:trace>
  <inkml:trace contextRef="#ctx0" brushRef="#br0" timeOffset="859">125 52 7795,'0'-3'1502,"0"1"279,0 2-1243,1-2 11,-1 2-101,1-1 0,-1 3 46,0 2-57,0 2-135,0 1 0,-1 1-22,-1 1-89,1 1 0,-2 1-57,2 0 1,0 1-12,0-1-67,0-1 0,1 0 11,0-1-22,0 0 11,0-1-23,0 0-10,0-2-1,0-1-11,0 0 1,0-1-12,0 0 0,0 1 0,0-1 0,0 0 0,0-1-45,0 0 0,0-2-112,0 0-313,0 0-1861,0 0 773,0 0-817,-1 0 2375,0 0 0,0-1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6:20:38.370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0 133 10821,'0'7'3428,"0"-1"-2184,0-6 1311,0 0-1704,41-41-2745,-23 23 2353,32-30-100,-33 34 234,10-1 428,21 5-540,-4 12-223,-2 13 11,-24 27-33,-45 23-236,10-16 1916,-32 16-2185,31-46-347,-1 1 683,20-17-22,9-8-34,9-2-22,4-5 27,31 0 1,4 0 6,-13 3-1,15-1 0,-5 8 146,-32 16-22,0 2 145,-8 34-88,-10-14-13,-6 24-112,-5-24 57,-7-3 55,-1-9 1,-2-4 55,-2 1-33,0-2 112,-3-3-134,0 0-35,-1-3-66,1-2 33,0-4-78,2-1-23,-1-4-212,-13-4-722,12-4 912,-31-49 0,37 37 0,-13-32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5:54.70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9 156 8098,'-5'4'2611,"1"0"-2018,4-4 3900,0 0-4022,3 0 112,2-1-225,4-2-156,3-1-57,1-1-77,0 1-68,1-1 22,-1 1-22,0 1 11,-3 0-22,-1 2-34,-4 0-33,-2 1-269,-2 0-460,-1 0-224,1 0-425,-1 0-404,1 0-707,1 0 2567,0-1 0,0 1 0,-1 0 0</inkml:trace>
  <inkml:trace contextRef="#ctx0" brushRef="#br0" timeOffset="608">279 21 8523,'-3'-2'3306,"-15"0"-2735,12 6 225,-12 3-605,14 3 346,1 16-313,7-8 34,2 8-79,3-15 135,7-5-291,-7-4-23,5-4-23,-3-3-11,0-3-123,4-11 90,-6 7 33,1-8 12,-8 11-34,-1-1-22,-1 1-46,0 0-21,-1 2 44,-6-1 68,-1 4-35,-6 0-10,2 4-79,-1 1-280,0 4-616,1 2 1053,-2 12 0,8-11 0,-1 6 0</inkml:trace>
  <inkml:trace contextRef="#ctx0" brushRef="#br0" timeOffset="1071">408 32 9756,'0'-3'2936,"0"1"-12,0 2-2364,-6 12 34,3-3-146,-5 13 460,4 4-538,0-5-79,1 8 90,-1-8-22,2-1 55,-2-2-257,1 0 22,-1 7-179,2-12-56,-1 8-246,2-16-1031,1 1-1032,0-4-4011,0-1 6376,0-1 0,0 0 0</inkml:trace>
  <inkml:trace contextRef="#ctx0" brushRef="#br0" timeOffset="5269">424 71 10720,'0'-2'1086,"1"0"-749,-1 1-57,0 0-56,0-1 22,0 0-78,0 0 34,0-1 11,-1 1 11,1-1-100,-1 1 44,0-1-45,0 1 67,0-1-56,0 1 270,-3-2-292,1 3-33,-2-2-46,2 2-10,0-1 10,1 1-33,0 0-22,-1 0 0,0 0 22,0 0 11,-5 1-22,4-1-1345,-8 1-381,6 0-583,-4 3-615,5 0 2935,0 4 0,3-4 0,1 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6:05.122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5 201 10406,'-3'0'3854,"1"0"-1590,2 0-1603,8-25-79,-3 12-189,6-20-225,-6 19-78,1-1-90,-1 2 0,1-1 0,-1 1 0,-1 1 0,0 0-56,-1 1 56,0 2-23,-1 2 12,0 3-11,-1 1 22,-1 2-23,1 0-44,-1 1 67,1 5 112,0 3 67,2 7-44,-2 3 33,0 1 56,-1 2 56,0 0 79,0 1-135,0-1 112,0-1-157,0-2-78,0-2-34,0-4-67,0-3-23,0-3 1,0-2-258,0-2-7619,0-1 3753,0 0 4146,2-4 0,-1 2 0,0-2 0</inkml:trace>
  <inkml:trace contextRef="#ctx0" brushRef="#br0" timeOffset="769">179 59 9633,'-3'-2'2700,"1"1"-1646,2 1-640,5-9 12,-1 5-34,6-9-78,-1 8 459,6-3-448,-3 4-1,3-2-77,-3 4-112,-2 1 33,0 1-123,-2 0 78,0 4 246,-3 10-167,-1 2-68,-2 7 12,-2-5 146,-1 0 22,-2 0 78,-2-1 0,-4 0 45,-42 34-1331,33-33-2545,-20-7 3282,45-25 78,20-30 2141,43 85-3452,-30-43-3632,30 49 2658,-52-53-359,-3-2-1030,-3 1 3753,-4 0 0,-4 3 0,-2 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6:03.589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9 103 8411,'-4'0'2309,"1"0"-1850,3 0 1222,0 0-986,0-2-68,-1 2-90,0-2 24,1 1-57,0 0-67,0 1-123,3-1 257,2 0-235,4 0-179,3 1 11,2-1-134,1 1 22,1 0-23,1 0-33,1 0 0,2 0 0,-1 0 0,0-1 0,-1 0 34,0-2 0,0 1-34,-3-1 34,0 0-34,-6 2 0,0-1-11,-4 1 11,-2 0 0,-2 1-539,0-1-4693,-1 1 1927,-4 0 3305,-2 0 0,1 0 0,1 0 0</inkml:trace>
  <inkml:trace contextRef="#ctx0" brushRef="#br0" timeOffset="513">137 0 14350,'0'18'2454,"0"2"-1849,0 2-22,0 3-23,0 3-157,0 0-89,0-2-135,0-2-122,0-3-35,0-4-22,0-3-45,0-4-269,0-2-1680,0-3-1603,0-3-1075,0 0 4672,2-2 0,-1 0 0,1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6:14.60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0 181 17106,'23'0'1401,"-4"0"-1244,-10 0-146,0 0 34,0 0-45,-1 0-45,0 0-11,-1 0-673,-1 0-3270,0 0 1029,-2 0-1836,1 0 4806,-2 0 0,-1 0 0,0 0 0</inkml:trace>
  <inkml:trace contextRef="#ctx0" brushRef="#br0" timeOffset="732">247 98 14540,'7'-16'1300,"3"2"-953,2 7 113,11-3-157,-5 2-135,5 0-12,-9 4 12,-3 3-44,-1 0-46,-4 1 90,-2 3 214,-2 4-13,-1 6-122,-2 6 77,-5 3-77,-3 2-45,-5 0 11,-9 9-157,5-10-56,-5 6 0,7-14 0,2-2-235,-3-1-281,5-6-1064,-3 0 762,9-6-168,2-5 78,5-11 606,4 1 234,3-5 12,2 9 56,-2 2 0,-1 4 90,0 2 123,-1 2 79,0 1 525,3 9-425,-1-1 303,8 12-471,-4-9 112,12 5-280,-8-11-56,7 0-492,-7-5-1043,-1-3-740,-2-1-1255,-1-4 3530,-1-2 0,-6 4 0,-2 1 0</inkml:trace>
  <inkml:trace contextRef="#ctx0" brushRef="#br0" timeOffset="1421">496 177 18675,'14'-14'1636,"-1"0"-1434,-7 2 22,1 0-135,-2-1-66,0 1-12,0 0 11,-1 0 1,0 0-23,0 0 0,0-1-23,1 1 23,0 2 0,-1 2 0,-1 4 0,-1 1 0,-2 2 191,1 0 179,-1 6-12,0 4 12,1 8-23,-1 3-10,1 3 66,-1 2-78,0 0 303,0 1-169,0 0-134,0-2 44,0-2-167,-1-2 0,0-5-56,0-2-79,0-3-67,0-3 45,1-1-45,0-2-23,0-2-638,0 0-941,-1-2-1457,0 1-1558,-2-1-279,0-3 4896,-1 0 0,2-1 0,0 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6:25.537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1 17834,'4'17'3396,"0"3"-2623,-1 1-392,-1 3 235,-1-2-156,0 1-292,-1-2 22,0-1-168,0-4 1,1-2-46,-1-5-77,0-2-483,0-3-1109,0-2-1075,0-2-6791,0 1 9558,0-6 0,0 4 0,0-3 0</inkml:trace>
  <inkml:trace contextRef="#ctx0" brushRef="#br0" timeOffset="726">91 33 11784,'34'-10'6050,"-1"9"-5780,-22 6 178,-1 6-101,-9-5-56,0 1 46,-1 1-91,-3 0-22,-3 0-67,-5 0-134,0-1-23,1 0-56,0-3 56,5-1-168,-1-1-12,5-1-571,0-1 628,3 0 123,3 0 0,3-1-11,3 0 11,1-1 0,0 1 11,0-1 12,0 2-23,0 0 22,-1 0-11,1 0 112,-1 3 146,4 4 45,-4 1-123,0 3 458,-6 4 80,-6 4-158,-4 1 673,-12 5-796,1-12-33,-4 2-112,6-7-169,0-2-89,2-2-45,1-2-23,2-1-1209,-4 0-292,4-3-1221,-2-1-5256,3-5 8001,2 2 0,2 0 0,2 4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6:24.35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5 152 10809,'-3'-2'2521,"2"1"236,1 1-1939,28-6-191,-15 4 449,29-5-606,-27 5-122,5 0-213,-7 1 77,2 0-189,-1 1 22,1 0 33,1 0-44,1 0-34,0 0 44,7 0-21,-7 0-23,4 0 11,-10 0-22,-2 0 44,-1 0-10,-2 0-23,-2 0-45,-1 0 34,-2 0-6062,-1 0 3227,-3 0-1457,-2-1 4303,-4 0 0,3 0 0,0 1 0</inkml:trace>
  <inkml:trace contextRef="#ctx0" brushRef="#br0" timeOffset="417">155 1 11190,'0'26'9830,"0"20"-6808,0 33-3044,0-27-740,-1 3-1143,1-51-1860,0-1-1098,0-3-1770,1 0 6633,1-1 0,-1 1 0,1-2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6:37.707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14 108 7941,'-4'-1'2229,"0"-1"-1814,4 2 1680,0 0-1355,-2-3 89,1 3-123,-2-3 34,3 2 369,0 1-672,0-1 33,4 0-291,2-1 158,5 1-68,3-1-34,1 0 34,0 1-79,-1 1 68,0 0-67,-1 0-135,0 0 90,0 0-34,0 0-68,-1 0 80,-1 0-124,-1 0 0,-2 0-23,-1 0 57,-1 0-68,-1 0-44,-1 0-45,-2 0-326,0 0-9382,-2 0 9669,-6 0 1,5 0 0,-4 0 0</inkml:trace>
  <inkml:trace contextRef="#ctx0" brushRef="#br0" timeOffset="434">110 1 11425,'11'27'9704,"-1"-1"-9099,-5-6-314,-2 0-56,1 0 34,-2 1-111,0-2-57,0-1-57,-1-3 1,-1-1-45,0-3 0,0-4-112,0-1-325,0-2-1009,0-3-3775,0 1-2566,0-2 7787,3-5 0,-3 4 0,3-4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6:39.26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0 169 10282,'33'-75'7037,"-21"42"-6981,20-23-33,-31 53-12,0 2 56,-1 1-67,1 0 168,1 1 45,0 4-112,0 3 437,1 13-314,-2-5 134,1 8-33,-1-6 45,1 0 56,-1 1-112,1-1 929,0 21-638,-1-9-414,1 8-168,-2-19-1,0-10-8202,2-3 3340,0-4 4840,2 1 0,-1-3 0,-2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6:55.24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2 1 9655,'0'1'2465,"-1"1"639,1-2-2387,0 14-33,1-9-1,1 12-10,3-14-203,1 0-145,0-1-157,2 0-56,1-1 22,1 0-89,1-1 11,0 0-22,-1 0 67,3 0-79,-3 0-22,0 0 0,-4 0-45,-2 0-11,-2 0-157,0 0-358,-1 0-2626,-1 0 0,0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06:55.762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6 8938,'0'-3'2353,"0"1"-11,0 2-1625,2 17-56,-1-6 0,1 15-67,-2-9-11,0 1 10,0 1-223,0-1-22,0-2-258,0-2-1,0-2-66,0-2-46,0-4 12,0-1-213,0-2-706,0-1-661,0-1-4964,0-1 3261,-1 0 3294,0 0 0,-1 0 0,1 0 0</inkml:trace>
  <inkml:trace contextRef="#ctx0" brushRef="#br0" timeOffset="781">79 39 12524,'9'-9'1356,"0"2"-1077,-1 4-66,1 0 45,0 1-23,1 0-77,0 0-91,1 0 34,0-1 11,-1 2-34,-1 0 112,-3 1 46,-1 0 335,-1 4-201,-2 1-79,-1 4 224,0 9-179,-2-2 248,-6 11-327,0-10-33,-6 4-123,2-7-45,-2-1-56,-1-1 0,0-1 0,2-2-134,2-4-146,4-1-168,1-3-248,2 0 192,1-2 135,2-2 145,0-3 134,0-3 56,5-3 34,-1 4 0,5-1 34,-2 5 10,-1 1 35,0 1 101,0 2-12,1 0 11,0 1-11,1 3-34,1 1-22,0 1-11,3-1 78,3-1 360,11-2-293,-5-1 45,7-1-22,-2-5-269,-12 3-134,4-4-628,-13 2-941,0 0-986,-3 0-853,-1-1 3542,-1 0 0,0 3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0" name="Google Shape;62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31" name="Google Shape;6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8488" y="12"/>
            <a:ext cx="9261000" cy="5324500"/>
            <a:chOff x="12" y="12"/>
            <a:chExt cx="9261000" cy="5324500"/>
          </a:xfrm>
        </p:grpSpPr>
        <p:sp>
          <p:nvSpPr>
            <p:cNvPr id="10" name="Google Shape;10;p2"/>
            <p:cNvSpPr/>
            <p:nvPr/>
          </p:nvSpPr>
          <p:spPr>
            <a:xfrm>
              <a:off x="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315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15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15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315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15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315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15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315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315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15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15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15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15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15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15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15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15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315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315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15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315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15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15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630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630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630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630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630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630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630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630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630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630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630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630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630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30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630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630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630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630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630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0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0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630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630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45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945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945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945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945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945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945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945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945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945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945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945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945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945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945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945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945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945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945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945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945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945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945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261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261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261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9261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261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9261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9261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9261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261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261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9261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9261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261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261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261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261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261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261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261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261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261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261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261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576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576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1576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1576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1576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1576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1576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1576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1576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1576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1576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1576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1576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1576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1576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1576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1576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1576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1576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1576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1576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1576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1576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3891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3891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3891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3891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3891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3891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3891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3891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3891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3891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3891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891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891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891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891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891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891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891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891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891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891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891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891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6206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6206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6206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6206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6206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6206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6206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6206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6206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6206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6206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6206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6206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6206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6206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6206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6206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6206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6206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6206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6206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6206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6206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8522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8522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8522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8522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8522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522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522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522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522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522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8522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8522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8522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8522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8522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8522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8522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8522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8522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8522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8522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8522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8522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0837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20837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20837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0837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20837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0837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20837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0837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20837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0837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0837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0837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20837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0837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20837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0837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0837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0837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0837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0837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0837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0837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0837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3152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3152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3152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3152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3152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3152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3152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3152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3152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3152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3152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3152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3152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3152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3152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3152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3152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3152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3152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3152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3152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3152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3152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5467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5467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5467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5467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5467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5467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5467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5467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5467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5467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5467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5467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5467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5467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5467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5467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5467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5467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5467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5467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5467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5467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5467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7783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7783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7783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7783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7783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7783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7783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7783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7783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7783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7783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7783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7783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7783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7783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7783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7783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7783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7783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7783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7783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7783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7783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0098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30098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0098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30098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0098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0098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0098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0098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0098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0098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0098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0098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0098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0098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0098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0098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0098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0098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0098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0098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0098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0098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0098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2413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2413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32413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2413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2413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2413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2413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2413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2413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2413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32413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2413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2413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2413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2413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2413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2413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2413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2413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2413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2413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2413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2413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4728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728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4728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4728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4728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4728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4728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4728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4728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4728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4728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4728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4728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4728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4728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4728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4728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4728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4728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4728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4728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4728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4728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7044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7044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7044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7044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7044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7044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7044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7044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7044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7044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7044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7044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7044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7044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7044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7044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7044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7044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7044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7044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7044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7044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7044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9359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9359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9359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9359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9359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9359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9359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9359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9359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9359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9359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9359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9359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9359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9359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9359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9359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9359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9359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9359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9359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9359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9359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1674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1674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1674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1674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1674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1674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41674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1674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41674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1674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1674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41674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41674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41674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41674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1674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1674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674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1674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1674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41674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1674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41674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3989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3989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3989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3989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43989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43989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43989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43989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3989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3989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3989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43989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43989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43989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43989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43989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3989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43989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43989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43989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43989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43989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43989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6305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6305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6305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46305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46305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46305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6305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6305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6305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6305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6305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46305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6305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305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6305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6305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46305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6305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305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6305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6305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305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305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8620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48620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8620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8620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48620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8620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620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620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620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8620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8620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8620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8620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8620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8620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48620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48620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48620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48620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8620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8620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8620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48620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50935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50935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50935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50935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50935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50935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50935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50935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50935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50935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50935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0935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0935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0935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0935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50935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50935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50935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50935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50935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50935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50935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50935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53250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53250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53250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53250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53250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53250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53250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53250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53250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53250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53250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53250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53250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53250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3250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3250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3250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3250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53250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53250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53250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53250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53250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55566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55566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55566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55566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55566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55566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55566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55566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55566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55566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55566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55566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55566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55566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55566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55566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55566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5566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5566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5566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5566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55566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55566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57881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57881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57881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57881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57881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57881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57881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57881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57881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57881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57881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57881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57881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57881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57881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57881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57881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57881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57881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57881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7881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7881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7881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60196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196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196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196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196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0196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0196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0196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0196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0196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0196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0196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0196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0196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0196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0196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0196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0196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0196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0196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0196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0196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0196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2511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62511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62511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62511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2511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2511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2511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2511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2511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2511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2511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2511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511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511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11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511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2511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2511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2511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2511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2511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2511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2511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827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27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4827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64827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64827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64827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4827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4827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4827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4827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4827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4827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4827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4827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4827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4827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4827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4827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4827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4827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4827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4827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4827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7142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7142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7142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7142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7142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67142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67142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67142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7142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7142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7142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7142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7142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7142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7142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7142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7142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7142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7142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7142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7142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7142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7142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9457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9457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9457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9457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9457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9457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9457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69457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69457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69457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9457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9457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9457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9457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9457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9457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9457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9457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9457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9457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9457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9457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9457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71772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71772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71772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71772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71772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71772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71772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71772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71772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71772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71772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71772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71772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71772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71772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71772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71772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71772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71772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71772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71772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71772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71772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74088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74088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74088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74088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74088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74088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74088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74088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74088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74088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74088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74088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74088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74088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74088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74088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74088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74088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74088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74088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74088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74088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74088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76403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76403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76403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76403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76403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76403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76403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76403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76403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76403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76403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76403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76403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76403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76403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76403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76403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76403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76403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76403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76403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76403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76403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78718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78718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78718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78718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78718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78718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78718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78718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78718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78718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78718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78718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78718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78718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78718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78718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78718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78718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78718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78718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78718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78718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78718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81033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81033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81033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81033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81033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81033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81033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81033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81033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81033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81033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81033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81033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81033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81033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81033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81033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81033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81033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81033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81033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81033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81033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83349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83349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83349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83349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83349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83349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83349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83349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83349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83349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83349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83349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83349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83349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83349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83349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83349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83349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83349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83349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83349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83349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83349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85664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85664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85664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85664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85664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85664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85664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85664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85664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85664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85664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85664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85664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85664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85664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85664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85664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85664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85664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85664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85664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85664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85664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87979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87979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87979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87979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87979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87979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87979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87979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87979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87979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87979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87979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87979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87979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87979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87979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87979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87979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87979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87979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87979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87979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87979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90294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90294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90294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90294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90294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90294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90294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90294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90294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90294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90294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90294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90294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90294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90294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90294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90294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90294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90294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90294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90294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90294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90294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0" name="Google Shape;930;p2"/>
          <p:cNvGrpSpPr/>
          <p:nvPr/>
        </p:nvGrpSpPr>
        <p:grpSpPr>
          <a:xfrm>
            <a:off x="-58488" y="12"/>
            <a:ext cx="9261000" cy="5324500"/>
            <a:chOff x="12" y="12"/>
            <a:chExt cx="9261000" cy="5324500"/>
          </a:xfrm>
        </p:grpSpPr>
        <p:sp>
          <p:nvSpPr>
            <p:cNvPr id="931" name="Google Shape;931;p2"/>
            <p:cNvSpPr/>
            <p:nvPr/>
          </p:nvSpPr>
          <p:spPr>
            <a:xfrm>
              <a:off x="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2315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2315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2315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2315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2315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2315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2315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2315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2315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2315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2315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2315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2315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2315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2315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2315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2315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2315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2315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2315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2315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2315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2315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4630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4630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4630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4630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4630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4630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4630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4630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4630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4630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4630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4630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4630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4630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4630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4630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4630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4630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4630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4630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4630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4630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4630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6945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6945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6945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6945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6945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6945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6945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945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945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6945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6945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6945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6945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6945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6945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6945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6945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6945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6945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6945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6945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6945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6945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9261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9261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9261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9261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9261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9261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9261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9261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9261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9261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9261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9261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9261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9261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9261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9261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9261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261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261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261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9261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9261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9261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11576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11576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11576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11576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11576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11576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11576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11576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1576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1576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576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76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576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11576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11576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11576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11576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11576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11576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11576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11576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11576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11576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13891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13891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13891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13891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13891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13891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13891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3891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3891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3891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3891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3891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3891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13891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13891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13891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13891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13891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13891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13891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13891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13891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13891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16206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16206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16206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16206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16206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16206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16206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6206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6206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6206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6206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6206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6206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16206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16206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16206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16206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16206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16206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16206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16206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16206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16206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18522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18522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18522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18522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18522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18522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18522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18522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8522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8522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8522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8522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8522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8522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18522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18522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18522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18522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18522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18522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18522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18522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18522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20837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20837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20837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20837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20837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20837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20837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20837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20837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20837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20837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20837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20837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20837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20837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0837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20837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20837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20837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20837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20837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20837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20837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23152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23152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23152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23152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23152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23152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23152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23152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23152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23152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23152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23152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23152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23152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23152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23152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23152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3152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23152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23152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23152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23152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23152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25467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25467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25467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25467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25467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25467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25467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25467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25467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25467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25467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25467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25467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25467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25467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25467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25467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25467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25467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5467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25467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25467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25467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27783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27783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27783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27783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27783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27783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27783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27783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27783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27783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27783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27783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27783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27783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27783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27783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27783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27783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27783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27783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27783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783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27783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0098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0098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30098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30098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30098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30098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30098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30098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30098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30098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30098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30098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30098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30098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30098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30098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30098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30098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30098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30098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30098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30098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30098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32413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32413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2413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2413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2413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32413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32413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32413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32413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32413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32413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32413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32413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32413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32413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32413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32413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32413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32413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32413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32413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32413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32413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34728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34728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34728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34728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34728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4728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4728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4728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34728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34728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34728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34728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34728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34728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34728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34728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34728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34728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34728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34728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34728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34728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34728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37044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37044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37044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37044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37044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37044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37044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37044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7044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7044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7044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37044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37044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37044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37044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37044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37044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37044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37044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37044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37044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37044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37044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39359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39359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39359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39359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39359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39359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39359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39359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39359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39359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39359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9359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9359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359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39359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39359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39359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39359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39359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39359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39359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39359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39359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41674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41674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41674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41674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41674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41674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41674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41674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41674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41674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41674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41674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41674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41674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41674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41674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41674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1674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1674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41674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41674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41674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41674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43989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43989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43989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43989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43989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43989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43989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43989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43989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43989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43989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43989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43989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43989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43989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43989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43989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43989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43989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989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3989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43989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43989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46305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46305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46305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46305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46305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46305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46305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46305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46305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46305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46305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46305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46305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46305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46305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46305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46305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46305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46305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46305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46305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6305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6305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48620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48620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48620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48620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48620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48620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48620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48620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48620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48620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48620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48620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48620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48620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48620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48620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48620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48620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48620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48620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48620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48620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48620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50935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50935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0935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0935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0935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50935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50935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50935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50935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50935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50935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50935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50935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50935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50935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50935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50935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50935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50935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50935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50935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50935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50935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53250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53250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53250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53250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3250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3250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3250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53250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53250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53250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53250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53250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53250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53250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53250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53250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53250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53250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53250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53250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53250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53250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53250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55566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55566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55566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55566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55566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5566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566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5566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55566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55566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55566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55566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55566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55566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55566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55566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55566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55566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55566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55566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55566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55566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55566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57881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57881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57881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57881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57881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57881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7881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7881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7881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57881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57881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57881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57881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57881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57881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57881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57881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57881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57881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57881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57881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57881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57881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60196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60196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60196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60196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60196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60196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60196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60196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60196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0196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0196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60196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60196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60196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60196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60196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60196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60196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60196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60196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60196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60196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60196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62511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62511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62511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62511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62511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62511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62511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62511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62511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2511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2511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62511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62511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62511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62511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62511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62511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62511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62511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62511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62511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62511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62511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64827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64827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64827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64827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64827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64827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64827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64827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4827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4827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64827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64827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64827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64827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64827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64827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64827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64827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64827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64827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64827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64827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64827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67142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67142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67142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67142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67142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7142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142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67142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67142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67142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67142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67142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67142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67142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67142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67142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67142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67142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67142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67142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67142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67142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67142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9457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9457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69457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69457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69457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69457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69457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69457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69457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69457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69457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69457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69457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69457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69457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69457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9457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9457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69457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69457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69457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69457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69457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71772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71772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71772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71772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71772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71772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71772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71772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772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1772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1772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71772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71772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71772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71772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71772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71772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772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1772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1772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71772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71772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71772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74088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74088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74088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4088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4088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4088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74088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74088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74088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74088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74088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74088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74088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74088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74088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74088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74088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4088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4088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4088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74088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74088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74088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6403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6403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6403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76403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76403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76403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76403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76403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76403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76403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76403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76403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76403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76403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76403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76403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76403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76403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76403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76403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76403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76403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76403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78718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78718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78718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78718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78718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78718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78718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78718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78718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78718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78718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78718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78718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78718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78718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78718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78718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78718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78718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78718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78718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78718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78718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"/>
            <p:cNvSpPr/>
            <p:nvPr/>
          </p:nvSpPr>
          <p:spPr>
            <a:xfrm>
              <a:off x="81033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2"/>
            <p:cNvSpPr/>
            <p:nvPr/>
          </p:nvSpPr>
          <p:spPr>
            <a:xfrm>
              <a:off x="81033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2"/>
            <p:cNvSpPr/>
            <p:nvPr/>
          </p:nvSpPr>
          <p:spPr>
            <a:xfrm>
              <a:off x="81033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"/>
            <p:cNvSpPr/>
            <p:nvPr/>
          </p:nvSpPr>
          <p:spPr>
            <a:xfrm>
              <a:off x="81033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"/>
            <p:cNvSpPr/>
            <p:nvPr/>
          </p:nvSpPr>
          <p:spPr>
            <a:xfrm>
              <a:off x="81033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"/>
            <p:cNvSpPr/>
            <p:nvPr/>
          </p:nvSpPr>
          <p:spPr>
            <a:xfrm>
              <a:off x="81033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"/>
            <p:cNvSpPr/>
            <p:nvPr/>
          </p:nvSpPr>
          <p:spPr>
            <a:xfrm>
              <a:off x="81033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81033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81033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81033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2"/>
            <p:cNvSpPr/>
            <p:nvPr/>
          </p:nvSpPr>
          <p:spPr>
            <a:xfrm>
              <a:off x="81033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2"/>
            <p:cNvSpPr/>
            <p:nvPr/>
          </p:nvSpPr>
          <p:spPr>
            <a:xfrm>
              <a:off x="81033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81033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81033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81033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81033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81033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81033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81033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81033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81033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81033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81033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83349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83349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83349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83349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83349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83349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83349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83349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83349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83349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83349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83349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83349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83349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83349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83349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83349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83349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83349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83349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83349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83349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83349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85664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"/>
            <p:cNvSpPr/>
            <p:nvPr/>
          </p:nvSpPr>
          <p:spPr>
            <a:xfrm>
              <a:off x="85664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"/>
            <p:cNvSpPr/>
            <p:nvPr/>
          </p:nvSpPr>
          <p:spPr>
            <a:xfrm>
              <a:off x="85664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"/>
            <p:cNvSpPr/>
            <p:nvPr/>
          </p:nvSpPr>
          <p:spPr>
            <a:xfrm>
              <a:off x="85664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"/>
            <p:cNvSpPr/>
            <p:nvPr/>
          </p:nvSpPr>
          <p:spPr>
            <a:xfrm>
              <a:off x="85664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85664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85664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85664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85664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85664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85664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85664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85664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85664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5664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5664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85664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85664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85664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85664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85664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85664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85664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87979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87979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87979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87979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87979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87979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87979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87979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87979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87979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87979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87979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87979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87979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87979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87979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87979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7979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979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87979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87979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87979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87979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90294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90294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90294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90294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90294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90294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90294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0294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0294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0294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90294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90294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90294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90294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90294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90294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90294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90294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90294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90294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90294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90294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90294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1" name="Google Shape;1851;p2"/>
          <p:cNvSpPr txBox="1">
            <a:spLocks noGrp="1"/>
          </p:cNvSpPr>
          <p:nvPr>
            <p:ph type="ctrTitle"/>
          </p:nvPr>
        </p:nvSpPr>
        <p:spPr>
          <a:xfrm>
            <a:off x="1763400" y="1360200"/>
            <a:ext cx="5617200" cy="21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852" name="Google Shape;1852;p2"/>
          <p:cNvSpPr txBox="1">
            <a:spLocks noGrp="1"/>
          </p:cNvSpPr>
          <p:nvPr>
            <p:ph type="subTitle" idx="1"/>
          </p:nvPr>
        </p:nvSpPr>
        <p:spPr>
          <a:xfrm>
            <a:off x="2392500" y="3602400"/>
            <a:ext cx="4359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853" name="Google Shape;1853;p2"/>
          <p:cNvGrpSpPr/>
          <p:nvPr/>
        </p:nvGrpSpPr>
        <p:grpSpPr>
          <a:xfrm>
            <a:off x="-58488" y="12"/>
            <a:ext cx="231525" cy="231500"/>
            <a:chOff x="130100" y="-15263"/>
            <a:chExt cx="231525" cy="231500"/>
          </a:xfrm>
        </p:grpSpPr>
        <p:sp>
          <p:nvSpPr>
            <p:cNvPr id="1854" name="Google Shape;185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55" name="Google Shape;185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56" name="Google Shape;185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7" name="Google Shape;185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58" name="Google Shape;1858;p2"/>
          <p:cNvGrpSpPr/>
          <p:nvPr/>
        </p:nvGrpSpPr>
        <p:grpSpPr>
          <a:xfrm>
            <a:off x="-58488" y="231512"/>
            <a:ext cx="231525" cy="231500"/>
            <a:chOff x="130100" y="-15263"/>
            <a:chExt cx="231525" cy="231500"/>
          </a:xfrm>
        </p:grpSpPr>
        <p:sp>
          <p:nvSpPr>
            <p:cNvPr id="1859" name="Google Shape;1859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0" name="Google Shape;1860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61" name="Google Shape;1861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63" name="Google Shape;1863;p2"/>
          <p:cNvGrpSpPr/>
          <p:nvPr/>
        </p:nvGrpSpPr>
        <p:grpSpPr>
          <a:xfrm>
            <a:off x="-58488" y="463012"/>
            <a:ext cx="231525" cy="231500"/>
            <a:chOff x="130100" y="-15263"/>
            <a:chExt cx="231525" cy="231500"/>
          </a:xfrm>
        </p:grpSpPr>
        <p:sp>
          <p:nvSpPr>
            <p:cNvPr id="1864" name="Google Shape;186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5" name="Google Shape;186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66" name="Google Shape;186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68" name="Google Shape;1868;p2"/>
          <p:cNvGrpSpPr/>
          <p:nvPr/>
        </p:nvGrpSpPr>
        <p:grpSpPr>
          <a:xfrm>
            <a:off x="-58488" y="694512"/>
            <a:ext cx="231525" cy="231500"/>
            <a:chOff x="130100" y="-15263"/>
            <a:chExt cx="231525" cy="231500"/>
          </a:xfrm>
        </p:grpSpPr>
        <p:sp>
          <p:nvSpPr>
            <p:cNvPr id="1869" name="Google Shape;1869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0" name="Google Shape;1870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71" name="Google Shape;1871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73" name="Google Shape;1873;p2"/>
          <p:cNvGrpSpPr/>
          <p:nvPr/>
        </p:nvGrpSpPr>
        <p:grpSpPr>
          <a:xfrm>
            <a:off x="-58488" y="926012"/>
            <a:ext cx="231525" cy="231500"/>
            <a:chOff x="130100" y="-15263"/>
            <a:chExt cx="231525" cy="231500"/>
          </a:xfrm>
        </p:grpSpPr>
        <p:sp>
          <p:nvSpPr>
            <p:cNvPr id="1874" name="Google Shape;187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5" name="Google Shape;187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76" name="Google Shape;187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78" name="Google Shape;1878;p2"/>
          <p:cNvGrpSpPr/>
          <p:nvPr/>
        </p:nvGrpSpPr>
        <p:grpSpPr>
          <a:xfrm>
            <a:off x="173037" y="12"/>
            <a:ext cx="231525" cy="231500"/>
            <a:chOff x="130100" y="-15263"/>
            <a:chExt cx="231525" cy="231500"/>
          </a:xfrm>
        </p:grpSpPr>
        <p:sp>
          <p:nvSpPr>
            <p:cNvPr id="1879" name="Google Shape;1879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0" name="Google Shape;1880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81" name="Google Shape;1881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83" name="Google Shape;1883;p2"/>
          <p:cNvGrpSpPr/>
          <p:nvPr/>
        </p:nvGrpSpPr>
        <p:grpSpPr>
          <a:xfrm>
            <a:off x="404562" y="12"/>
            <a:ext cx="231525" cy="231500"/>
            <a:chOff x="130100" y="-15263"/>
            <a:chExt cx="231525" cy="231500"/>
          </a:xfrm>
        </p:grpSpPr>
        <p:sp>
          <p:nvSpPr>
            <p:cNvPr id="1884" name="Google Shape;188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5" name="Google Shape;188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86" name="Google Shape;188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7" name="Google Shape;188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88" name="Google Shape;1888;p2"/>
          <p:cNvGrpSpPr/>
          <p:nvPr/>
        </p:nvGrpSpPr>
        <p:grpSpPr>
          <a:xfrm>
            <a:off x="636087" y="12"/>
            <a:ext cx="231525" cy="231500"/>
            <a:chOff x="130100" y="-15263"/>
            <a:chExt cx="231525" cy="231500"/>
          </a:xfrm>
        </p:grpSpPr>
        <p:sp>
          <p:nvSpPr>
            <p:cNvPr id="1889" name="Google Shape;1889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0" name="Google Shape;1890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91" name="Google Shape;1891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93" name="Google Shape;1893;p2"/>
          <p:cNvGrpSpPr/>
          <p:nvPr/>
        </p:nvGrpSpPr>
        <p:grpSpPr>
          <a:xfrm>
            <a:off x="867612" y="12"/>
            <a:ext cx="231525" cy="231500"/>
            <a:chOff x="130100" y="-15263"/>
            <a:chExt cx="231525" cy="231500"/>
          </a:xfrm>
        </p:grpSpPr>
        <p:sp>
          <p:nvSpPr>
            <p:cNvPr id="1894" name="Google Shape;189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5" name="Google Shape;189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96" name="Google Shape;189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98" name="Google Shape;1898;p2"/>
          <p:cNvGrpSpPr/>
          <p:nvPr/>
        </p:nvGrpSpPr>
        <p:grpSpPr>
          <a:xfrm>
            <a:off x="173037" y="231512"/>
            <a:ext cx="231525" cy="231500"/>
            <a:chOff x="130100" y="-15263"/>
            <a:chExt cx="231525" cy="231500"/>
          </a:xfrm>
        </p:grpSpPr>
        <p:sp>
          <p:nvSpPr>
            <p:cNvPr id="1899" name="Google Shape;1899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0" name="Google Shape;1900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901" name="Google Shape;1901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03" name="Google Shape;1903;p2"/>
          <p:cNvGrpSpPr/>
          <p:nvPr/>
        </p:nvGrpSpPr>
        <p:grpSpPr>
          <a:xfrm>
            <a:off x="404562" y="231512"/>
            <a:ext cx="231525" cy="231500"/>
            <a:chOff x="130100" y="-15263"/>
            <a:chExt cx="231525" cy="231500"/>
          </a:xfrm>
        </p:grpSpPr>
        <p:sp>
          <p:nvSpPr>
            <p:cNvPr id="1904" name="Google Shape;190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5" name="Google Shape;190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906" name="Google Shape;190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08" name="Google Shape;1908;p2"/>
          <p:cNvGrpSpPr/>
          <p:nvPr/>
        </p:nvGrpSpPr>
        <p:grpSpPr>
          <a:xfrm>
            <a:off x="636087" y="231512"/>
            <a:ext cx="231525" cy="231500"/>
            <a:chOff x="130100" y="-15263"/>
            <a:chExt cx="231525" cy="231500"/>
          </a:xfrm>
        </p:grpSpPr>
        <p:sp>
          <p:nvSpPr>
            <p:cNvPr id="1909" name="Google Shape;1909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911" name="Google Shape;1911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3" name="Google Shape;1913;p2"/>
          <p:cNvGrpSpPr/>
          <p:nvPr/>
        </p:nvGrpSpPr>
        <p:grpSpPr>
          <a:xfrm>
            <a:off x="173037" y="463012"/>
            <a:ext cx="231525" cy="231500"/>
            <a:chOff x="130100" y="-15263"/>
            <a:chExt cx="231525" cy="231500"/>
          </a:xfrm>
        </p:grpSpPr>
        <p:sp>
          <p:nvSpPr>
            <p:cNvPr id="1914" name="Google Shape;191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5" name="Google Shape;191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916" name="Google Shape;191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7" name="Google Shape;191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8" name="Google Shape;1918;p2"/>
          <p:cNvGrpSpPr/>
          <p:nvPr/>
        </p:nvGrpSpPr>
        <p:grpSpPr>
          <a:xfrm>
            <a:off x="8971180" y="4861589"/>
            <a:ext cx="232250" cy="231525"/>
            <a:chOff x="7443300" y="2363988"/>
            <a:chExt cx="232250" cy="231525"/>
          </a:xfrm>
        </p:grpSpPr>
        <p:sp>
          <p:nvSpPr>
            <p:cNvPr id="1919" name="Google Shape;191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0" name="Google Shape;192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21" name="Google Shape;192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23" name="Google Shape;1923;p2"/>
          <p:cNvGrpSpPr/>
          <p:nvPr/>
        </p:nvGrpSpPr>
        <p:grpSpPr>
          <a:xfrm>
            <a:off x="8738930" y="4861589"/>
            <a:ext cx="232250" cy="231525"/>
            <a:chOff x="7443300" y="2363988"/>
            <a:chExt cx="232250" cy="231525"/>
          </a:xfrm>
        </p:grpSpPr>
        <p:sp>
          <p:nvSpPr>
            <p:cNvPr id="1924" name="Google Shape;192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5" name="Google Shape;192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26" name="Google Shape;192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7" name="Google Shape;192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28" name="Google Shape;1928;p2"/>
          <p:cNvGrpSpPr/>
          <p:nvPr/>
        </p:nvGrpSpPr>
        <p:grpSpPr>
          <a:xfrm>
            <a:off x="8507043" y="4861589"/>
            <a:ext cx="232250" cy="231525"/>
            <a:chOff x="7443300" y="2363988"/>
            <a:chExt cx="232250" cy="231525"/>
          </a:xfrm>
        </p:grpSpPr>
        <p:sp>
          <p:nvSpPr>
            <p:cNvPr id="1929" name="Google Shape;192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30" name="Google Shape;193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31" name="Google Shape;193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2" name="Google Shape;193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3" name="Google Shape;1933;p2"/>
          <p:cNvGrpSpPr/>
          <p:nvPr/>
        </p:nvGrpSpPr>
        <p:grpSpPr>
          <a:xfrm>
            <a:off x="8275155" y="4861589"/>
            <a:ext cx="232250" cy="231525"/>
            <a:chOff x="7443300" y="2363988"/>
            <a:chExt cx="232250" cy="231525"/>
          </a:xfrm>
        </p:grpSpPr>
        <p:sp>
          <p:nvSpPr>
            <p:cNvPr id="1934" name="Google Shape;193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35" name="Google Shape;193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36" name="Google Shape;193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7" name="Google Shape;193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8" name="Google Shape;1938;p2"/>
          <p:cNvGrpSpPr/>
          <p:nvPr/>
        </p:nvGrpSpPr>
        <p:grpSpPr>
          <a:xfrm>
            <a:off x="8043268" y="4861589"/>
            <a:ext cx="232250" cy="231525"/>
            <a:chOff x="7443300" y="2363988"/>
            <a:chExt cx="232250" cy="231525"/>
          </a:xfrm>
        </p:grpSpPr>
        <p:sp>
          <p:nvSpPr>
            <p:cNvPr id="1939" name="Google Shape;193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40" name="Google Shape;194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41" name="Google Shape;194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2" name="Google Shape;194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43" name="Google Shape;1943;p2"/>
          <p:cNvGrpSpPr/>
          <p:nvPr/>
        </p:nvGrpSpPr>
        <p:grpSpPr>
          <a:xfrm>
            <a:off x="8971180" y="4630064"/>
            <a:ext cx="232250" cy="231525"/>
            <a:chOff x="7443300" y="2363988"/>
            <a:chExt cx="232250" cy="231525"/>
          </a:xfrm>
        </p:grpSpPr>
        <p:sp>
          <p:nvSpPr>
            <p:cNvPr id="1944" name="Google Shape;194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45" name="Google Shape;194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46" name="Google Shape;194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48" name="Google Shape;1948;p2"/>
          <p:cNvGrpSpPr/>
          <p:nvPr/>
        </p:nvGrpSpPr>
        <p:grpSpPr>
          <a:xfrm>
            <a:off x="8738930" y="4630064"/>
            <a:ext cx="232250" cy="231525"/>
            <a:chOff x="7443300" y="2363988"/>
            <a:chExt cx="232250" cy="231525"/>
          </a:xfrm>
        </p:grpSpPr>
        <p:sp>
          <p:nvSpPr>
            <p:cNvPr id="1949" name="Google Shape;194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50" name="Google Shape;195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51" name="Google Shape;195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2" name="Google Shape;195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53" name="Google Shape;1953;p2"/>
          <p:cNvGrpSpPr/>
          <p:nvPr/>
        </p:nvGrpSpPr>
        <p:grpSpPr>
          <a:xfrm>
            <a:off x="8507043" y="4630064"/>
            <a:ext cx="232250" cy="231525"/>
            <a:chOff x="7443300" y="2363988"/>
            <a:chExt cx="232250" cy="231525"/>
          </a:xfrm>
        </p:grpSpPr>
        <p:sp>
          <p:nvSpPr>
            <p:cNvPr id="1954" name="Google Shape;195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55" name="Google Shape;195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56" name="Google Shape;195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7" name="Google Shape;195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58" name="Google Shape;1958;p2"/>
          <p:cNvGrpSpPr/>
          <p:nvPr/>
        </p:nvGrpSpPr>
        <p:grpSpPr>
          <a:xfrm>
            <a:off x="8275155" y="4630064"/>
            <a:ext cx="232250" cy="231525"/>
            <a:chOff x="7443300" y="2363988"/>
            <a:chExt cx="232250" cy="231525"/>
          </a:xfrm>
        </p:grpSpPr>
        <p:sp>
          <p:nvSpPr>
            <p:cNvPr id="1959" name="Google Shape;195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60" name="Google Shape;196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61" name="Google Shape;196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2" name="Google Shape;196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63" name="Google Shape;1963;p2"/>
          <p:cNvGrpSpPr/>
          <p:nvPr/>
        </p:nvGrpSpPr>
        <p:grpSpPr>
          <a:xfrm>
            <a:off x="8971180" y="4398539"/>
            <a:ext cx="232250" cy="231525"/>
            <a:chOff x="7443300" y="2363988"/>
            <a:chExt cx="232250" cy="231525"/>
          </a:xfrm>
        </p:grpSpPr>
        <p:sp>
          <p:nvSpPr>
            <p:cNvPr id="1964" name="Google Shape;196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65" name="Google Shape;196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66" name="Google Shape;196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7" name="Google Shape;196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68" name="Google Shape;1968;p2"/>
          <p:cNvGrpSpPr/>
          <p:nvPr/>
        </p:nvGrpSpPr>
        <p:grpSpPr>
          <a:xfrm>
            <a:off x="8738930" y="4398539"/>
            <a:ext cx="232250" cy="231525"/>
            <a:chOff x="7443300" y="2363988"/>
            <a:chExt cx="232250" cy="231525"/>
          </a:xfrm>
        </p:grpSpPr>
        <p:sp>
          <p:nvSpPr>
            <p:cNvPr id="1969" name="Google Shape;196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0" name="Google Shape;197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71" name="Google Shape;197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2" name="Google Shape;197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73" name="Google Shape;1973;p2"/>
          <p:cNvGrpSpPr/>
          <p:nvPr/>
        </p:nvGrpSpPr>
        <p:grpSpPr>
          <a:xfrm>
            <a:off x="8507043" y="4398539"/>
            <a:ext cx="232250" cy="231525"/>
            <a:chOff x="7443300" y="2363988"/>
            <a:chExt cx="232250" cy="231525"/>
          </a:xfrm>
        </p:grpSpPr>
        <p:sp>
          <p:nvSpPr>
            <p:cNvPr id="1974" name="Google Shape;197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5" name="Google Shape;197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76" name="Google Shape;197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7" name="Google Shape;197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78" name="Google Shape;1978;p2"/>
          <p:cNvGrpSpPr/>
          <p:nvPr/>
        </p:nvGrpSpPr>
        <p:grpSpPr>
          <a:xfrm>
            <a:off x="8971180" y="4167014"/>
            <a:ext cx="232250" cy="231525"/>
            <a:chOff x="7443300" y="2363988"/>
            <a:chExt cx="232250" cy="231525"/>
          </a:xfrm>
        </p:grpSpPr>
        <p:sp>
          <p:nvSpPr>
            <p:cNvPr id="1979" name="Google Shape;197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81" name="Google Shape;198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83" name="Google Shape;1983;p2"/>
          <p:cNvGrpSpPr/>
          <p:nvPr/>
        </p:nvGrpSpPr>
        <p:grpSpPr>
          <a:xfrm>
            <a:off x="8738930" y="4167014"/>
            <a:ext cx="232250" cy="231525"/>
            <a:chOff x="7443300" y="2363988"/>
            <a:chExt cx="232250" cy="231525"/>
          </a:xfrm>
        </p:grpSpPr>
        <p:sp>
          <p:nvSpPr>
            <p:cNvPr id="1984" name="Google Shape;198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5" name="Google Shape;198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86" name="Google Shape;198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88" name="Google Shape;1988;p2"/>
          <p:cNvGrpSpPr/>
          <p:nvPr/>
        </p:nvGrpSpPr>
        <p:grpSpPr>
          <a:xfrm>
            <a:off x="-58858" y="3010608"/>
            <a:ext cx="232250" cy="231525"/>
            <a:chOff x="7443300" y="2363988"/>
            <a:chExt cx="232250" cy="231525"/>
          </a:xfrm>
        </p:grpSpPr>
        <p:sp>
          <p:nvSpPr>
            <p:cNvPr id="1989" name="Google Shape;198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0" name="Google Shape;199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91" name="Google Shape;199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93" name="Google Shape;1993;p2"/>
          <p:cNvGrpSpPr/>
          <p:nvPr/>
        </p:nvGrpSpPr>
        <p:grpSpPr>
          <a:xfrm>
            <a:off x="-58858" y="3242133"/>
            <a:ext cx="232250" cy="231525"/>
            <a:chOff x="7443300" y="2363988"/>
            <a:chExt cx="232250" cy="231525"/>
          </a:xfrm>
        </p:grpSpPr>
        <p:sp>
          <p:nvSpPr>
            <p:cNvPr id="1994" name="Google Shape;199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5" name="Google Shape;199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96" name="Google Shape;199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98" name="Google Shape;1998;p2"/>
          <p:cNvGrpSpPr/>
          <p:nvPr/>
        </p:nvGrpSpPr>
        <p:grpSpPr>
          <a:xfrm>
            <a:off x="-58858" y="3473658"/>
            <a:ext cx="232250" cy="231525"/>
            <a:chOff x="7443300" y="2363988"/>
            <a:chExt cx="232250" cy="231525"/>
          </a:xfrm>
        </p:grpSpPr>
        <p:sp>
          <p:nvSpPr>
            <p:cNvPr id="1999" name="Google Shape;199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00" name="Google Shape;200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01" name="Google Shape;200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3" name="Google Shape;2003;p2"/>
          <p:cNvGrpSpPr/>
          <p:nvPr/>
        </p:nvGrpSpPr>
        <p:grpSpPr>
          <a:xfrm>
            <a:off x="-58858" y="3705183"/>
            <a:ext cx="232250" cy="231525"/>
            <a:chOff x="7443300" y="2363988"/>
            <a:chExt cx="232250" cy="231525"/>
          </a:xfrm>
        </p:grpSpPr>
        <p:sp>
          <p:nvSpPr>
            <p:cNvPr id="2004" name="Google Shape;200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05" name="Google Shape;200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06" name="Google Shape;200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7" name="Google Shape;200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8" name="Google Shape;2008;p2"/>
          <p:cNvGrpSpPr/>
          <p:nvPr/>
        </p:nvGrpSpPr>
        <p:grpSpPr>
          <a:xfrm>
            <a:off x="-58858" y="3936708"/>
            <a:ext cx="232250" cy="231525"/>
            <a:chOff x="7443300" y="2363988"/>
            <a:chExt cx="232250" cy="231525"/>
          </a:xfrm>
        </p:grpSpPr>
        <p:sp>
          <p:nvSpPr>
            <p:cNvPr id="2009" name="Google Shape;200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10" name="Google Shape;201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11" name="Google Shape;201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2" name="Google Shape;201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13" name="Google Shape;2013;p2"/>
          <p:cNvGrpSpPr/>
          <p:nvPr/>
        </p:nvGrpSpPr>
        <p:grpSpPr>
          <a:xfrm>
            <a:off x="-58858" y="4168233"/>
            <a:ext cx="232250" cy="231525"/>
            <a:chOff x="7443300" y="2363988"/>
            <a:chExt cx="232250" cy="231525"/>
          </a:xfrm>
        </p:grpSpPr>
        <p:sp>
          <p:nvSpPr>
            <p:cNvPr id="2014" name="Google Shape;201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15" name="Google Shape;201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16" name="Google Shape;201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7" name="Google Shape;201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18" name="Google Shape;2018;p2"/>
          <p:cNvGrpSpPr/>
          <p:nvPr/>
        </p:nvGrpSpPr>
        <p:grpSpPr>
          <a:xfrm>
            <a:off x="-58858" y="4399758"/>
            <a:ext cx="232250" cy="231525"/>
            <a:chOff x="7443300" y="2363988"/>
            <a:chExt cx="232250" cy="231525"/>
          </a:xfrm>
        </p:grpSpPr>
        <p:sp>
          <p:nvSpPr>
            <p:cNvPr id="2019" name="Google Shape;201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20" name="Google Shape;202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21" name="Google Shape;202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2" name="Google Shape;202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23" name="Google Shape;2023;p2"/>
          <p:cNvGrpSpPr/>
          <p:nvPr/>
        </p:nvGrpSpPr>
        <p:grpSpPr>
          <a:xfrm>
            <a:off x="-58858" y="4631283"/>
            <a:ext cx="232250" cy="231525"/>
            <a:chOff x="7443300" y="2363988"/>
            <a:chExt cx="232250" cy="231525"/>
          </a:xfrm>
        </p:grpSpPr>
        <p:sp>
          <p:nvSpPr>
            <p:cNvPr id="2024" name="Google Shape;202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25" name="Google Shape;202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26" name="Google Shape;202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7" name="Google Shape;202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28" name="Google Shape;2028;p2"/>
          <p:cNvGrpSpPr/>
          <p:nvPr/>
        </p:nvGrpSpPr>
        <p:grpSpPr>
          <a:xfrm>
            <a:off x="-58858" y="4862808"/>
            <a:ext cx="232250" cy="231525"/>
            <a:chOff x="7443300" y="2363988"/>
            <a:chExt cx="232250" cy="231525"/>
          </a:xfrm>
        </p:grpSpPr>
        <p:sp>
          <p:nvSpPr>
            <p:cNvPr id="2029" name="Google Shape;202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30" name="Google Shape;203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31" name="Google Shape;203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33" name="Google Shape;2033;p2"/>
          <p:cNvGrpSpPr/>
          <p:nvPr/>
        </p:nvGrpSpPr>
        <p:grpSpPr>
          <a:xfrm>
            <a:off x="-58858" y="5094333"/>
            <a:ext cx="232250" cy="231525"/>
            <a:chOff x="7443300" y="2363988"/>
            <a:chExt cx="232250" cy="231525"/>
          </a:xfrm>
        </p:grpSpPr>
        <p:sp>
          <p:nvSpPr>
            <p:cNvPr id="2034" name="Google Shape;203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35" name="Google Shape;203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36" name="Google Shape;203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38" name="Google Shape;2038;p2"/>
          <p:cNvGrpSpPr/>
          <p:nvPr/>
        </p:nvGrpSpPr>
        <p:grpSpPr>
          <a:xfrm>
            <a:off x="172655" y="3705183"/>
            <a:ext cx="232250" cy="231525"/>
            <a:chOff x="7443300" y="2363988"/>
            <a:chExt cx="232250" cy="231525"/>
          </a:xfrm>
        </p:grpSpPr>
        <p:sp>
          <p:nvSpPr>
            <p:cNvPr id="2039" name="Google Shape;203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0" name="Google Shape;204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41" name="Google Shape;204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2" name="Google Shape;204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43" name="Google Shape;2043;p2"/>
          <p:cNvGrpSpPr/>
          <p:nvPr/>
        </p:nvGrpSpPr>
        <p:grpSpPr>
          <a:xfrm>
            <a:off x="172655" y="3936708"/>
            <a:ext cx="232250" cy="231525"/>
            <a:chOff x="7443300" y="2363988"/>
            <a:chExt cx="232250" cy="231525"/>
          </a:xfrm>
        </p:grpSpPr>
        <p:sp>
          <p:nvSpPr>
            <p:cNvPr id="2044" name="Google Shape;204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46" name="Google Shape;204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48" name="Google Shape;2048;p2"/>
          <p:cNvGrpSpPr/>
          <p:nvPr/>
        </p:nvGrpSpPr>
        <p:grpSpPr>
          <a:xfrm>
            <a:off x="172655" y="4168233"/>
            <a:ext cx="232250" cy="231525"/>
            <a:chOff x="7443300" y="2363988"/>
            <a:chExt cx="232250" cy="231525"/>
          </a:xfrm>
        </p:grpSpPr>
        <p:sp>
          <p:nvSpPr>
            <p:cNvPr id="2049" name="Google Shape;204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50" name="Google Shape;205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51" name="Google Shape;205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205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53" name="Google Shape;2053;p2"/>
          <p:cNvGrpSpPr/>
          <p:nvPr/>
        </p:nvGrpSpPr>
        <p:grpSpPr>
          <a:xfrm>
            <a:off x="172655" y="4399758"/>
            <a:ext cx="232250" cy="231525"/>
            <a:chOff x="7443300" y="2363988"/>
            <a:chExt cx="232250" cy="231525"/>
          </a:xfrm>
        </p:grpSpPr>
        <p:sp>
          <p:nvSpPr>
            <p:cNvPr id="2054" name="Google Shape;205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55" name="Google Shape;205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56" name="Google Shape;205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58" name="Google Shape;2058;p2"/>
          <p:cNvGrpSpPr/>
          <p:nvPr/>
        </p:nvGrpSpPr>
        <p:grpSpPr>
          <a:xfrm>
            <a:off x="172655" y="4631283"/>
            <a:ext cx="232250" cy="231525"/>
            <a:chOff x="7443300" y="2363988"/>
            <a:chExt cx="232250" cy="231525"/>
          </a:xfrm>
        </p:grpSpPr>
        <p:sp>
          <p:nvSpPr>
            <p:cNvPr id="2059" name="Google Shape;205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60" name="Google Shape;206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61" name="Google Shape;206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63" name="Google Shape;2063;p2"/>
          <p:cNvGrpSpPr/>
          <p:nvPr/>
        </p:nvGrpSpPr>
        <p:grpSpPr>
          <a:xfrm>
            <a:off x="172655" y="4862808"/>
            <a:ext cx="232250" cy="231525"/>
            <a:chOff x="7443300" y="2363988"/>
            <a:chExt cx="232250" cy="231525"/>
          </a:xfrm>
        </p:grpSpPr>
        <p:sp>
          <p:nvSpPr>
            <p:cNvPr id="2064" name="Google Shape;206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65" name="Google Shape;206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66" name="Google Shape;206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7" name="Google Shape;206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68" name="Google Shape;2068;p2"/>
          <p:cNvGrpSpPr/>
          <p:nvPr/>
        </p:nvGrpSpPr>
        <p:grpSpPr>
          <a:xfrm>
            <a:off x="172655" y="5094333"/>
            <a:ext cx="232250" cy="231525"/>
            <a:chOff x="7443300" y="2363988"/>
            <a:chExt cx="232250" cy="231525"/>
          </a:xfrm>
        </p:grpSpPr>
        <p:sp>
          <p:nvSpPr>
            <p:cNvPr id="2069" name="Google Shape;206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70" name="Google Shape;207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71" name="Google Shape;207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2" name="Google Shape;207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73" name="Google Shape;2073;p2"/>
          <p:cNvGrpSpPr/>
          <p:nvPr/>
        </p:nvGrpSpPr>
        <p:grpSpPr>
          <a:xfrm>
            <a:off x="404167" y="4631283"/>
            <a:ext cx="232250" cy="231525"/>
            <a:chOff x="7443300" y="2363988"/>
            <a:chExt cx="232250" cy="231525"/>
          </a:xfrm>
        </p:grpSpPr>
        <p:sp>
          <p:nvSpPr>
            <p:cNvPr id="2074" name="Google Shape;207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75" name="Google Shape;207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76" name="Google Shape;207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78" name="Google Shape;2078;p2"/>
          <p:cNvGrpSpPr/>
          <p:nvPr/>
        </p:nvGrpSpPr>
        <p:grpSpPr>
          <a:xfrm>
            <a:off x="404167" y="4862808"/>
            <a:ext cx="232250" cy="231525"/>
            <a:chOff x="7443300" y="2363988"/>
            <a:chExt cx="232250" cy="231525"/>
          </a:xfrm>
        </p:grpSpPr>
        <p:sp>
          <p:nvSpPr>
            <p:cNvPr id="2079" name="Google Shape;207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0" name="Google Shape;208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81" name="Google Shape;208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2" name="Google Shape;208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83" name="Google Shape;2083;p2"/>
          <p:cNvGrpSpPr/>
          <p:nvPr/>
        </p:nvGrpSpPr>
        <p:grpSpPr>
          <a:xfrm>
            <a:off x="404167" y="5094333"/>
            <a:ext cx="232250" cy="231525"/>
            <a:chOff x="7443300" y="2363988"/>
            <a:chExt cx="232250" cy="231525"/>
          </a:xfrm>
        </p:grpSpPr>
        <p:sp>
          <p:nvSpPr>
            <p:cNvPr id="2084" name="Google Shape;208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5" name="Google Shape;208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86" name="Google Shape;208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7" name="Google Shape;208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88" name="Google Shape;2088;p2"/>
          <p:cNvGrpSpPr/>
          <p:nvPr/>
        </p:nvGrpSpPr>
        <p:grpSpPr>
          <a:xfrm>
            <a:off x="8971180" y="5093114"/>
            <a:ext cx="232250" cy="231525"/>
            <a:chOff x="7443300" y="2363988"/>
            <a:chExt cx="232250" cy="231525"/>
          </a:xfrm>
        </p:grpSpPr>
        <p:sp>
          <p:nvSpPr>
            <p:cNvPr id="2089" name="Google Shape;208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90" name="Google Shape;209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91" name="Google Shape;209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2" name="Google Shape;209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93" name="Google Shape;2093;p2"/>
          <p:cNvGrpSpPr/>
          <p:nvPr/>
        </p:nvGrpSpPr>
        <p:grpSpPr>
          <a:xfrm>
            <a:off x="8738930" y="5093114"/>
            <a:ext cx="232250" cy="231525"/>
            <a:chOff x="7443300" y="2363988"/>
            <a:chExt cx="232250" cy="231525"/>
          </a:xfrm>
        </p:grpSpPr>
        <p:sp>
          <p:nvSpPr>
            <p:cNvPr id="2094" name="Google Shape;209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95" name="Google Shape;209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96" name="Google Shape;209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7" name="Google Shape;209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98" name="Google Shape;2098;p2"/>
          <p:cNvGrpSpPr/>
          <p:nvPr/>
        </p:nvGrpSpPr>
        <p:grpSpPr>
          <a:xfrm>
            <a:off x="8507043" y="5093114"/>
            <a:ext cx="232250" cy="231525"/>
            <a:chOff x="7443300" y="2363988"/>
            <a:chExt cx="232250" cy="231525"/>
          </a:xfrm>
        </p:grpSpPr>
        <p:sp>
          <p:nvSpPr>
            <p:cNvPr id="2099" name="Google Shape;209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00" name="Google Shape;210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101" name="Google Shape;210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2" name="Google Shape;210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03" name="Google Shape;2103;p2"/>
          <p:cNvGrpSpPr/>
          <p:nvPr/>
        </p:nvGrpSpPr>
        <p:grpSpPr>
          <a:xfrm>
            <a:off x="8275155" y="5093114"/>
            <a:ext cx="232250" cy="231525"/>
            <a:chOff x="7443300" y="2363988"/>
            <a:chExt cx="232250" cy="231525"/>
          </a:xfrm>
        </p:grpSpPr>
        <p:sp>
          <p:nvSpPr>
            <p:cNvPr id="2104" name="Google Shape;210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05" name="Google Shape;210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106" name="Google Shape;210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7" name="Google Shape;210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08" name="Google Shape;2108;p2"/>
          <p:cNvGrpSpPr/>
          <p:nvPr/>
        </p:nvGrpSpPr>
        <p:grpSpPr>
          <a:xfrm>
            <a:off x="8043268" y="5093114"/>
            <a:ext cx="232250" cy="231525"/>
            <a:chOff x="7443300" y="2363988"/>
            <a:chExt cx="232250" cy="231525"/>
          </a:xfrm>
        </p:grpSpPr>
        <p:sp>
          <p:nvSpPr>
            <p:cNvPr id="2109" name="Google Shape;210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0" name="Google Shape;211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111" name="Google Shape;211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2" name="Google Shape;211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13" name="Google Shape;2113;p2"/>
          <p:cNvGrpSpPr/>
          <p:nvPr/>
        </p:nvGrpSpPr>
        <p:grpSpPr>
          <a:xfrm>
            <a:off x="8275883" y="-372"/>
            <a:ext cx="231525" cy="232250"/>
            <a:chOff x="8351975" y="1405275"/>
            <a:chExt cx="231525" cy="232250"/>
          </a:xfrm>
        </p:grpSpPr>
        <p:sp>
          <p:nvSpPr>
            <p:cNvPr id="2114" name="Google Shape;211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5" name="Google Shape;211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16" name="Google Shape;211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7" name="Google Shape;211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18" name="Google Shape;2118;p2"/>
          <p:cNvGrpSpPr/>
          <p:nvPr/>
        </p:nvGrpSpPr>
        <p:grpSpPr>
          <a:xfrm>
            <a:off x="8507408" y="-372"/>
            <a:ext cx="231525" cy="232250"/>
            <a:chOff x="8351975" y="1405275"/>
            <a:chExt cx="231525" cy="232250"/>
          </a:xfrm>
        </p:grpSpPr>
        <p:sp>
          <p:nvSpPr>
            <p:cNvPr id="2119" name="Google Shape;211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0" name="Google Shape;212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21" name="Google Shape;212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2" name="Google Shape;212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23" name="Google Shape;2123;p2"/>
          <p:cNvGrpSpPr/>
          <p:nvPr/>
        </p:nvGrpSpPr>
        <p:grpSpPr>
          <a:xfrm>
            <a:off x="8738933" y="-372"/>
            <a:ext cx="231525" cy="232250"/>
            <a:chOff x="8351975" y="1405275"/>
            <a:chExt cx="231525" cy="232250"/>
          </a:xfrm>
        </p:grpSpPr>
        <p:sp>
          <p:nvSpPr>
            <p:cNvPr id="2124" name="Google Shape;212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5" name="Google Shape;212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26" name="Google Shape;212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7" name="Google Shape;212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28" name="Google Shape;2128;p2"/>
          <p:cNvGrpSpPr/>
          <p:nvPr/>
        </p:nvGrpSpPr>
        <p:grpSpPr>
          <a:xfrm>
            <a:off x="8970458" y="-372"/>
            <a:ext cx="231525" cy="232250"/>
            <a:chOff x="8351975" y="1405275"/>
            <a:chExt cx="231525" cy="232250"/>
          </a:xfrm>
        </p:grpSpPr>
        <p:sp>
          <p:nvSpPr>
            <p:cNvPr id="2129" name="Google Shape;212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0" name="Google Shape;213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31" name="Google Shape;213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33" name="Google Shape;2133;p2"/>
          <p:cNvGrpSpPr/>
          <p:nvPr/>
        </p:nvGrpSpPr>
        <p:grpSpPr>
          <a:xfrm>
            <a:off x="9201983" y="-372"/>
            <a:ext cx="231525" cy="232250"/>
            <a:chOff x="8351975" y="1405275"/>
            <a:chExt cx="231525" cy="232250"/>
          </a:xfrm>
        </p:grpSpPr>
        <p:sp>
          <p:nvSpPr>
            <p:cNvPr id="2134" name="Google Shape;213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5" name="Google Shape;213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36" name="Google Shape;213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38" name="Google Shape;2138;p2"/>
          <p:cNvGrpSpPr/>
          <p:nvPr/>
        </p:nvGrpSpPr>
        <p:grpSpPr>
          <a:xfrm>
            <a:off x="8275883" y="231128"/>
            <a:ext cx="231525" cy="232250"/>
            <a:chOff x="8351975" y="1405275"/>
            <a:chExt cx="231525" cy="232250"/>
          </a:xfrm>
        </p:grpSpPr>
        <p:sp>
          <p:nvSpPr>
            <p:cNvPr id="2139" name="Google Shape;213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0" name="Google Shape;214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41" name="Google Shape;214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43" name="Google Shape;2143;p2"/>
          <p:cNvGrpSpPr/>
          <p:nvPr/>
        </p:nvGrpSpPr>
        <p:grpSpPr>
          <a:xfrm>
            <a:off x="8507408" y="231128"/>
            <a:ext cx="231525" cy="232250"/>
            <a:chOff x="8351975" y="1405275"/>
            <a:chExt cx="231525" cy="232250"/>
          </a:xfrm>
        </p:grpSpPr>
        <p:sp>
          <p:nvSpPr>
            <p:cNvPr id="2144" name="Google Shape;214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5" name="Google Shape;214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46" name="Google Shape;214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48" name="Google Shape;2148;p2"/>
          <p:cNvGrpSpPr/>
          <p:nvPr/>
        </p:nvGrpSpPr>
        <p:grpSpPr>
          <a:xfrm>
            <a:off x="8738933" y="231128"/>
            <a:ext cx="231525" cy="232250"/>
            <a:chOff x="8351975" y="1405275"/>
            <a:chExt cx="231525" cy="232250"/>
          </a:xfrm>
        </p:grpSpPr>
        <p:sp>
          <p:nvSpPr>
            <p:cNvPr id="2149" name="Google Shape;214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50" name="Google Shape;215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51" name="Google Shape;215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53" name="Google Shape;2153;p2"/>
          <p:cNvGrpSpPr/>
          <p:nvPr/>
        </p:nvGrpSpPr>
        <p:grpSpPr>
          <a:xfrm>
            <a:off x="8970458" y="231128"/>
            <a:ext cx="231525" cy="232250"/>
            <a:chOff x="8351975" y="1405275"/>
            <a:chExt cx="231525" cy="232250"/>
          </a:xfrm>
        </p:grpSpPr>
        <p:sp>
          <p:nvSpPr>
            <p:cNvPr id="2154" name="Google Shape;215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55" name="Google Shape;215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56" name="Google Shape;215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58" name="Google Shape;2158;p2"/>
          <p:cNvGrpSpPr/>
          <p:nvPr/>
        </p:nvGrpSpPr>
        <p:grpSpPr>
          <a:xfrm>
            <a:off x="9201983" y="231128"/>
            <a:ext cx="231525" cy="232250"/>
            <a:chOff x="8351975" y="1405275"/>
            <a:chExt cx="231525" cy="232250"/>
          </a:xfrm>
        </p:grpSpPr>
        <p:sp>
          <p:nvSpPr>
            <p:cNvPr id="2159" name="Google Shape;215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0" name="Google Shape;216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61" name="Google Shape;216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63" name="Google Shape;2163;p2"/>
          <p:cNvGrpSpPr/>
          <p:nvPr/>
        </p:nvGrpSpPr>
        <p:grpSpPr>
          <a:xfrm>
            <a:off x="8275883" y="462628"/>
            <a:ext cx="231525" cy="232250"/>
            <a:chOff x="8351975" y="1405275"/>
            <a:chExt cx="231525" cy="232250"/>
          </a:xfrm>
        </p:grpSpPr>
        <p:sp>
          <p:nvSpPr>
            <p:cNvPr id="2164" name="Google Shape;216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5" name="Google Shape;216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66" name="Google Shape;216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68" name="Google Shape;2168;p2"/>
          <p:cNvGrpSpPr/>
          <p:nvPr/>
        </p:nvGrpSpPr>
        <p:grpSpPr>
          <a:xfrm>
            <a:off x="8507408" y="462628"/>
            <a:ext cx="231525" cy="232250"/>
            <a:chOff x="8351975" y="1405275"/>
            <a:chExt cx="231525" cy="232250"/>
          </a:xfrm>
        </p:grpSpPr>
        <p:sp>
          <p:nvSpPr>
            <p:cNvPr id="2169" name="Google Shape;216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70" name="Google Shape;217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71" name="Google Shape;217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73" name="Google Shape;2173;p2"/>
          <p:cNvGrpSpPr/>
          <p:nvPr/>
        </p:nvGrpSpPr>
        <p:grpSpPr>
          <a:xfrm>
            <a:off x="8738933" y="462628"/>
            <a:ext cx="231525" cy="232250"/>
            <a:chOff x="8351975" y="1405275"/>
            <a:chExt cx="231525" cy="232250"/>
          </a:xfrm>
        </p:grpSpPr>
        <p:sp>
          <p:nvSpPr>
            <p:cNvPr id="2174" name="Google Shape;217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75" name="Google Shape;217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76" name="Google Shape;217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78" name="Google Shape;2178;p2"/>
          <p:cNvGrpSpPr/>
          <p:nvPr/>
        </p:nvGrpSpPr>
        <p:grpSpPr>
          <a:xfrm>
            <a:off x="8970458" y="462628"/>
            <a:ext cx="231525" cy="232250"/>
            <a:chOff x="8351975" y="1405275"/>
            <a:chExt cx="231525" cy="232250"/>
          </a:xfrm>
        </p:grpSpPr>
        <p:sp>
          <p:nvSpPr>
            <p:cNvPr id="2179" name="Google Shape;217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0" name="Google Shape;218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81" name="Google Shape;218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83" name="Google Shape;2183;p2"/>
          <p:cNvGrpSpPr/>
          <p:nvPr/>
        </p:nvGrpSpPr>
        <p:grpSpPr>
          <a:xfrm>
            <a:off x="9201983" y="462628"/>
            <a:ext cx="231525" cy="232250"/>
            <a:chOff x="8351975" y="1405275"/>
            <a:chExt cx="231525" cy="232250"/>
          </a:xfrm>
        </p:grpSpPr>
        <p:sp>
          <p:nvSpPr>
            <p:cNvPr id="2184" name="Google Shape;218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5" name="Google Shape;218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86" name="Google Shape;218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88" name="Google Shape;2188;p2"/>
          <p:cNvGrpSpPr/>
          <p:nvPr/>
        </p:nvGrpSpPr>
        <p:grpSpPr>
          <a:xfrm>
            <a:off x="8738933" y="694128"/>
            <a:ext cx="231525" cy="232250"/>
            <a:chOff x="8351975" y="1405275"/>
            <a:chExt cx="231525" cy="232250"/>
          </a:xfrm>
        </p:grpSpPr>
        <p:sp>
          <p:nvSpPr>
            <p:cNvPr id="2189" name="Google Shape;218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90" name="Google Shape;219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91" name="Google Shape;219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93" name="Google Shape;2193;p2"/>
          <p:cNvGrpSpPr/>
          <p:nvPr/>
        </p:nvGrpSpPr>
        <p:grpSpPr>
          <a:xfrm>
            <a:off x="8970458" y="694128"/>
            <a:ext cx="231525" cy="232250"/>
            <a:chOff x="8351975" y="1405275"/>
            <a:chExt cx="231525" cy="232250"/>
          </a:xfrm>
        </p:grpSpPr>
        <p:sp>
          <p:nvSpPr>
            <p:cNvPr id="2194" name="Google Shape;219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95" name="Google Shape;219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96" name="Google Shape;219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7" name="Google Shape;219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98" name="Google Shape;2198;p2"/>
          <p:cNvGrpSpPr/>
          <p:nvPr/>
        </p:nvGrpSpPr>
        <p:grpSpPr>
          <a:xfrm>
            <a:off x="9201983" y="694128"/>
            <a:ext cx="231525" cy="232250"/>
            <a:chOff x="8351975" y="1405275"/>
            <a:chExt cx="231525" cy="232250"/>
          </a:xfrm>
        </p:grpSpPr>
        <p:sp>
          <p:nvSpPr>
            <p:cNvPr id="2199" name="Google Shape;219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00" name="Google Shape;220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01" name="Google Shape;220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03" name="Google Shape;2203;p2"/>
          <p:cNvGrpSpPr/>
          <p:nvPr/>
        </p:nvGrpSpPr>
        <p:grpSpPr>
          <a:xfrm>
            <a:off x="8738933" y="925628"/>
            <a:ext cx="231525" cy="232250"/>
            <a:chOff x="8351975" y="1405275"/>
            <a:chExt cx="231525" cy="232250"/>
          </a:xfrm>
        </p:grpSpPr>
        <p:sp>
          <p:nvSpPr>
            <p:cNvPr id="2204" name="Google Shape;220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05" name="Google Shape;220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06" name="Google Shape;220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7" name="Google Shape;220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08" name="Google Shape;2208;p2"/>
          <p:cNvGrpSpPr/>
          <p:nvPr/>
        </p:nvGrpSpPr>
        <p:grpSpPr>
          <a:xfrm>
            <a:off x="8970458" y="925628"/>
            <a:ext cx="231525" cy="232250"/>
            <a:chOff x="8351975" y="1405275"/>
            <a:chExt cx="231525" cy="232250"/>
          </a:xfrm>
        </p:grpSpPr>
        <p:sp>
          <p:nvSpPr>
            <p:cNvPr id="2209" name="Google Shape;220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10" name="Google Shape;221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11" name="Google Shape;221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2" name="Google Shape;221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13" name="Google Shape;2213;p2"/>
          <p:cNvGrpSpPr/>
          <p:nvPr/>
        </p:nvGrpSpPr>
        <p:grpSpPr>
          <a:xfrm>
            <a:off x="9201983" y="925628"/>
            <a:ext cx="231525" cy="232250"/>
            <a:chOff x="8351975" y="1405275"/>
            <a:chExt cx="231525" cy="232250"/>
          </a:xfrm>
        </p:grpSpPr>
        <p:sp>
          <p:nvSpPr>
            <p:cNvPr id="2214" name="Google Shape;221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15" name="Google Shape;221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16" name="Google Shape;221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7" name="Google Shape;221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18" name="Google Shape;2218;p2"/>
          <p:cNvGrpSpPr/>
          <p:nvPr/>
        </p:nvGrpSpPr>
        <p:grpSpPr>
          <a:xfrm>
            <a:off x="8738933" y="1157128"/>
            <a:ext cx="231525" cy="232250"/>
            <a:chOff x="8351975" y="1405275"/>
            <a:chExt cx="231525" cy="232250"/>
          </a:xfrm>
        </p:grpSpPr>
        <p:sp>
          <p:nvSpPr>
            <p:cNvPr id="2219" name="Google Shape;221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20" name="Google Shape;222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21" name="Google Shape;222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2" name="Google Shape;222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23" name="Google Shape;2223;p2"/>
          <p:cNvGrpSpPr/>
          <p:nvPr/>
        </p:nvGrpSpPr>
        <p:grpSpPr>
          <a:xfrm>
            <a:off x="8970458" y="1157128"/>
            <a:ext cx="231525" cy="232250"/>
            <a:chOff x="8351975" y="1405275"/>
            <a:chExt cx="231525" cy="232250"/>
          </a:xfrm>
        </p:grpSpPr>
        <p:sp>
          <p:nvSpPr>
            <p:cNvPr id="2224" name="Google Shape;222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25" name="Google Shape;222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26" name="Google Shape;222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7" name="Google Shape;222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28" name="Google Shape;2228;p2"/>
          <p:cNvGrpSpPr/>
          <p:nvPr/>
        </p:nvGrpSpPr>
        <p:grpSpPr>
          <a:xfrm>
            <a:off x="9201983" y="1157128"/>
            <a:ext cx="231525" cy="232250"/>
            <a:chOff x="8351975" y="1405275"/>
            <a:chExt cx="231525" cy="232250"/>
          </a:xfrm>
        </p:grpSpPr>
        <p:sp>
          <p:nvSpPr>
            <p:cNvPr id="2229" name="Google Shape;222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0" name="Google Shape;223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31" name="Google Shape;223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2" name="Google Shape;223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5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6" name="Google Shape;3556;p5"/>
          <p:cNvGrpSpPr/>
          <p:nvPr/>
        </p:nvGrpSpPr>
        <p:grpSpPr>
          <a:xfrm>
            <a:off x="-58488" y="12"/>
            <a:ext cx="9261000" cy="5324500"/>
            <a:chOff x="12" y="12"/>
            <a:chExt cx="9261000" cy="5324500"/>
          </a:xfrm>
        </p:grpSpPr>
        <p:sp>
          <p:nvSpPr>
            <p:cNvPr id="3557" name="Google Shape;3557;p5"/>
            <p:cNvSpPr/>
            <p:nvPr/>
          </p:nvSpPr>
          <p:spPr>
            <a:xfrm>
              <a:off x="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5"/>
            <p:cNvSpPr/>
            <p:nvPr/>
          </p:nvSpPr>
          <p:spPr>
            <a:xfrm>
              <a:off x="2315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5"/>
            <p:cNvSpPr/>
            <p:nvPr/>
          </p:nvSpPr>
          <p:spPr>
            <a:xfrm>
              <a:off x="4630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5"/>
            <p:cNvSpPr/>
            <p:nvPr/>
          </p:nvSpPr>
          <p:spPr>
            <a:xfrm>
              <a:off x="6945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5"/>
            <p:cNvSpPr/>
            <p:nvPr/>
          </p:nvSpPr>
          <p:spPr>
            <a:xfrm>
              <a:off x="9261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5"/>
            <p:cNvSpPr/>
            <p:nvPr/>
          </p:nvSpPr>
          <p:spPr>
            <a:xfrm>
              <a:off x="11576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5"/>
            <p:cNvSpPr/>
            <p:nvPr/>
          </p:nvSpPr>
          <p:spPr>
            <a:xfrm>
              <a:off x="13891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5"/>
            <p:cNvSpPr/>
            <p:nvPr/>
          </p:nvSpPr>
          <p:spPr>
            <a:xfrm>
              <a:off x="16206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5"/>
            <p:cNvSpPr/>
            <p:nvPr/>
          </p:nvSpPr>
          <p:spPr>
            <a:xfrm>
              <a:off x="18522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5"/>
            <p:cNvSpPr/>
            <p:nvPr/>
          </p:nvSpPr>
          <p:spPr>
            <a:xfrm>
              <a:off x="20837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5"/>
            <p:cNvSpPr/>
            <p:nvPr/>
          </p:nvSpPr>
          <p:spPr>
            <a:xfrm>
              <a:off x="23152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5"/>
            <p:cNvSpPr/>
            <p:nvPr/>
          </p:nvSpPr>
          <p:spPr>
            <a:xfrm>
              <a:off x="25467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5"/>
            <p:cNvSpPr/>
            <p:nvPr/>
          </p:nvSpPr>
          <p:spPr>
            <a:xfrm>
              <a:off x="27783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5"/>
            <p:cNvSpPr/>
            <p:nvPr/>
          </p:nvSpPr>
          <p:spPr>
            <a:xfrm>
              <a:off x="30098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5"/>
            <p:cNvSpPr/>
            <p:nvPr/>
          </p:nvSpPr>
          <p:spPr>
            <a:xfrm>
              <a:off x="32413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5"/>
            <p:cNvSpPr/>
            <p:nvPr/>
          </p:nvSpPr>
          <p:spPr>
            <a:xfrm>
              <a:off x="34728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5"/>
            <p:cNvSpPr/>
            <p:nvPr/>
          </p:nvSpPr>
          <p:spPr>
            <a:xfrm>
              <a:off x="37044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5"/>
            <p:cNvSpPr/>
            <p:nvPr/>
          </p:nvSpPr>
          <p:spPr>
            <a:xfrm>
              <a:off x="39359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5"/>
            <p:cNvSpPr/>
            <p:nvPr/>
          </p:nvSpPr>
          <p:spPr>
            <a:xfrm>
              <a:off x="41674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5"/>
            <p:cNvSpPr/>
            <p:nvPr/>
          </p:nvSpPr>
          <p:spPr>
            <a:xfrm>
              <a:off x="43989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5"/>
            <p:cNvSpPr/>
            <p:nvPr/>
          </p:nvSpPr>
          <p:spPr>
            <a:xfrm>
              <a:off x="46305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5"/>
            <p:cNvSpPr/>
            <p:nvPr/>
          </p:nvSpPr>
          <p:spPr>
            <a:xfrm>
              <a:off x="48620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5"/>
            <p:cNvSpPr/>
            <p:nvPr/>
          </p:nvSpPr>
          <p:spPr>
            <a:xfrm>
              <a:off x="50935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5"/>
            <p:cNvSpPr/>
            <p:nvPr/>
          </p:nvSpPr>
          <p:spPr>
            <a:xfrm>
              <a:off x="53250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5"/>
            <p:cNvSpPr/>
            <p:nvPr/>
          </p:nvSpPr>
          <p:spPr>
            <a:xfrm>
              <a:off x="55566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5"/>
            <p:cNvSpPr/>
            <p:nvPr/>
          </p:nvSpPr>
          <p:spPr>
            <a:xfrm>
              <a:off x="57881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"/>
            <p:cNvSpPr/>
            <p:nvPr/>
          </p:nvSpPr>
          <p:spPr>
            <a:xfrm>
              <a:off x="60196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"/>
            <p:cNvSpPr/>
            <p:nvPr/>
          </p:nvSpPr>
          <p:spPr>
            <a:xfrm>
              <a:off x="62511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"/>
            <p:cNvSpPr/>
            <p:nvPr/>
          </p:nvSpPr>
          <p:spPr>
            <a:xfrm>
              <a:off x="64827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"/>
            <p:cNvSpPr/>
            <p:nvPr/>
          </p:nvSpPr>
          <p:spPr>
            <a:xfrm>
              <a:off x="67142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"/>
            <p:cNvSpPr/>
            <p:nvPr/>
          </p:nvSpPr>
          <p:spPr>
            <a:xfrm>
              <a:off x="69457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5"/>
            <p:cNvSpPr/>
            <p:nvPr/>
          </p:nvSpPr>
          <p:spPr>
            <a:xfrm>
              <a:off x="71772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5"/>
            <p:cNvSpPr/>
            <p:nvPr/>
          </p:nvSpPr>
          <p:spPr>
            <a:xfrm>
              <a:off x="74088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5"/>
            <p:cNvSpPr/>
            <p:nvPr/>
          </p:nvSpPr>
          <p:spPr>
            <a:xfrm>
              <a:off x="76403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5"/>
            <p:cNvSpPr/>
            <p:nvPr/>
          </p:nvSpPr>
          <p:spPr>
            <a:xfrm>
              <a:off x="78718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5"/>
            <p:cNvSpPr/>
            <p:nvPr/>
          </p:nvSpPr>
          <p:spPr>
            <a:xfrm>
              <a:off x="81033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5"/>
            <p:cNvSpPr/>
            <p:nvPr/>
          </p:nvSpPr>
          <p:spPr>
            <a:xfrm>
              <a:off x="83349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5"/>
            <p:cNvSpPr/>
            <p:nvPr/>
          </p:nvSpPr>
          <p:spPr>
            <a:xfrm>
              <a:off x="85664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5"/>
            <p:cNvSpPr/>
            <p:nvPr/>
          </p:nvSpPr>
          <p:spPr>
            <a:xfrm>
              <a:off x="87979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5"/>
            <p:cNvSpPr/>
            <p:nvPr/>
          </p:nvSpPr>
          <p:spPr>
            <a:xfrm>
              <a:off x="90294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5"/>
            <p:cNvSpPr/>
            <p:nvPr/>
          </p:nvSpPr>
          <p:spPr>
            <a:xfrm>
              <a:off x="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5"/>
            <p:cNvSpPr/>
            <p:nvPr/>
          </p:nvSpPr>
          <p:spPr>
            <a:xfrm>
              <a:off x="2315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5"/>
            <p:cNvSpPr/>
            <p:nvPr/>
          </p:nvSpPr>
          <p:spPr>
            <a:xfrm>
              <a:off x="4630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5"/>
            <p:cNvSpPr/>
            <p:nvPr/>
          </p:nvSpPr>
          <p:spPr>
            <a:xfrm>
              <a:off x="6945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5"/>
            <p:cNvSpPr/>
            <p:nvPr/>
          </p:nvSpPr>
          <p:spPr>
            <a:xfrm>
              <a:off x="9261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5"/>
            <p:cNvSpPr/>
            <p:nvPr/>
          </p:nvSpPr>
          <p:spPr>
            <a:xfrm>
              <a:off x="11576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5"/>
            <p:cNvSpPr/>
            <p:nvPr/>
          </p:nvSpPr>
          <p:spPr>
            <a:xfrm>
              <a:off x="13891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5"/>
            <p:cNvSpPr/>
            <p:nvPr/>
          </p:nvSpPr>
          <p:spPr>
            <a:xfrm>
              <a:off x="16206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5"/>
            <p:cNvSpPr/>
            <p:nvPr/>
          </p:nvSpPr>
          <p:spPr>
            <a:xfrm>
              <a:off x="18522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5"/>
            <p:cNvSpPr/>
            <p:nvPr/>
          </p:nvSpPr>
          <p:spPr>
            <a:xfrm>
              <a:off x="20837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5"/>
            <p:cNvSpPr/>
            <p:nvPr/>
          </p:nvSpPr>
          <p:spPr>
            <a:xfrm>
              <a:off x="23152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5"/>
            <p:cNvSpPr/>
            <p:nvPr/>
          </p:nvSpPr>
          <p:spPr>
            <a:xfrm>
              <a:off x="25467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5"/>
            <p:cNvSpPr/>
            <p:nvPr/>
          </p:nvSpPr>
          <p:spPr>
            <a:xfrm>
              <a:off x="27783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5"/>
            <p:cNvSpPr/>
            <p:nvPr/>
          </p:nvSpPr>
          <p:spPr>
            <a:xfrm>
              <a:off x="30098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5"/>
            <p:cNvSpPr/>
            <p:nvPr/>
          </p:nvSpPr>
          <p:spPr>
            <a:xfrm>
              <a:off x="32413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5"/>
            <p:cNvSpPr/>
            <p:nvPr/>
          </p:nvSpPr>
          <p:spPr>
            <a:xfrm>
              <a:off x="34728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5"/>
            <p:cNvSpPr/>
            <p:nvPr/>
          </p:nvSpPr>
          <p:spPr>
            <a:xfrm>
              <a:off x="37044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5"/>
            <p:cNvSpPr/>
            <p:nvPr/>
          </p:nvSpPr>
          <p:spPr>
            <a:xfrm>
              <a:off x="39359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5"/>
            <p:cNvSpPr/>
            <p:nvPr/>
          </p:nvSpPr>
          <p:spPr>
            <a:xfrm>
              <a:off x="41674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5"/>
            <p:cNvSpPr/>
            <p:nvPr/>
          </p:nvSpPr>
          <p:spPr>
            <a:xfrm>
              <a:off x="43989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5"/>
            <p:cNvSpPr/>
            <p:nvPr/>
          </p:nvSpPr>
          <p:spPr>
            <a:xfrm>
              <a:off x="46305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5"/>
            <p:cNvSpPr/>
            <p:nvPr/>
          </p:nvSpPr>
          <p:spPr>
            <a:xfrm>
              <a:off x="48620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5"/>
            <p:cNvSpPr/>
            <p:nvPr/>
          </p:nvSpPr>
          <p:spPr>
            <a:xfrm>
              <a:off x="50935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5"/>
            <p:cNvSpPr/>
            <p:nvPr/>
          </p:nvSpPr>
          <p:spPr>
            <a:xfrm>
              <a:off x="53250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5"/>
            <p:cNvSpPr/>
            <p:nvPr/>
          </p:nvSpPr>
          <p:spPr>
            <a:xfrm>
              <a:off x="55566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5"/>
            <p:cNvSpPr/>
            <p:nvPr/>
          </p:nvSpPr>
          <p:spPr>
            <a:xfrm>
              <a:off x="57881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5"/>
            <p:cNvSpPr/>
            <p:nvPr/>
          </p:nvSpPr>
          <p:spPr>
            <a:xfrm>
              <a:off x="60196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5"/>
            <p:cNvSpPr/>
            <p:nvPr/>
          </p:nvSpPr>
          <p:spPr>
            <a:xfrm>
              <a:off x="62511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5"/>
            <p:cNvSpPr/>
            <p:nvPr/>
          </p:nvSpPr>
          <p:spPr>
            <a:xfrm>
              <a:off x="64827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5"/>
            <p:cNvSpPr/>
            <p:nvPr/>
          </p:nvSpPr>
          <p:spPr>
            <a:xfrm>
              <a:off x="67142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5"/>
            <p:cNvSpPr/>
            <p:nvPr/>
          </p:nvSpPr>
          <p:spPr>
            <a:xfrm>
              <a:off x="69457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5"/>
            <p:cNvSpPr/>
            <p:nvPr/>
          </p:nvSpPr>
          <p:spPr>
            <a:xfrm>
              <a:off x="71772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5"/>
            <p:cNvSpPr/>
            <p:nvPr/>
          </p:nvSpPr>
          <p:spPr>
            <a:xfrm>
              <a:off x="74088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5"/>
            <p:cNvSpPr/>
            <p:nvPr/>
          </p:nvSpPr>
          <p:spPr>
            <a:xfrm>
              <a:off x="76403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5"/>
            <p:cNvSpPr/>
            <p:nvPr/>
          </p:nvSpPr>
          <p:spPr>
            <a:xfrm>
              <a:off x="78718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5"/>
            <p:cNvSpPr/>
            <p:nvPr/>
          </p:nvSpPr>
          <p:spPr>
            <a:xfrm>
              <a:off x="81033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5"/>
            <p:cNvSpPr/>
            <p:nvPr/>
          </p:nvSpPr>
          <p:spPr>
            <a:xfrm>
              <a:off x="83349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5"/>
            <p:cNvSpPr/>
            <p:nvPr/>
          </p:nvSpPr>
          <p:spPr>
            <a:xfrm>
              <a:off x="85664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5"/>
            <p:cNvSpPr/>
            <p:nvPr/>
          </p:nvSpPr>
          <p:spPr>
            <a:xfrm>
              <a:off x="87979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5"/>
            <p:cNvSpPr/>
            <p:nvPr/>
          </p:nvSpPr>
          <p:spPr>
            <a:xfrm>
              <a:off x="90294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5"/>
            <p:cNvSpPr/>
            <p:nvPr/>
          </p:nvSpPr>
          <p:spPr>
            <a:xfrm>
              <a:off x="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5"/>
            <p:cNvSpPr/>
            <p:nvPr/>
          </p:nvSpPr>
          <p:spPr>
            <a:xfrm>
              <a:off x="2315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5"/>
            <p:cNvSpPr/>
            <p:nvPr/>
          </p:nvSpPr>
          <p:spPr>
            <a:xfrm>
              <a:off x="4630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5"/>
            <p:cNvSpPr/>
            <p:nvPr/>
          </p:nvSpPr>
          <p:spPr>
            <a:xfrm>
              <a:off x="6945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5"/>
            <p:cNvSpPr/>
            <p:nvPr/>
          </p:nvSpPr>
          <p:spPr>
            <a:xfrm>
              <a:off x="9261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5"/>
            <p:cNvSpPr/>
            <p:nvPr/>
          </p:nvSpPr>
          <p:spPr>
            <a:xfrm>
              <a:off x="11576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5"/>
            <p:cNvSpPr/>
            <p:nvPr/>
          </p:nvSpPr>
          <p:spPr>
            <a:xfrm>
              <a:off x="13891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5"/>
            <p:cNvSpPr/>
            <p:nvPr/>
          </p:nvSpPr>
          <p:spPr>
            <a:xfrm>
              <a:off x="16206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5"/>
            <p:cNvSpPr/>
            <p:nvPr/>
          </p:nvSpPr>
          <p:spPr>
            <a:xfrm>
              <a:off x="18522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5"/>
            <p:cNvSpPr/>
            <p:nvPr/>
          </p:nvSpPr>
          <p:spPr>
            <a:xfrm>
              <a:off x="20837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5"/>
            <p:cNvSpPr/>
            <p:nvPr/>
          </p:nvSpPr>
          <p:spPr>
            <a:xfrm>
              <a:off x="23152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5"/>
            <p:cNvSpPr/>
            <p:nvPr/>
          </p:nvSpPr>
          <p:spPr>
            <a:xfrm>
              <a:off x="25467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5"/>
            <p:cNvSpPr/>
            <p:nvPr/>
          </p:nvSpPr>
          <p:spPr>
            <a:xfrm>
              <a:off x="27783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5"/>
            <p:cNvSpPr/>
            <p:nvPr/>
          </p:nvSpPr>
          <p:spPr>
            <a:xfrm>
              <a:off x="30098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5"/>
            <p:cNvSpPr/>
            <p:nvPr/>
          </p:nvSpPr>
          <p:spPr>
            <a:xfrm>
              <a:off x="32413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5"/>
            <p:cNvSpPr/>
            <p:nvPr/>
          </p:nvSpPr>
          <p:spPr>
            <a:xfrm>
              <a:off x="34728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5"/>
            <p:cNvSpPr/>
            <p:nvPr/>
          </p:nvSpPr>
          <p:spPr>
            <a:xfrm>
              <a:off x="37044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5"/>
            <p:cNvSpPr/>
            <p:nvPr/>
          </p:nvSpPr>
          <p:spPr>
            <a:xfrm>
              <a:off x="39359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5"/>
            <p:cNvSpPr/>
            <p:nvPr/>
          </p:nvSpPr>
          <p:spPr>
            <a:xfrm>
              <a:off x="41674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5"/>
            <p:cNvSpPr/>
            <p:nvPr/>
          </p:nvSpPr>
          <p:spPr>
            <a:xfrm>
              <a:off x="43989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5"/>
            <p:cNvSpPr/>
            <p:nvPr/>
          </p:nvSpPr>
          <p:spPr>
            <a:xfrm>
              <a:off x="46305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5"/>
            <p:cNvSpPr/>
            <p:nvPr/>
          </p:nvSpPr>
          <p:spPr>
            <a:xfrm>
              <a:off x="48620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5"/>
            <p:cNvSpPr/>
            <p:nvPr/>
          </p:nvSpPr>
          <p:spPr>
            <a:xfrm>
              <a:off x="50935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5"/>
            <p:cNvSpPr/>
            <p:nvPr/>
          </p:nvSpPr>
          <p:spPr>
            <a:xfrm>
              <a:off x="53250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5"/>
            <p:cNvSpPr/>
            <p:nvPr/>
          </p:nvSpPr>
          <p:spPr>
            <a:xfrm>
              <a:off x="55566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5"/>
            <p:cNvSpPr/>
            <p:nvPr/>
          </p:nvSpPr>
          <p:spPr>
            <a:xfrm>
              <a:off x="57881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5"/>
            <p:cNvSpPr/>
            <p:nvPr/>
          </p:nvSpPr>
          <p:spPr>
            <a:xfrm>
              <a:off x="60196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5"/>
            <p:cNvSpPr/>
            <p:nvPr/>
          </p:nvSpPr>
          <p:spPr>
            <a:xfrm>
              <a:off x="62511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5"/>
            <p:cNvSpPr/>
            <p:nvPr/>
          </p:nvSpPr>
          <p:spPr>
            <a:xfrm>
              <a:off x="64827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5"/>
            <p:cNvSpPr/>
            <p:nvPr/>
          </p:nvSpPr>
          <p:spPr>
            <a:xfrm>
              <a:off x="67142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5"/>
            <p:cNvSpPr/>
            <p:nvPr/>
          </p:nvSpPr>
          <p:spPr>
            <a:xfrm>
              <a:off x="69457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5"/>
            <p:cNvSpPr/>
            <p:nvPr/>
          </p:nvSpPr>
          <p:spPr>
            <a:xfrm>
              <a:off x="71772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5"/>
            <p:cNvSpPr/>
            <p:nvPr/>
          </p:nvSpPr>
          <p:spPr>
            <a:xfrm>
              <a:off x="74088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5"/>
            <p:cNvSpPr/>
            <p:nvPr/>
          </p:nvSpPr>
          <p:spPr>
            <a:xfrm>
              <a:off x="76403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5"/>
            <p:cNvSpPr/>
            <p:nvPr/>
          </p:nvSpPr>
          <p:spPr>
            <a:xfrm>
              <a:off x="78718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5"/>
            <p:cNvSpPr/>
            <p:nvPr/>
          </p:nvSpPr>
          <p:spPr>
            <a:xfrm>
              <a:off x="81033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5"/>
            <p:cNvSpPr/>
            <p:nvPr/>
          </p:nvSpPr>
          <p:spPr>
            <a:xfrm>
              <a:off x="83349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5"/>
            <p:cNvSpPr/>
            <p:nvPr/>
          </p:nvSpPr>
          <p:spPr>
            <a:xfrm>
              <a:off x="85664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5"/>
            <p:cNvSpPr/>
            <p:nvPr/>
          </p:nvSpPr>
          <p:spPr>
            <a:xfrm>
              <a:off x="87979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5"/>
            <p:cNvSpPr/>
            <p:nvPr/>
          </p:nvSpPr>
          <p:spPr>
            <a:xfrm>
              <a:off x="90294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5"/>
            <p:cNvSpPr/>
            <p:nvPr/>
          </p:nvSpPr>
          <p:spPr>
            <a:xfrm>
              <a:off x="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5"/>
            <p:cNvSpPr/>
            <p:nvPr/>
          </p:nvSpPr>
          <p:spPr>
            <a:xfrm>
              <a:off x="2315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5"/>
            <p:cNvSpPr/>
            <p:nvPr/>
          </p:nvSpPr>
          <p:spPr>
            <a:xfrm>
              <a:off x="4630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5"/>
            <p:cNvSpPr/>
            <p:nvPr/>
          </p:nvSpPr>
          <p:spPr>
            <a:xfrm>
              <a:off x="6945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5"/>
            <p:cNvSpPr/>
            <p:nvPr/>
          </p:nvSpPr>
          <p:spPr>
            <a:xfrm>
              <a:off x="9261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5"/>
            <p:cNvSpPr/>
            <p:nvPr/>
          </p:nvSpPr>
          <p:spPr>
            <a:xfrm>
              <a:off x="11576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5"/>
            <p:cNvSpPr/>
            <p:nvPr/>
          </p:nvSpPr>
          <p:spPr>
            <a:xfrm>
              <a:off x="13891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5"/>
            <p:cNvSpPr/>
            <p:nvPr/>
          </p:nvSpPr>
          <p:spPr>
            <a:xfrm>
              <a:off x="16206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5"/>
            <p:cNvSpPr/>
            <p:nvPr/>
          </p:nvSpPr>
          <p:spPr>
            <a:xfrm>
              <a:off x="18522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5"/>
            <p:cNvSpPr/>
            <p:nvPr/>
          </p:nvSpPr>
          <p:spPr>
            <a:xfrm>
              <a:off x="20837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5"/>
            <p:cNvSpPr/>
            <p:nvPr/>
          </p:nvSpPr>
          <p:spPr>
            <a:xfrm>
              <a:off x="23152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5"/>
            <p:cNvSpPr/>
            <p:nvPr/>
          </p:nvSpPr>
          <p:spPr>
            <a:xfrm>
              <a:off x="25467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5"/>
            <p:cNvSpPr/>
            <p:nvPr/>
          </p:nvSpPr>
          <p:spPr>
            <a:xfrm>
              <a:off x="27783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5"/>
            <p:cNvSpPr/>
            <p:nvPr/>
          </p:nvSpPr>
          <p:spPr>
            <a:xfrm>
              <a:off x="30098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5"/>
            <p:cNvSpPr/>
            <p:nvPr/>
          </p:nvSpPr>
          <p:spPr>
            <a:xfrm>
              <a:off x="32413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5"/>
            <p:cNvSpPr/>
            <p:nvPr/>
          </p:nvSpPr>
          <p:spPr>
            <a:xfrm>
              <a:off x="34728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5"/>
            <p:cNvSpPr/>
            <p:nvPr/>
          </p:nvSpPr>
          <p:spPr>
            <a:xfrm>
              <a:off x="37044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5"/>
            <p:cNvSpPr/>
            <p:nvPr/>
          </p:nvSpPr>
          <p:spPr>
            <a:xfrm>
              <a:off x="39359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5"/>
            <p:cNvSpPr/>
            <p:nvPr/>
          </p:nvSpPr>
          <p:spPr>
            <a:xfrm>
              <a:off x="41674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5"/>
            <p:cNvSpPr/>
            <p:nvPr/>
          </p:nvSpPr>
          <p:spPr>
            <a:xfrm>
              <a:off x="43989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5"/>
            <p:cNvSpPr/>
            <p:nvPr/>
          </p:nvSpPr>
          <p:spPr>
            <a:xfrm>
              <a:off x="46305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5"/>
            <p:cNvSpPr/>
            <p:nvPr/>
          </p:nvSpPr>
          <p:spPr>
            <a:xfrm>
              <a:off x="48620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5"/>
            <p:cNvSpPr/>
            <p:nvPr/>
          </p:nvSpPr>
          <p:spPr>
            <a:xfrm>
              <a:off x="50935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5"/>
            <p:cNvSpPr/>
            <p:nvPr/>
          </p:nvSpPr>
          <p:spPr>
            <a:xfrm>
              <a:off x="53250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5"/>
            <p:cNvSpPr/>
            <p:nvPr/>
          </p:nvSpPr>
          <p:spPr>
            <a:xfrm>
              <a:off x="55566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5"/>
            <p:cNvSpPr/>
            <p:nvPr/>
          </p:nvSpPr>
          <p:spPr>
            <a:xfrm>
              <a:off x="57881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5"/>
            <p:cNvSpPr/>
            <p:nvPr/>
          </p:nvSpPr>
          <p:spPr>
            <a:xfrm>
              <a:off x="60196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5"/>
            <p:cNvSpPr/>
            <p:nvPr/>
          </p:nvSpPr>
          <p:spPr>
            <a:xfrm>
              <a:off x="62511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5"/>
            <p:cNvSpPr/>
            <p:nvPr/>
          </p:nvSpPr>
          <p:spPr>
            <a:xfrm>
              <a:off x="64827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5"/>
            <p:cNvSpPr/>
            <p:nvPr/>
          </p:nvSpPr>
          <p:spPr>
            <a:xfrm>
              <a:off x="67142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5"/>
            <p:cNvSpPr/>
            <p:nvPr/>
          </p:nvSpPr>
          <p:spPr>
            <a:xfrm>
              <a:off x="69457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5"/>
            <p:cNvSpPr/>
            <p:nvPr/>
          </p:nvSpPr>
          <p:spPr>
            <a:xfrm>
              <a:off x="71772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5"/>
            <p:cNvSpPr/>
            <p:nvPr/>
          </p:nvSpPr>
          <p:spPr>
            <a:xfrm>
              <a:off x="74088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5"/>
            <p:cNvSpPr/>
            <p:nvPr/>
          </p:nvSpPr>
          <p:spPr>
            <a:xfrm>
              <a:off x="76403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5"/>
            <p:cNvSpPr/>
            <p:nvPr/>
          </p:nvSpPr>
          <p:spPr>
            <a:xfrm>
              <a:off x="78718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5"/>
            <p:cNvSpPr/>
            <p:nvPr/>
          </p:nvSpPr>
          <p:spPr>
            <a:xfrm>
              <a:off x="81033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5"/>
            <p:cNvSpPr/>
            <p:nvPr/>
          </p:nvSpPr>
          <p:spPr>
            <a:xfrm>
              <a:off x="83349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5"/>
            <p:cNvSpPr/>
            <p:nvPr/>
          </p:nvSpPr>
          <p:spPr>
            <a:xfrm>
              <a:off x="85664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5"/>
            <p:cNvSpPr/>
            <p:nvPr/>
          </p:nvSpPr>
          <p:spPr>
            <a:xfrm>
              <a:off x="87979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5"/>
            <p:cNvSpPr/>
            <p:nvPr/>
          </p:nvSpPr>
          <p:spPr>
            <a:xfrm>
              <a:off x="90294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5"/>
            <p:cNvSpPr/>
            <p:nvPr/>
          </p:nvSpPr>
          <p:spPr>
            <a:xfrm>
              <a:off x="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5"/>
            <p:cNvSpPr/>
            <p:nvPr/>
          </p:nvSpPr>
          <p:spPr>
            <a:xfrm>
              <a:off x="2315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5"/>
            <p:cNvSpPr/>
            <p:nvPr/>
          </p:nvSpPr>
          <p:spPr>
            <a:xfrm>
              <a:off x="4630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5"/>
            <p:cNvSpPr/>
            <p:nvPr/>
          </p:nvSpPr>
          <p:spPr>
            <a:xfrm>
              <a:off x="6945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5"/>
            <p:cNvSpPr/>
            <p:nvPr/>
          </p:nvSpPr>
          <p:spPr>
            <a:xfrm>
              <a:off x="9261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5"/>
            <p:cNvSpPr/>
            <p:nvPr/>
          </p:nvSpPr>
          <p:spPr>
            <a:xfrm>
              <a:off x="11576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5"/>
            <p:cNvSpPr/>
            <p:nvPr/>
          </p:nvSpPr>
          <p:spPr>
            <a:xfrm>
              <a:off x="13891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5"/>
            <p:cNvSpPr/>
            <p:nvPr/>
          </p:nvSpPr>
          <p:spPr>
            <a:xfrm>
              <a:off x="16206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5"/>
            <p:cNvSpPr/>
            <p:nvPr/>
          </p:nvSpPr>
          <p:spPr>
            <a:xfrm>
              <a:off x="18522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5"/>
            <p:cNvSpPr/>
            <p:nvPr/>
          </p:nvSpPr>
          <p:spPr>
            <a:xfrm>
              <a:off x="20837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5"/>
            <p:cNvSpPr/>
            <p:nvPr/>
          </p:nvSpPr>
          <p:spPr>
            <a:xfrm>
              <a:off x="23152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5"/>
            <p:cNvSpPr/>
            <p:nvPr/>
          </p:nvSpPr>
          <p:spPr>
            <a:xfrm>
              <a:off x="25467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5"/>
            <p:cNvSpPr/>
            <p:nvPr/>
          </p:nvSpPr>
          <p:spPr>
            <a:xfrm>
              <a:off x="27783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5"/>
            <p:cNvSpPr/>
            <p:nvPr/>
          </p:nvSpPr>
          <p:spPr>
            <a:xfrm>
              <a:off x="30098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5"/>
            <p:cNvSpPr/>
            <p:nvPr/>
          </p:nvSpPr>
          <p:spPr>
            <a:xfrm>
              <a:off x="32413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5"/>
            <p:cNvSpPr/>
            <p:nvPr/>
          </p:nvSpPr>
          <p:spPr>
            <a:xfrm>
              <a:off x="34728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5"/>
            <p:cNvSpPr/>
            <p:nvPr/>
          </p:nvSpPr>
          <p:spPr>
            <a:xfrm>
              <a:off x="37044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5"/>
            <p:cNvSpPr/>
            <p:nvPr/>
          </p:nvSpPr>
          <p:spPr>
            <a:xfrm>
              <a:off x="39359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5"/>
            <p:cNvSpPr/>
            <p:nvPr/>
          </p:nvSpPr>
          <p:spPr>
            <a:xfrm>
              <a:off x="41674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5"/>
            <p:cNvSpPr/>
            <p:nvPr/>
          </p:nvSpPr>
          <p:spPr>
            <a:xfrm>
              <a:off x="43989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5"/>
            <p:cNvSpPr/>
            <p:nvPr/>
          </p:nvSpPr>
          <p:spPr>
            <a:xfrm>
              <a:off x="46305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5"/>
            <p:cNvSpPr/>
            <p:nvPr/>
          </p:nvSpPr>
          <p:spPr>
            <a:xfrm>
              <a:off x="48620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5"/>
            <p:cNvSpPr/>
            <p:nvPr/>
          </p:nvSpPr>
          <p:spPr>
            <a:xfrm>
              <a:off x="50935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5"/>
            <p:cNvSpPr/>
            <p:nvPr/>
          </p:nvSpPr>
          <p:spPr>
            <a:xfrm>
              <a:off x="53250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5"/>
            <p:cNvSpPr/>
            <p:nvPr/>
          </p:nvSpPr>
          <p:spPr>
            <a:xfrm>
              <a:off x="55566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5"/>
            <p:cNvSpPr/>
            <p:nvPr/>
          </p:nvSpPr>
          <p:spPr>
            <a:xfrm>
              <a:off x="57881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5"/>
            <p:cNvSpPr/>
            <p:nvPr/>
          </p:nvSpPr>
          <p:spPr>
            <a:xfrm>
              <a:off x="60196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5"/>
            <p:cNvSpPr/>
            <p:nvPr/>
          </p:nvSpPr>
          <p:spPr>
            <a:xfrm>
              <a:off x="62511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5"/>
            <p:cNvSpPr/>
            <p:nvPr/>
          </p:nvSpPr>
          <p:spPr>
            <a:xfrm>
              <a:off x="64827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5"/>
            <p:cNvSpPr/>
            <p:nvPr/>
          </p:nvSpPr>
          <p:spPr>
            <a:xfrm>
              <a:off x="67142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5"/>
            <p:cNvSpPr/>
            <p:nvPr/>
          </p:nvSpPr>
          <p:spPr>
            <a:xfrm>
              <a:off x="69457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5"/>
            <p:cNvSpPr/>
            <p:nvPr/>
          </p:nvSpPr>
          <p:spPr>
            <a:xfrm>
              <a:off x="71772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5"/>
            <p:cNvSpPr/>
            <p:nvPr/>
          </p:nvSpPr>
          <p:spPr>
            <a:xfrm>
              <a:off x="74088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5"/>
            <p:cNvSpPr/>
            <p:nvPr/>
          </p:nvSpPr>
          <p:spPr>
            <a:xfrm>
              <a:off x="76403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5"/>
            <p:cNvSpPr/>
            <p:nvPr/>
          </p:nvSpPr>
          <p:spPr>
            <a:xfrm>
              <a:off x="78718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5"/>
            <p:cNvSpPr/>
            <p:nvPr/>
          </p:nvSpPr>
          <p:spPr>
            <a:xfrm>
              <a:off x="81033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5"/>
            <p:cNvSpPr/>
            <p:nvPr/>
          </p:nvSpPr>
          <p:spPr>
            <a:xfrm>
              <a:off x="83349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5"/>
            <p:cNvSpPr/>
            <p:nvPr/>
          </p:nvSpPr>
          <p:spPr>
            <a:xfrm>
              <a:off x="85664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5"/>
            <p:cNvSpPr/>
            <p:nvPr/>
          </p:nvSpPr>
          <p:spPr>
            <a:xfrm>
              <a:off x="87979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5"/>
            <p:cNvSpPr/>
            <p:nvPr/>
          </p:nvSpPr>
          <p:spPr>
            <a:xfrm>
              <a:off x="90294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5"/>
            <p:cNvSpPr/>
            <p:nvPr/>
          </p:nvSpPr>
          <p:spPr>
            <a:xfrm>
              <a:off x="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5"/>
            <p:cNvSpPr/>
            <p:nvPr/>
          </p:nvSpPr>
          <p:spPr>
            <a:xfrm>
              <a:off x="2315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5"/>
            <p:cNvSpPr/>
            <p:nvPr/>
          </p:nvSpPr>
          <p:spPr>
            <a:xfrm>
              <a:off x="4630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5"/>
            <p:cNvSpPr/>
            <p:nvPr/>
          </p:nvSpPr>
          <p:spPr>
            <a:xfrm>
              <a:off x="6945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5"/>
            <p:cNvSpPr/>
            <p:nvPr/>
          </p:nvSpPr>
          <p:spPr>
            <a:xfrm>
              <a:off x="9261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5"/>
            <p:cNvSpPr/>
            <p:nvPr/>
          </p:nvSpPr>
          <p:spPr>
            <a:xfrm>
              <a:off x="11576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5"/>
            <p:cNvSpPr/>
            <p:nvPr/>
          </p:nvSpPr>
          <p:spPr>
            <a:xfrm>
              <a:off x="13891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5"/>
            <p:cNvSpPr/>
            <p:nvPr/>
          </p:nvSpPr>
          <p:spPr>
            <a:xfrm>
              <a:off x="16206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5"/>
            <p:cNvSpPr/>
            <p:nvPr/>
          </p:nvSpPr>
          <p:spPr>
            <a:xfrm>
              <a:off x="18522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5"/>
            <p:cNvSpPr/>
            <p:nvPr/>
          </p:nvSpPr>
          <p:spPr>
            <a:xfrm>
              <a:off x="20837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5"/>
            <p:cNvSpPr/>
            <p:nvPr/>
          </p:nvSpPr>
          <p:spPr>
            <a:xfrm>
              <a:off x="23152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5"/>
            <p:cNvSpPr/>
            <p:nvPr/>
          </p:nvSpPr>
          <p:spPr>
            <a:xfrm>
              <a:off x="25467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5"/>
            <p:cNvSpPr/>
            <p:nvPr/>
          </p:nvSpPr>
          <p:spPr>
            <a:xfrm>
              <a:off x="27783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5"/>
            <p:cNvSpPr/>
            <p:nvPr/>
          </p:nvSpPr>
          <p:spPr>
            <a:xfrm>
              <a:off x="30098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5"/>
            <p:cNvSpPr/>
            <p:nvPr/>
          </p:nvSpPr>
          <p:spPr>
            <a:xfrm>
              <a:off x="32413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5"/>
            <p:cNvSpPr/>
            <p:nvPr/>
          </p:nvSpPr>
          <p:spPr>
            <a:xfrm>
              <a:off x="34728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5"/>
            <p:cNvSpPr/>
            <p:nvPr/>
          </p:nvSpPr>
          <p:spPr>
            <a:xfrm>
              <a:off x="37044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5"/>
            <p:cNvSpPr/>
            <p:nvPr/>
          </p:nvSpPr>
          <p:spPr>
            <a:xfrm>
              <a:off x="39359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5"/>
            <p:cNvSpPr/>
            <p:nvPr/>
          </p:nvSpPr>
          <p:spPr>
            <a:xfrm>
              <a:off x="41674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5"/>
            <p:cNvSpPr/>
            <p:nvPr/>
          </p:nvSpPr>
          <p:spPr>
            <a:xfrm>
              <a:off x="43989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5"/>
            <p:cNvSpPr/>
            <p:nvPr/>
          </p:nvSpPr>
          <p:spPr>
            <a:xfrm>
              <a:off x="46305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5"/>
            <p:cNvSpPr/>
            <p:nvPr/>
          </p:nvSpPr>
          <p:spPr>
            <a:xfrm>
              <a:off x="48620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5"/>
            <p:cNvSpPr/>
            <p:nvPr/>
          </p:nvSpPr>
          <p:spPr>
            <a:xfrm>
              <a:off x="50935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5"/>
            <p:cNvSpPr/>
            <p:nvPr/>
          </p:nvSpPr>
          <p:spPr>
            <a:xfrm>
              <a:off x="53250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5"/>
            <p:cNvSpPr/>
            <p:nvPr/>
          </p:nvSpPr>
          <p:spPr>
            <a:xfrm>
              <a:off x="55566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5"/>
            <p:cNvSpPr/>
            <p:nvPr/>
          </p:nvSpPr>
          <p:spPr>
            <a:xfrm>
              <a:off x="57881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5"/>
            <p:cNvSpPr/>
            <p:nvPr/>
          </p:nvSpPr>
          <p:spPr>
            <a:xfrm>
              <a:off x="60196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5"/>
            <p:cNvSpPr/>
            <p:nvPr/>
          </p:nvSpPr>
          <p:spPr>
            <a:xfrm>
              <a:off x="62511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5"/>
            <p:cNvSpPr/>
            <p:nvPr/>
          </p:nvSpPr>
          <p:spPr>
            <a:xfrm>
              <a:off x="64827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5"/>
            <p:cNvSpPr/>
            <p:nvPr/>
          </p:nvSpPr>
          <p:spPr>
            <a:xfrm>
              <a:off x="67142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5"/>
            <p:cNvSpPr/>
            <p:nvPr/>
          </p:nvSpPr>
          <p:spPr>
            <a:xfrm>
              <a:off x="69457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5"/>
            <p:cNvSpPr/>
            <p:nvPr/>
          </p:nvSpPr>
          <p:spPr>
            <a:xfrm>
              <a:off x="71772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5"/>
            <p:cNvSpPr/>
            <p:nvPr/>
          </p:nvSpPr>
          <p:spPr>
            <a:xfrm>
              <a:off x="74088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5"/>
            <p:cNvSpPr/>
            <p:nvPr/>
          </p:nvSpPr>
          <p:spPr>
            <a:xfrm>
              <a:off x="76403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5"/>
            <p:cNvSpPr/>
            <p:nvPr/>
          </p:nvSpPr>
          <p:spPr>
            <a:xfrm>
              <a:off x="78718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5"/>
            <p:cNvSpPr/>
            <p:nvPr/>
          </p:nvSpPr>
          <p:spPr>
            <a:xfrm>
              <a:off x="81033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5"/>
            <p:cNvSpPr/>
            <p:nvPr/>
          </p:nvSpPr>
          <p:spPr>
            <a:xfrm>
              <a:off x="83349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5"/>
            <p:cNvSpPr/>
            <p:nvPr/>
          </p:nvSpPr>
          <p:spPr>
            <a:xfrm>
              <a:off x="85664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5"/>
            <p:cNvSpPr/>
            <p:nvPr/>
          </p:nvSpPr>
          <p:spPr>
            <a:xfrm>
              <a:off x="87979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5"/>
            <p:cNvSpPr/>
            <p:nvPr/>
          </p:nvSpPr>
          <p:spPr>
            <a:xfrm>
              <a:off x="90294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5"/>
            <p:cNvSpPr/>
            <p:nvPr/>
          </p:nvSpPr>
          <p:spPr>
            <a:xfrm>
              <a:off x="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5"/>
            <p:cNvSpPr/>
            <p:nvPr/>
          </p:nvSpPr>
          <p:spPr>
            <a:xfrm>
              <a:off x="2315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5"/>
            <p:cNvSpPr/>
            <p:nvPr/>
          </p:nvSpPr>
          <p:spPr>
            <a:xfrm>
              <a:off x="4630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5"/>
            <p:cNvSpPr/>
            <p:nvPr/>
          </p:nvSpPr>
          <p:spPr>
            <a:xfrm>
              <a:off x="6945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5"/>
            <p:cNvSpPr/>
            <p:nvPr/>
          </p:nvSpPr>
          <p:spPr>
            <a:xfrm>
              <a:off x="9261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5"/>
            <p:cNvSpPr/>
            <p:nvPr/>
          </p:nvSpPr>
          <p:spPr>
            <a:xfrm>
              <a:off x="11576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5"/>
            <p:cNvSpPr/>
            <p:nvPr/>
          </p:nvSpPr>
          <p:spPr>
            <a:xfrm>
              <a:off x="13891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5"/>
            <p:cNvSpPr/>
            <p:nvPr/>
          </p:nvSpPr>
          <p:spPr>
            <a:xfrm>
              <a:off x="16206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5"/>
            <p:cNvSpPr/>
            <p:nvPr/>
          </p:nvSpPr>
          <p:spPr>
            <a:xfrm>
              <a:off x="18522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5"/>
            <p:cNvSpPr/>
            <p:nvPr/>
          </p:nvSpPr>
          <p:spPr>
            <a:xfrm>
              <a:off x="20837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5"/>
            <p:cNvSpPr/>
            <p:nvPr/>
          </p:nvSpPr>
          <p:spPr>
            <a:xfrm>
              <a:off x="23152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5"/>
            <p:cNvSpPr/>
            <p:nvPr/>
          </p:nvSpPr>
          <p:spPr>
            <a:xfrm>
              <a:off x="25467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5"/>
            <p:cNvSpPr/>
            <p:nvPr/>
          </p:nvSpPr>
          <p:spPr>
            <a:xfrm>
              <a:off x="27783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5"/>
            <p:cNvSpPr/>
            <p:nvPr/>
          </p:nvSpPr>
          <p:spPr>
            <a:xfrm>
              <a:off x="30098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5"/>
            <p:cNvSpPr/>
            <p:nvPr/>
          </p:nvSpPr>
          <p:spPr>
            <a:xfrm>
              <a:off x="32413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5"/>
            <p:cNvSpPr/>
            <p:nvPr/>
          </p:nvSpPr>
          <p:spPr>
            <a:xfrm>
              <a:off x="34728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5"/>
            <p:cNvSpPr/>
            <p:nvPr/>
          </p:nvSpPr>
          <p:spPr>
            <a:xfrm>
              <a:off x="37044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5"/>
            <p:cNvSpPr/>
            <p:nvPr/>
          </p:nvSpPr>
          <p:spPr>
            <a:xfrm>
              <a:off x="39359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5"/>
            <p:cNvSpPr/>
            <p:nvPr/>
          </p:nvSpPr>
          <p:spPr>
            <a:xfrm>
              <a:off x="41674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5"/>
            <p:cNvSpPr/>
            <p:nvPr/>
          </p:nvSpPr>
          <p:spPr>
            <a:xfrm>
              <a:off x="43989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5"/>
            <p:cNvSpPr/>
            <p:nvPr/>
          </p:nvSpPr>
          <p:spPr>
            <a:xfrm>
              <a:off x="46305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5"/>
            <p:cNvSpPr/>
            <p:nvPr/>
          </p:nvSpPr>
          <p:spPr>
            <a:xfrm>
              <a:off x="48620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5"/>
            <p:cNvSpPr/>
            <p:nvPr/>
          </p:nvSpPr>
          <p:spPr>
            <a:xfrm>
              <a:off x="50935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5"/>
            <p:cNvSpPr/>
            <p:nvPr/>
          </p:nvSpPr>
          <p:spPr>
            <a:xfrm>
              <a:off x="53250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5"/>
            <p:cNvSpPr/>
            <p:nvPr/>
          </p:nvSpPr>
          <p:spPr>
            <a:xfrm>
              <a:off x="55566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5"/>
            <p:cNvSpPr/>
            <p:nvPr/>
          </p:nvSpPr>
          <p:spPr>
            <a:xfrm>
              <a:off x="57881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5"/>
            <p:cNvSpPr/>
            <p:nvPr/>
          </p:nvSpPr>
          <p:spPr>
            <a:xfrm>
              <a:off x="60196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5"/>
            <p:cNvSpPr/>
            <p:nvPr/>
          </p:nvSpPr>
          <p:spPr>
            <a:xfrm>
              <a:off x="62511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5"/>
            <p:cNvSpPr/>
            <p:nvPr/>
          </p:nvSpPr>
          <p:spPr>
            <a:xfrm>
              <a:off x="64827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5"/>
            <p:cNvSpPr/>
            <p:nvPr/>
          </p:nvSpPr>
          <p:spPr>
            <a:xfrm>
              <a:off x="67142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5"/>
            <p:cNvSpPr/>
            <p:nvPr/>
          </p:nvSpPr>
          <p:spPr>
            <a:xfrm>
              <a:off x="69457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5"/>
            <p:cNvSpPr/>
            <p:nvPr/>
          </p:nvSpPr>
          <p:spPr>
            <a:xfrm>
              <a:off x="71772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5"/>
            <p:cNvSpPr/>
            <p:nvPr/>
          </p:nvSpPr>
          <p:spPr>
            <a:xfrm>
              <a:off x="74088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5"/>
            <p:cNvSpPr/>
            <p:nvPr/>
          </p:nvSpPr>
          <p:spPr>
            <a:xfrm>
              <a:off x="76403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5"/>
            <p:cNvSpPr/>
            <p:nvPr/>
          </p:nvSpPr>
          <p:spPr>
            <a:xfrm>
              <a:off x="78718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5"/>
            <p:cNvSpPr/>
            <p:nvPr/>
          </p:nvSpPr>
          <p:spPr>
            <a:xfrm>
              <a:off x="81033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5"/>
            <p:cNvSpPr/>
            <p:nvPr/>
          </p:nvSpPr>
          <p:spPr>
            <a:xfrm>
              <a:off x="83349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5"/>
            <p:cNvSpPr/>
            <p:nvPr/>
          </p:nvSpPr>
          <p:spPr>
            <a:xfrm>
              <a:off x="85664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5"/>
            <p:cNvSpPr/>
            <p:nvPr/>
          </p:nvSpPr>
          <p:spPr>
            <a:xfrm>
              <a:off x="87979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5"/>
            <p:cNvSpPr/>
            <p:nvPr/>
          </p:nvSpPr>
          <p:spPr>
            <a:xfrm>
              <a:off x="90294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5"/>
            <p:cNvSpPr/>
            <p:nvPr/>
          </p:nvSpPr>
          <p:spPr>
            <a:xfrm>
              <a:off x="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5"/>
            <p:cNvSpPr/>
            <p:nvPr/>
          </p:nvSpPr>
          <p:spPr>
            <a:xfrm>
              <a:off x="2315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5"/>
            <p:cNvSpPr/>
            <p:nvPr/>
          </p:nvSpPr>
          <p:spPr>
            <a:xfrm>
              <a:off x="4630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5"/>
            <p:cNvSpPr/>
            <p:nvPr/>
          </p:nvSpPr>
          <p:spPr>
            <a:xfrm>
              <a:off x="6945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5"/>
            <p:cNvSpPr/>
            <p:nvPr/>
          </p:nvSpPr>
          <p:spPr>
            <a:xfrm>
              <a:off x="9261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5"/>
            <p:cNvSpPr/>
            <p:nvPr/>
          </p:nvSpPr>
          <p:spPr>
            <a:xfrm>
              <a:off x="11576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5"/>
            <p:cNvSpPr/>
            <p:nvPr/>
          </p:nvSpPr>
          <p:spPr>
            <a:xfrm>
              <a:off x="13891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5"/>
            <p:cNvSpPr/>
            <p:nvPr/>
          </p:nvSpPr>
          <p:spPr>
            <a:xfrm>
              <a:off x="16206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5"/>
            <p:cNvSpPr/>
            <p:nvPr/>
          </p:nvSpPr>
          <p:spPr>
            <a:xfrm>
              <a:off x="18522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5"/>
            <p:cNvSpPr/>
            <p:nvPr/>
          </p:nvSpPr>
          <p:spPr>
            <a:xfrm>
              <a:off x="20837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5"/>
            <p:cNvSpPr/>
            <p:nvPr/>
          </p:nvSpPr>
          <p:spPr>
            <a:xfrm>
              <a:off x="23152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5"/>
            <p:cNvSpPr/>
            <p:nvPr/>
          </p:nvSpPr>
          <p:spPr>
            <a:xfrm>
              <a:off x="25467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5"/>
            <p:cNvSpPr/>
            <p:nvPr/>
          </p:nvSpPr>
          <p:spPr>
            <a:xfrm>
              <a:off x="27783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5"/>
            <p:cNvSpPr/>
            <p:nvPr/>
          </p:nvSpPr>
          <p:spPr>
            <a:xfrm>
              <a:off x="30098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5"/>
            <p:cNvSpPr/>
            <p:nvPr/>
          </p:nvSpPr>
          <p:spPr>
            <a:xfrm>
              <a:off x="32413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5"/>
            <p:cNvSpPr/>
            <p:nvPr/>
          </p:nvSpPr>
          <p:spPr>
            <a:xfrm>
              <a:off x="34728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5"/>
            <p:cNvSpPr/>
            <p:nvPr/>
          </p:nvSpPr>
          <p:spPr>
            <a:xfrm>
              <a:off x="37044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5"/>
            <p:cNvSpPr/>
            <p:nvPr/>
          </p:nvSpPr>
          <p:spPr>
            <a:xfrm>
              <a:off x="39359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5"/>
            <p:cNvSpPr/>
            <p:nvPr/>
          </p:nvSpPr>
          <p:spPr>
            <a:xfrm>
              <a:off x="41674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5"/>
            <p:cNvSpPr/>
            <p:nvPr/>
          </p:nvSpPr>
          <p:spPr>
            <a:xfrm>
              <a:off x="43989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5"/>
            <p:cNvSpPr/>
            <p:nvPr/>
          </p:nvSpPr>
          <p:spPr>
            <a:xfrm>
              <a:off x="46305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5"/>
            <p:cNvSpPr/>
            <p:nvPr/>
          </p:nvSpPr>
          <p:spPr>
            <a:xfrm>
              <a:off x="48620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5"/>
            <p:cNvSpPr/>
            <p:nvPr/>
          </p:nvSpPr>
          <p:spPr>
            <a:xfrm>
              <a:off x="50935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5"/>
            <p:cNvSpPr/>
            <p:nvPr/>
          </p:nvSpPr>
          <p:spPr>
            <a:xfrm>
              <a:off x="53250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5"/>
            <p:cNvSpPr/>
            <p:nvPr/>
          </p:nvSpPr>
          <p:spPr>
            <a:xfrm>
              <a:off x="55566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5"/>
            <p:cNvSpPr/>
            <p:nvPr/>
          </p:nvSpPr>
          <p:spPr>
            <a:xfrm>
              <a:off x="57881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5"/>
            <p:cNvSpPr/>
            <p:nvPr/>
          </p:nvSpPr>
          <p:spPr>
            <a:xfrm>
              <a:off x="60196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5"/>
            <p:cNvSpPr/>
            <p:nvPr/>
          </p:nvSpPr>
          <p:spPr>
            <a:xfrm>
              <a:off x="62511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5"/>
            <p:cNvSpPr/>
            <p:nvPr/>
          </p:nvSpPr>
          <p:spPr>
            <a:xfrm>
              <a:off x="64827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5"/>
            <p:cNvSpPr/>
            <p:nvPr/>
          </p:nvSpPr>
          <p:spPr>
            <a:xfrm>
              <a:off x="67142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5"/>
            <p:cNvSpPr/>
            <p:nvPr/>
          </p:nvSpPr>
          <p:spPr>
            <a:xfrm>
              <a:off x="69457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5"/>
            <p:cNvSpPr/>
            <p:nvPr/>
          </p:nvSpPr>
          <p:spPr>
            <a:xfrm>
              <a:off x="71772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5"/>
            <p:cNvSpPr/>
            <p:nvPr/>
          </p:nvSpPr>
          <p:spPr>
            <a:xfrm>
              <a:off x="74088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5"/>
            <p:cNvSpPr/>
            <p:nvPr/>
          </p:nvSpPr>
          <p:spPr>
            <a:xfrm>
              <a:off x="76403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5"/>
            <p:cNvSpPr/>
            <p:nvPr/>
          </p:nvSpPr>
          <p:spPr>
            <a:xfrm>
              <a:off x="78718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5"/>
            <p:cNvSpPr/>
            <p:nvPr/>
          </p:nvSpPr>
          <p:spPr>
            <a:xfrm>
              <a:off x="81033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5"/>
            <p:cNvSpPr/>
            <p:nvPr/>
          </p:nvSpPr>
          <p:spPr>
            <a:xfrm>
              <a:off x="83349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5"/>
            <p:cNvSpPr/>
            <p:nvPr/>
          </p:nvSpPr>
          <p:spPr>
            <a:xfrm>
              <a:off x="85664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5"/>
            <p:cNvSpPr/>
            <p:nvPr/>
          </p:nvSpPr>
          <p:spPr>
            <a:xfrm>
              <a:off x="87979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5"/>
            <p:cNvSpPr/>
            <p:nvPr/>
          </p:nvSpPr>
          <p:spPr>
            <a:xfrm>
              <a:off x="90294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5"/>
            <p:cNvSpPr/>
            <p:nvPr/>
          </p:nvSpPr>
          <p:spPr>
            <a:xfrm>
              <a:off x="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5"/>
            <p:cNvSpPr/>
            <p:nvPr/>
          </p:nvSpPr>
          <p:spPr>
            <a:xfrm>
              <a:off x="2315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5"/>
            <p:cNvSpPr/>
            <p:nvPr/>
          </p:nvSpPr>
          <p:spPr>
            <a:xfrm>
              <a:off x="4630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5"/>
            <p:cNvSpPr/>
            <p:nvPr/>
          </p:nvSpPr>
          <p:spPr>
            <a:xfrm>
              <a:off x="6945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5"/>
            <p:cNvSpPr/>
            <p:nvPr/>
          </p:nvSpPr>
          <p:spPr>
            <a:xfrm>
              <a:off x="9261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5"/>
            <p:cNvSpPr/>
            <p:nvPr/>
          </p:nvSpPr>
          <p:spPr>
            <a:xfrm>
              <a:off x="11576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5"/>
            <p:cNvSpPr/>
            <p:nvPr/>
          </p:nvSpPr>
          <p:spPr>
            <a:xfrm>
              <a:off x="13891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5"/>
            <p:cNvSpPr/>
            <p:nvPr/>
          </p:nvSpPr>
          <p:spPr>
            <a:xfrm>
              <a:off x="16206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5"/>
            <p:cNvSpPr/>
            <p:nvPr/>
          </p:nvSpPr>
          <p:spPr>
            <a:xfrm>
              <a:off x="18522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5"/>
            <p:cNvSpPr/>
            <p:nvPr/>
          </p:nvSpPr>
          <p:spPr>
            <a:xfrm>
              <a:off x="20837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5"/>
            <p:cNvSpPr/>
            <p:nvPr/>
          </p:nvSpPr>
          <p:spPr>
            <a:xfrm>
              <a:off x="23152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5"/>
            <p:cNvSpPr/>
            <p:nvPr/>
          </p:nvSpPr>
          <p:spPr>
            <a:xfrm>
              <a:off x="25467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5"/>
            <p:cNvSpPr/>
            <p:nvPr/>
          </p:nvSpPr>
          <p:spPr>
            <a:xfrm>
              <a:off x="27783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5"/>
            <p:cNvSpPr/>
            <p:nvPr/>
          </p:nvSpPr>
          <p:spPr>
            <a:xfrm>
              <a:off x="30098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5"/>
            <p:cNvSpPr/>
            <p:nvPr/>
          </p:nvSpPr>
          <p:spPr>
            <a:xfrm>
              <a:off x="32413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5"/>
            <p:cNvSpPr/>
            <p:nvPr/>
          </p:nvSpPr>
          <p:spPr>
            <a:xfrm>
              <a:off x="34728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5"/>
            <p:cNvSpPr/>
            <p:nvPr/>
          </p:nvSpPr>
          <p:spPr>
            <a:xfrm>
              <a:off x="37044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5"/>
            <p:cNvSpPr/>
            <p:nvPr/>
          </p:nvSpPr>
          <p:spPr>
            <a:xfrm>
              <a:off x="39359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5"/>
            <p:cNvSpPr/>
            <p:nvPr/>
          </p:nvSpPr>
          <p:spPr>
            <a:xfrm>
              <a:off x="41674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5"/>
            <p:cNvSpPr/>
            <p:nvPr/>
          </p:nvSpPr>
          <p:spPr>
            <a:xfrm>
              <a:off x="43989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5"/>
            <p:cNvSpPr/>
            <p:nvPr/>
          </p:nvSpPr>
          <p:spPr>
            <a:xfrm>
              <a:off x="46305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5"/>
            <p:cNvSpPr/>
            <p:nvPr/>
          </p:nvSpPr>
          <p:spPr>
            <a:xfrm>
              <a:off x="48620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5"/>
            <p:cNvSpPr/>
            <p:nvPr/>
          </p:nvSpPr>
          <p:spPr>
            <a:xfrm>
              <a:off x="50935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5"/>
            <p:cNvSpPr/>
            <p:nvPr/>
          </p:nvSpPr>
          <p:spPr>
            <a:xfrm>
              <a:off x="53250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5"/>
            <p:cNvSpPr/>
            <p:nvPr/>
          </p:nvSpPr>
          <p:spPr>
            <a:xfrm>
              <a:off x="55566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5"/>
            <p:cNvSpPr/>
            <p:nvPr/>
          </p:nvSpPr>
          <p:spPr>
            <a:xfrm>
              <a:off x="57881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5"/>
            <p:cNvSpPr/>
            <p:nvPr/>
          </p:nvSpPr>
          <p:spPr>
            <a:xfrm>
              <a:off x="60196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5"/>
            <p:cNvSpPr/>
            <p:nvPr/>
          </p:nvSpPr>
          <p:spPr>
            <a:xfrm>
              <a:off x="62511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5"/>
            <p:cNvSpPr/>
            <p:nvPr/>
          </p:nvSpPr>
          <p:spPr>
            <a:xfrm>
              <a:off x="64827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5"/>
            <p:cNvSpPr/>
            <p:nvPr/>
          </p:nvSpPr>
          <p:spPr>
            <a:xfrm>
              <a:off x="67142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5"/>
            <p:cNvSpPr/>
            <p:nvPr/>
          </p:nvSpPr>
          <p:spPr>
            <a:xfrm>
              <a:off x="69457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5"/>
            <p:cNvSpPr/>
            <p:nvPr/>
          </p:nvSpPr>
          <p:spPr>
            <a:xfrm>
              <a:off x="71772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5"/>
            <p:cNvSpPr/>
            <p:nvPr/>
          </p:nvSpPr>
          <p:spPr>
            <a:xfrm>
              <a:off x="74088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5"/>
            <p:cNvSpPr/>
            <p:nvPr/>
          </p:nvSpPr>
          <p:spPr>
            <a:xfrm>
              <a:off x="76403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5"/>
            <p:cNvSpPr/>
            <p:nvPr/>
          </p:nvSpPr>
          <p:spPr>
            <a:xfrm>
              <a:off x="78718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5"/>
            <p:cNvSpPr/>
            <p:nvPr/>
          </p:nvSpPr>
          <p:spPr>
            <a:xfrm>
              <a:off x="81033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5"/>
            <p:cNvSpPr/>
            <p:nvPr/>
          </p:nvSpPr>
          <p:spPr>
            <a:xfrm>
              <a:off x="83349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5"/>
            <p:cNvSpPr/>
            <p:nvPr/>
          </p:nvSpPr>
          <p:spPr>
            <a:xfrm>
              <a:off x="85664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5"/>
            <p:cNvSpPr/>
            <p:nvPr/>
          </p:nvSpPr>
          <p:spPr>
            <a:xfrm>
              <a:off x="87979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5"/>
            <p:cNvSpPr/>
            <p:nvPr/>
          </p:nvSpPr>
          <p:spPr>
            <a:xfrm>
              <a:off x="90294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5"/>
            <p:cNvSpPr/>
            <p:nvPr/>
          </p:nvSpPr>
          <p:spPr>
            <a:xfrm>
              <a:off x="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5"/>
            <p:cNvSpPr/>
            <p:nvPr/>
          </p:nvSpPr>
          <p:spPr>
            <a:xfrm>
              <a:off x="2315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5"/>
            <p:cNvSpPr/>
            <p:nvPr/>
          </p:nvSpPr>
          <p:spPr>
            <a:xfrm>
              <a:off x="4630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5"/>
            <p:cNvSpPr/>
            <p:nvPr/>
          </p:nvSpPr>
          <p:spPr>
            <a:xfrm>
              <a:off x="6945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5"/>
            <p:cNvSpPr/>
            <p:nvPr/>
          </p:nvSpPr>
          <p:spPr>
            <a:xfrm>
              <a:off x="9261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5"/>
            <p:cNvSpPr/>
            <p:nvPr/>
          </p:nvSpPr>
          <p:spPr>
            <a:xfrm>
              <a:off x="11576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5"/>
            <p:cNvSpPr/>
            <p:nvPr/>
          </p:nvSpPr>
          <p:spPr>
            <a:xfrm>
              <a:off x="13891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5"/>
            <p:cNvSpPr/>
            <p:nvPr/>
          </p:nvSpPr>
          <p:spPr>
            <a:xfrm>
              <a:off x="16206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5"/>
            <p:cNvSpPr/>
            <p:nvPr/>
          </p:nvSpPr>
          <p:spPr>
            <a:xfrm>
              <a:off x="18522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5"/>
            <p:cNvSpPr/>
            <p:nvPr/>
          </p:nvSpPr>
          <p:spPr>
            <a:xfrm>
              <a:off x="20837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5"/>
            <p:cNvSpPr/>
            <p:nvPr/>
          </p:nvSpPr>
          <p:spPr>
            <a:xfrm>
              <a:off x="23152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5"/>
            <p:cNvSpPr/>
            <p:nvPr/>
          </p:nvSpPr>
          <p:spPr>
            <a:xfrm>
              <a:off x="25467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5"/>
            <p:cNvSpPr/>
            <p:nvPr/>
          </p:nvSpPr>
          <p:spPr>
            <a:xfrm>
              <a:off x="27783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5"/>
            <p:cNvSpPr/>
            <p:nvPr/>
          </p:nvSpPr>
          <p:spPr>
            <a:xfrm>
              <a:off x="30098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5"/>
            <p:cNvSpPr/>
            <p:nvPr/>
          </p:nvSpPr>
          <p:spPr>
            <a:xfrm>
              <a:off x="32413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5"/>
            <p:cNvSpPr/>
            <p:nvPr/>
          </p:nvSpPr>
          <p:spPr>
            <a:xfrm>
              <a:off x="34728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5"/>
            <p:cNvSpPr/>
            <p:nvPr/>
          </p:nvSpPr>
          <p:spPr>
            <a:xfrm>
              <a:off x="37044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5"/>
            <p:cNvSpPr/>
            <p:nvPr/>
          </p:nvSpPr>
          <p:spPr>
            <a:xfrm>
              <a:off x="39359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5"/>
            <p:cNvSpPr/>
            <p:nvPr/>
          </p:nvSpPr>
          <p:spPr>
            <a:xfrm>
              <a:off x="41674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5"/>
            <p:cNvSpPr/>
            <p:nvPr/>
          </p:nvSpPr>
          <p:spPr>
            <a:xfrm>
              <a:off x="43989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5"/>
            <p:cNvSpPr/>
            <p:nvPr/>
          </p:nvSpPr>
          <p:spPr>
            <a:xfrm>
              <a:off x="46305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5"/>
            <p:cNvSpPr/>
            <p:nvPr/>
          </p:nvSpPr>
          <p:spPr>
            <a:xfrm>
              <a:off x="48620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5"/>
            <p:cNvSpPr/>
            <p:nvPr/>
          </p:nvSpPr>
          <p:spPr>
            <a:xfrm>
              <a:off x="50935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5"/>
            <p:cNvSpPr/>
            <p:nvPr/>
          </p:nvSpPr>
          <p:spPr>
            <a:xfrm>
              <a:off x="53250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5"/>
            <p:cNvSpPr/>
            <p:nvPr/>
          </p:nvSpPr>
          <p:spPr>
            <a:xfrm>
              <a:off x="55566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5"/>
            <p:cNvSpPr/>
            <p:nvPr/>
          </p:nvSpPr>
          <p:spPr>
            <a:xfrm>
              <a:off x="57881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5"/>
            <p:cNvSpPr/>
            <p:nvPr/>
          </p:nvSpPr>
          <p:spPr>
            <a:xfrm>
              <a:off x="60196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5"/>
            <p:cNvSpPr/>
            <p:nvPr/>
          </p:nvSpPr>
          <p:spPr>
            <a:xfrm>
              <a:off x="62511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5"/>
            <p:cNvSpPr/>
            <p:nvPr/>
          </p:nvSpPr>
          <p:spPr>
            <a:xfrm>
              <a:off x="64827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5"/>
            <p:cNvSpPr/>
            <p:nvPr/>
          </p:nvSpPr>
          <p:spPr>
            <a:xfrm>
              <a:off x="67142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5"/>
            <p:cNvSpPr/>
            <p:nvPr/>
          </p:nvSpPr>
          <p:spPr>
            <a:xfrm>
              <a:off x="69457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5"/>
            <p:cNvSpPr/>
            <p:nvPr/>
          </p:nvSpPr>
          <p:spPr>
            <a:xfrm>
              <a:off x="71772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5"/>
            <p:cNvSpPr/>
            <p:nvPr/>
          </p:nvSpPr>
          <p:spPr>
            <a:xfrm>
              <a:off x="74088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5"/>
            <p:cNvSpPr/>
            <p:nvPr/>
          </p:nvSpPr>
          <p:spPr>
            <a:xfrm>
              <a:off x="76403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5"/>
            <p:cNvSpPr/>
            <p:nvPr/>
          </p:nvSpPr>
          <p:spPr>
            <a:xfrm>
              <a:off x="78718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5"/>
            <p:cNvSpPr/>
            <p:nvPr/>
          </p:nvSpPr>
          <p:spPr>
            <a:xfrm>
              <a:off x="81033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5"/>
            <p:cNvSpPr/>
            <p:nvPr/>
          </p:nvSpPr>
          <p:spPr>
            <a:xfrm>
              <a:off x="83349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5"/>
            <p:cNvSpPr/>
            <p:nvPr/>
          </p:nvSpPr>
          <p:spPr>
            <a:xfrm>
              <a:off x="85664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5"/>
            <p:cNvSpPr/>
            <p:nvPr/>
          </p:nvSpPr>
          <p:spPr>
            <a:xfrm>
              <a:off x="87979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5"/>
            <p:cNvSpPr/>
            <p:nvPr/>
          </p:nvSpPr>
          <p:spPr>
            <a:xfrm>
              <a:off x="90294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5"/>
            <p:cNvSpPr/>
            <p:nvPr/>
          </p:nvSpPr>
          <p:spPr>
            <a:xfrm>
              <a:off x="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5"/>
            <p:cNvSpPr/>
            <p:nvPr/>
          </p:nvSpPr>
          <p:spPr>
            <a:xfrm>
              <a:off x="2315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5"/>
            <p:cNvSpPr/>
            <p:nvPr/>
          </p:nvSpPr>
          <p:spPr>
            <a:xfrm>
              <a:off x="4630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5"/>
            <p:cNvSpPr/>
            <p:nvPr/>
          </p:nvSpPr>
          <p:spPr>
            <a:xfrm>
              <a:off x="6945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5"/>
            <p:cNvSpPr/>
            <p:nvPr/>
          </p:nvSpPr>
          <p:spPr>
            <a:xfrm>
              <a:off x="9261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5"/>
            <p:cNvSpPr/>
            <p:nvPr/>
          </p:nvSpPr>
          <p:spPr>
            <a:xfrm>
              <a:off x="11576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5"/>
            <p:cNvSpPr/>
            <p:nvPr/>
          </p:nvSpPr>
          <p:spPr>
            <a:xfrm>
              <a:off x="13891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5"/>
            <p:cNvSpPr/>
            <p:nvPr/>
          </p:nvSpPr>
          <p:spPr>
            <a:xfrm>
              <a:off x="16206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5"/>
            <p:cNvSpPr/>
            <p:nvPr/>
          </p:nvSpPr>
          <p:spPr>
            <a:xfrm>
              <a:off x="18522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5"/>
            <p:cNvSpPr/>
            <p:nvPr/>
          </p:nvSpPr>
          <p:spPr>
            <a:xfrm>
              <a:off x="20837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5"/>
            <p:cNvSpPr/>
            <p:nvPr/>
          </p:nvSpPr>
          <p:spPr>
            <a:xfrm>
              <a:off x="23152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5"/>
            <p:cNvSpPr/>
            <p:nvPr/>
          </p:nvSpPr>
          <p:spPr>
            <a:xfrm>
              <a:off x="25467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5"/>
            <p:cNvSpPr/>
            <p:nvPr/>
          </p:nvSpPr>
          <p:spPr>
            <a:xfrm>
              <a:off x="27783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5"/>
            <p:cNvSpPr/>
            <p:nvPr/>
          </p:nvSpPr>
          <p:spPr>
            <a:xfrm>
              <a:off x="30098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5"/>
            <p:cNvSpPr/>
            <p:nvPr/>
          </p:nvSpPr>
          <p:spPr>
            <a:xfrm>
              <a:off x="32413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5"/>
            <p:cNvSpPr/>
            <p:nvPr/>
          </p:nvSpPr>
          <p:spPr>
            <a:xfrm>
              <a:off x="34728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5"/>
            <p:cNvSpPr/>
            <p:nvPr/>
          </p:nvSpPr>
          <p:spPr>
            <a:xfrm>
              <a:off x="37044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p5"/>
            <p:cNvSpPr/>
            <p:nvPr/>
          </p:nvSpPr>
          <p:spPr>
            <a:xfrm>
              <a:off x="39359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5"/>
            <p:cNvSpPr/>
            <p:nvPr/>
          </p:nvSpPr>
          <p:spPr>
            <a:xfrm>
              <a:off x="41674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5"/>
            <p:cNvSpPr/>
            <p:nvPr/>
          </p:nvSpPr>
          <p:spPr>
            <a:xfrm>
              <a:off x="43989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5"/>
            <p:cNvSpPr/>
            <p:nvPr/>
          </p:nvSpPr>
          <p:spPr>
            <a:xfrm>
              <a:off x="46305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5"/>
            <p:cNvSpPr/>
            <p:nvPr/>
          </p:nvSpPr>
          <p:spPr>
            <a:xfrm>
              <a:off x="48620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5"/>
            <p:cNvSpPr/>
            <p:nvPr/>
          </p:nvSpPr>
          <p:spPr>
            <a:xfrm>
              <a:off x="50935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5"/>
            <p:cNvSpPr/>
            <p:nvPr/>
          </p:nvSpPr>
          <p:spPr>
            <a:xfrm>
              <a:off x="53250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5"/>
            <p:cNvSpPr/>
            <p:nvPr/>
          </p:nvSpPr>
          <p:spPr>
            <a:xfrm>
              <a:off x="55566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5"/>
            <p:cNvSpPr/>
            <p:nvPr/>
          </p:nvSpPr>
          <p:spPr>
            <a:xfrm>
              <a:off x="57881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5"/>
            <p:cNvSpPr/>
            <p:nvPr/>
          </p:nvSpPr>
          <p:spPr>
            <a:xfrm>
              <a:off x="60196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5"/>
            <p:cNvSpPr/>
            <p:nvPr/>
          </p:nvSpPr>
          <p:spPr>
            <a:xfrm>
              <a:off x="62511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5"/>
            <p:cNvSpPr/>
            <p:nvPr/>
          </p:nvSpPr>
          <p:spPr>
            <a:xfrm>
              <a:off x="64827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5"/>
            <p:cNvSpPr/>
            <p:nvPr/>
          </p:nvSpPr>
          <p:spPr>
            <a:xfrm>
              <a:off x="67142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5"/>
            <p:cNvSpPr/>
            <p:nvPr/>
          </p:nvSpPr>
          <p:spPr>
            <a:xfrm>
              <a:off x="69457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5"/>
            <p:cNvSpPr/>
            <p:nvPr/>
          </p:nvSpPr>
          <p:spPr>
            <a:xfrm>
              <a:off x="71772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5"/>
            <p:cNvSpPr/>
            <p:nvPr/>
          </p:nvSpPr>
          <p:spPr>
            <a:xfrm>
              <a:off x="74088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5"/>
            <p:cNvSpPr/>
            <p:nvPr/>
          </p:nvSpPr>
          <p:spPr>
            <a:xfrm>
              <a:off x="76403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5"/>
            <p:cNvSpPr/>
            <p:nvPr/>
          </p:nvSpPr>
          <p:spPr>
            <a:xfrm>
              <a:off x="78718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5"/>
            <p:cNvSpPr/>
            <p:nvPr/>
          </p:nvSpPr>
          <p:spPr>
            <a:xfrm>
              <a:off x="81033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5"/>
            <p:cNvSpPr/>
            <p:nvPr/>
          </p:nvSpPr>
          <p:spPr>
            <a:xfrm>
              <a:off x="83349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5"/>
            <p:cNvSpPr/>
            <p:nvPr/>
          </p:nvSpPr>
          <p:spPr>
            <a:xfrm>
              <a:off x="85664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5"/>
            <p:cNvSpPr/>
            <p:nvPr/>
          </p:nvSpPr>
          <p:spPr>
            <a:xfrm>
              <a:off x="87979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5"/>
            <p:cNvSpPr/>
            <p:nvPr/>
          </p:nvSpPr>
          <p:spPr>
            <a:xfrm>
              <a:off x="90294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5"/>
            <p:cNvSpPr/>
            <p:nvPr/>
          </p:nvSpPr>
          <p:spPr>
            <a:xfrm>
              <a:off x="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5"/>
            <p:cNvSpPr/>
            <p:nvPr/>
          </p:nvSpPr>
          <p:spPr>
            <a:xfrm>
              <a:off x="2315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5"/>
            <p:cNvSpPr/>
            <p:nvPr/>
          </p:nvSpPr>
          <p:spPr>
            <a:xfrm>
              <a:off x="4630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5"/>
            <p:cNvSpPr/>
            <p:nvPr/>
          </p:nvSpPr>
          <p:spPr>
            <a:xfrm>
              <a:off x="6945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5"/>
            <p:cNvSpPr/>
            <p:nvPr/>
          </p:nvSpPr>
          <p:spPr>
            <a:xfrm>
              <a:off x="9261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5"/>
            <p:cNvSpPr/>
            <p:nvPr/>
          </p:nvSpPr>
          <p:spPr>
            <a:xfrm>
              <a:off x="11576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5"/>
            <p:cNvSpPr/>
            <p:nvPr/>
          </p:nvSpPr>
          <p:spPr>
            <a:xfrm>
              <a:off x="13891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5"/>
            <p:cNvSpPr/>
            <p:nvPr/>
          </p:nvSpPr>
          <p:spPr>
            <a:xfrm>
              <a:off x="16206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5"/>
            <p:cNvSpPr/>
            <p:nvPr/>
          </p:nvSpPr>
          <p:spPr>
            <a:xfrm>
              <a:off x="18522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5"/>
            <p:cNvSpPr/>
            <p:nvPr/>
          </p:nvSpPr>
          <p:spPr>
            <a:xfrm>
              <a:off x="20837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5"/>
            <p:cNvSpPr/>
            <p:nvPr/>
          </p:nvSpPr>
          <p:spPr>
            <a:xfrm>
              <a:off x="23152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5"/>
            <p:cNvSpPr/>
            <p:nvPr/>
          </p:nvSpPr>
          <p:spPr>
            <a:xfrm>
              <a:off x="25467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5"/>
            <p:cNvSpPr/>
            <p:nvPr/>
          </p:nvSpPr>
          <p:spPr>
            <a:xfrm>
              <a:off x="27783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5"/>
            <p:cNvSpPr/>
            <p:nvPr/>
          </p:nvSpPr>
          <p:spPr>
            <a:xfrm>
              <a:off x="30098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5"/>
            <p:cNvSpPr/>
            <p:nvPr/>
          </p:nvSpPr>
          <p:spPr>
            <a:xfrm>
              <a:off x="32413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5"/>
            <p:cNvSpPr/>
            <p:nvPr/>
          </p:nvSpPr>
          <p:spPr>
            <a:xfrm>
              <a:off x="34728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5"/>
            <p:cNvSpPr/>
            <p:nvPr/>
          </p:nvSpPr>
          <p:spPr>
            <a:xfrm>
              <a:off x="37044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5"/>
            <p:cNvSpPr/>
            <p:nvPr/>
          </p:nvSpPr>
          <p:spPr>
            <a:xfrm>
              <a:off x="39359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5"/>
            <p:cNvSpPr/>
            <p:nvPr/>
          </p:nvSpPr>
          <p:spPr>
            <a:xfrm>
              <a:off x="41674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5"/>
            <p:cNvSpPr/>
            <p:nvPr/>
          </p:nvSpPr>
          <p:spPr>
            <a:xfrm>
              <a:off x="43989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"/>
            <p:cNvSpPr/>
            <p:nvPr/>
          </p:nvSpPr>
          <p:spPr>
            <a:xfrm>
              <a:off x="46305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"/>
            <p:cNvSpPr/>
            <p:nvPr/>
          </p:nvSpPr>
          <p:spPr>
            <a:xfrm>
              <a:off x="48620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"/>
            <p:cNvSpPr/>
            <p:nvPr/>
          </p:nvSpPr>
          <p:spPr>
            <a:xfrm>
              <a:off x="50935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"/>
            <p:cNvSpPr/>
            <p:nvPr/>
          </p:nvSpPr>
          <p:spPr>
            <a:xfrm>
              <a:off x="53250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"/>
            <p:cNvSpPr/>
            <p:nvPr/>
          </p:nvSpPr>
          <p:spPr>
            <a:xfrm>
              <a:off x="55566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"/>
            <p:cNvSpPr/>
            <p:nvPr/>
          </p:nvSpPr>
          <p:spPr>
            <a:xfrm>
              <a:off x="57881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"/>
            <p:cNvSpPr/>
            <p:nvPr/>
          </p:nvSpPr>
          <p:spPr>
            <a:xfrm>
              <a:off x="60196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"/>
            <p:cNvSpPr/>
            <p:nvPr/>
          </p:nvSpPr>
          <p:spPr>
            <a:xfrm>
              <a:off x="62511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"/>
            <p:cNvSpPr/>
            <p:nvPr/>
          </p:nvSpPr>
          <p:spPr>
            <a:xfrm>
              <a:off x="64827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"/>
            <p:cNvSpPr/>
            <p:nvPr/>
          </p:nvSpPr>
          <p:spPr>
            <a:xfrm>
              <a:off x="67142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"/>
            <p:cNvSpPr/>
            <p:nvPr/>
          </p:nvSpPr>
          <p:spPr>
            <a:xfrm>
              <a:off x="69457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"/>
            <p:cNvSpPr/>
            <p:nvPr/>
          </p:nvSpPr>
          <p:spPr>
            <a:xfrm>
              <a:off x="71772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"/>
            <p:cNvSpPr/>
            <p:nvPr/>
          </p:nvSpPr>
          <p:spPr>
            <a:xfrm>
              <a:off x="74088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"/>
            <p:cNvSpPr/>
            <p:nvPr/>
          </p:nvSpPr>
          <p:spPr>
            <a:xfrm>
              <a:off x="76403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"/>
            <p:cNvSpPr/>
            <p:nvPr/>
          </p:nvSpPr>
          <p:spPr>
            <a:xfrm>
              <a:off x="78718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"/>
            <p:cNvSpPr/>
            <p:nvPr/>
          </p:nvSpPr>
          <p:spPr>
            <a:xfrm>
              <a:off x="81033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5"/>
            <p:cNvSpPr/>
            <p:nvPr/>
          </p:nvSpPr>
          <p:spPr>
            <a:xfrm>
              <a:off x="83349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5"/>
            <p:cNvSpPr/>
            <p:nvPr/>
          </p:nvSpPr>
          <p:spPr>
            <a:xfrm>
              <a:off x="85664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5"/>
            <p:cNvSpPr/>
            <p:nvPr/>
          </p:nvSpPr>
          <p:spPr>
            <a:xfrm>
              <a:off x="87979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5"/>
            <p:cNvSpPr/>
            <p:nvPr/>
          </p:nvSpPr>
          <p:spPr>
            <a:xfrm>
              <a:off x="90294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5"/>
            <p:cNvSpPr/>
            <p:nvPr/>
          </p:nvSpPr>
          <p:spPr>
            <a:xfrm>
              <a:off x="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5"/>
            <p:cNvSpPr/>
            <p:nvPr/>
          </p:nvSpPr>
          <p:spPr>
            <a:xfrm>
              <a:off x="2315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5"/>
            <p:cNvSpPr/>
            <p:nvPr/>
          </p:nvSpPr>
          <p:spPr>
            <a:xfrm>
              <a:off x="4630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5"/>
            <p:cNvSpPr/>
            <p:nvPr/>
          </p:nvSpPr>
          <p:spPr>
            <a:xfrm>
              <a:off x="6945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5"/>
            <p:cNvSpPr/>
            <p:nvPr/>
          </p:nvSpPr>
          <p:spPr>
            <a:xfrm>
              <a:off x="9261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5"/>
            <p:cNvSpPr/>
            <p:nvPr/>
          </p:nvSpPr>
          <p:spPr>
            <a:xfrm>
              <a:off x="11576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5"/>
            <p:cNvSpPr/>
            <p:nvPr/>
          </p:nvSpPr>
          <p:spPr>
            <a:xfrm>
              <a:off x="13891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5"/>
            <p:cNvSpPr/>
            <p:nvPr/>
          </p:nvSpPr>
          <p:spPr>
            <a:xfrm>
              <a:off x="16206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5"/>
            <p:cNvSpPr/>
            <p:nvPr/>
          </p:nvSpPr>
          <p:spPr>
            <a:xfrm>
              <a:off x="18522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5"/>
            <p:cNvSpPr/>
            <p:nvPr/>
          </p:nvSpPr>
          <p:spPr>
            <a:xfrm>
              <a:off x="20837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5"/>
            <p:cNvSpPr/>
            <p:nvPr/>
          </p:nvSpPr>
          <p:spPr>
            <a:xfrm>
              <a:off x="23152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"/>
            <p:cNvSpPr/>
            <p:nvPr/>
          </p:nvSpPr>
          <p:spPr>
            <a:xfrm>
              <a:off x="25467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"/>
            <p:cNvSpPr/>
            <p:nvPr/>
          </p:nvSpPr>
          <p:spPr>
            <a:xfrm>
              <a:off x="27783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"/>
            <p:cNvSpPr/>
            <p:nvPr/>
          </p:nvSpPr>
          <p:spPr>
            <a:xfrm>
              <a:off x="30098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"/>
            <p:cNvSpPr/>
            <p:nvPr/>
          </p:nvSpPr>
          <p:spPr>
            <a:xfrm>
              <a:off x="32413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"/>
            <p:cNvSpPr/>
            <p:nvPr/>
          </p:nvSpPr>
          <p:spPr>
            <a:xfrm>
              <a:off x="34728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"/>
            <p:cNvSpPr/>
            <p:nvPr/>
          </p:nvSpPr>
          <p:spPr>
            <a:xfrm>
              <a:off x="37044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"/>
            <p:cNvSpPr/>
            <p:nvPr/>
          </p:nvSpPr>
          <p:spPr>
            <a:xfrm>
              <a:off x="39359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"/>
            <p:cNvSpPr/>
            <p:nvPr/>
          </p:nvSpPr>
          <p:spPr>
            <a:xfrm>
              <a:off x="41674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"/>
            <p:cNvSpPr/>
            <p:nvPr/>
          </p:nvSpPr>
          <p:spPr>
            <a:xfrm>
              <a:off x="43989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5"/>
            <p:cNvSpPr/>
            <p:nvPr/>
          </p:nvSpPr>
          <p:spPr>
            <a:xfrm>
              <a:off x="46305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5"/>
            <p:cNvSpPr/>
            <p:nvPr/>
          </p:nvSpPr>
          <p:spPr>
            <a:xfrm>
              <a:off x="48620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"/>
            <p:cNvSpPr/>
            <p:nvPr/>
          </p:nvSpPr>
          <p:spPr>
            <a:xfrm>
              <a:off x="50935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"/>
            <p:cNvSpPr/>
            <p:nvPr/>
          </p:nvSpPr>
          <p:spPr>
            <a:xfrm>
              <a:off x="53250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"/>
            <p:cNvSpPr/>
            <p:nvPr/>
          </p:nvSpPr>
          <p:spPr>
            <a:xfrm>
              <a:off x="55566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"/>
            <p:cNvSpPr/>
            <p:nvPr/>
          </p:nvSpPr>
          <p:spPr>
            <a:xfrm>
              <a:off x="57881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5"/>
            <p:cNvSpPr/>
            <p:nvPr/>
          </p:nvSpPr>
          <p:spPr>
            <a:xfrm>
              <a:off x="60196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5"/>
            <p:cNvSpPr/>
            <p:nvPr/>
          </p:nvSpPr>
          <p:spPr>
            <a:xfrm>
              <a:off x="62511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5"/>
            <p:cNvSpPr/>
            <p:nvPr/>
          </p:nvSpPr>
          <p:spPr>
            <a:xfrm>
              <a:off x="64827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5"/>
            <p:cNvSpPr/>
            <p:nvPr/>
          </p:nvSpPr>
          <p:spPr>
            <a:xfrm>
              <a:off x="67142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5"/>
            <p:cNvSpPr/>
            <p:nvPr/>
          </p:nvSpPr>
          <p:spPr>
            <a:xfrm>
              <a:off x="69457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5"/>
            <p:cNvSpPr/>
            <p:nvPr/>
          </p:nvSpPr>
          <p:spPr>
            <a:xfrm>
              <a:off x="71772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5"/>
            <p:cNvSpPr/>
            <p:nvPr/>
          </p:nvSpPr>
          <p:spPr>
            <a:xfrm>
              <a:off x="74088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5"/>
            <p:cNvSpPr/>
            <p:nvPr/>
          </p:nvSpPr>
          <p:spPr>
            <a:xfrm>
              <a:off x="76403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5"/>
            <p:cNvSpPr/>
            <p:nvPr/>
          </p:nvSpPr>
          <p:spPr>
            <a:xfrm>
              <a:off x="78718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5"/>
            <p:cNvSpPr/>
            <p:nvPr/>
          </p:nvSpPr>
          <p:spPr>
            <a:xfrm>
              <a:off x="81033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5"/>
            <p:cNvSpPr/>
            <p:nvPr/>
          </p:nvSpPr>
          <p:spPr>
            <a:xfrm>
              <a:off x="83349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5"/>
            <p:cNvSpPr/>
            <p:nvPr/>
          </p:nvSpPr>
          <p:spPr>
            <a:xfrm>
              <a:off x="85664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5"/>
            <p:cNvSpPr/>
            <p:nvPr/>
          </p:nvSpPr>
          <p:spPr>
            <a:xfrm>
              <a:off x="87979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5"/>
            <p:cNvSpPr/>
            <p:nvPr/>
          </p:nvSpPr>
          <p:spPr>
            <a:xfrm>
              <a:off x="90294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5"/>
            <p:cNvSpPr/>
            <p:nvPr/>
          </p:nvSpPr>
          <p:spPr>
            <a:xfrm>
              <a:off x="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5"/>
            <p:cNvSpPr/>
            <p:nvPr/>
          </p:nvSpPr>
          <p:spPr>
            <a:xfrm>
              <a:off x="2315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5"/>
            <p:cNvSpPr/>
            <p:nvPr/>
          </p:nvSpPr>
          <p:spPr>
            <a:xfrm>
              <a:off x="4630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5"/>
            <p:cNvSpPr/>
            <p:nvPr/>
          </p:nvSpPr>
          <p:spPr>
            <a:xfrm>
              <a:off x="6945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5"/>
            <p:cNvSpPr/>
            <p:nvPr/>
          </p:nvSpPr>
          <p:spPr>
            <a:xfrm>
              <a:off x="9261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5"/>
            <p:cNvSpPr/>
            <p:nvPr/>
          </p:nvSpPr>
          <p:spPr>
            <a:xfrm>
              <a:off x="11576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3" name="Google Shape;4083;p5"/>
            <p:cNvSpPr/>
            <p:nvPr/>
          </p:nvSpPr>
          <p:spPr>
            <a:xfrm>
              <a:off x="13891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4" name="Google Shape;4084;p5"/>
            <p:cNvSpPr/>
            <p:nvPr/>
          </p:nvSpPr>
          <p:spPr>
            <a:xfrm>
              <a:off x="16206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5"/>
            <p:cNvSpPr/>
            <p:nvPr/>
          </p:nvSpPr>
          <p:spPr>
            <a:xfrm>
              <a:off x="18522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5"/>
            <p:cNvSpPr/>
            <p:nvPr/>
          </p:nvSpPr>
          <p:spPr>
            <a:xfrm>
              <a:off x="20837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5"/>
            <p:cNvSpPr/>
            <p:nvPr/>
          </p:nvSpPr>
          <p:spPr>
            <a:xfrm>
              <a:off x="23152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5"/>
            <p:cNvSpPr/>
            <p:nvPr/>
          </p:nvSpPr>
          <p:spPr>
            <a:xfrm>
              <a:off x="25467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5"/>
            <p:cNvSpPr/>
            <p:nvPr/>
          </p:nvSpPr>
          <p:spPr>
            <a:xfrm>
              <a:off x="27783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5"/>
            <p:cNvSpPr/>
            <p:nvPr/>
          </p:nvSpPr>
          <p:spPr>
            <a:xfrm>
              <a:off x="30098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5"/>
            <p:cNvSpPr/>
            <p:nvPr/>
          </p:nvSpPr>
          <p:spPr>
            <a:xfrm>
              <a:off x="32413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5"/>
            <p:cNvSpPr/>
            <p:nvPr/>
          </p:nvSpPr>
          <p:spPr>
            <a:xfrm>
              <a:off x="34728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5"/>
            <p:cNvSpPr/>
            <p:nvPr/>
          </p:nvSpPr>
          <p:spPr>
            <a:xfrm>
              <a:off x="37044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5"/>
            <p:cNvSpPr/>
            <p:nvPr/>
          </p:nvSpPr>
          <p:spPr>
            <a:xfrm>
              <a:off x="39359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5"/>
            <p:cNvSpPr/>
            <p:nvPr/>
          </p:nvSpPr>
          <p:spPr>
            <a:xfrm>
              <a:off x="41674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5"/>
            <p:cNvSpPr/>
            <p:nvPr/>
          </p:nvSpPr>
          <p:spPr>
            <a:xfrm>
              <a:off x="43989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7" name="Google Shape;4097;p5"/>
            <p:cNvSpPr/>
            <p:nvPr/>
          </p:nvSpPr>
          <p:spPr>
            <a:xfrm>
              <a:off x="46305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8" name="Google Shape;4098;p5"/>
            <p:cNvSpPr/>
            <p:nvPr/>
          </p:nvSpPr>
          <p:spPr>
            <a:xfrm>
              <a:off x="48620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5"/>
            <p:cNvSpPr/>
            <p:nvPr/>
          </p:nvSpPr>
          <p:spPr>
            <a:xfrm>
              <a:off x="50935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0" name="Google Shape;4100;p5"/>
            <p:cNvSpPr/>
            <p:nvPr/>
          </p:nvSpPr>
          <p:spPr>
            <a:xfrm>
              <a:off x="53250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1" name="Google Shape;4101;p5"/>
            <p:cNvSpPr/>
            <p:nvPr/>
          </p:nvSpPr>
          <p:spPr>
            <a:xfrm>
              <a:off x="55566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2" name="Google Shape;4102;p5"/>
            <p:cNvSpPr/>
            <p:nvPr/>
          </p:nvSpPr>
          <p:spPr>
            <a:xfrm>
              <a:off x="57881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3" name="Google Shape;4103;p5"/>
            <p:cNvSpPr/>
            <p:nvPr/>
          </p:nvSpPr>
          <p:spPr>
            <a:xfrm>
              <a:off x="60196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5"/>
            <p:cNvSpPr/>
            <p:nvPr/>
          </p:nvSpPr>
          <p:spPr>
            <a:xfrm>
              <a:off x="62511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5" name="Google Shape;4105;p5"/>
            <p:cNvSpPr/>
            <p:nvPr/>
          </p:nvSpPr>
          <p:spPr>
            <a:xfrm>
              <a:off x="64827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6" name="Google Shape;4106;p5"/>
            <p:cNvSpPr/>
            <p:nvPr/>
          </p:nvSpPr>
          <p:spPr>
            <a:xfrm>
              <a:off x="67142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7" name="Google Shape;4107;p5"/>
            <p:cNvSpPr/>
            <p:nvPr/>
          </p:nvSpPr>
          <p:spPr>
            <a:xfrm>
              <a:off x="69457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8" name="Google Shape;4108;p5"/>
            <p:cNvSpPr/>
            <p:nvPr/>
          </p:nvSpPr>
          <p:spPr>
            <a:xfrm>
              <a:off x="71772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9" name="Google Shape;4109;p5"/>
            <p:cNvSpPr/>
            <p:nvPr/>
          </p:nvSpPr>
          <p:spPr>
            <a:xfrm>
              <a:off x="74088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0" name="Google Shape;4110;p5"/>
            <p:cNvSpPr/>
            <p:nvPr/>
          </p:nvSpPr>
          <p:spPr>
            <a:xfrm>
              <a:off x="76403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1" name="Google Shape;4111;p5"/>
            <p:cNvSpPr/>
            <p:nvPr/>
          </p:nvSpPr>
          <p:spPr>
            <a:xfrm>
              <a:off x="78718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2" name="Google Shape;4112;p5"/>
            <p:cNvSpPr/>
            <p:nvPr/>
          </p:nvSpPr>
          <p:spPr>
            <a:xfrm>
              <a:off x="81033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5"/>
            <p:cNvSpPr/>
            <p:nvPr/>
          </p:nvSpPr>
          <p:spPr>
            <a:xfrm>
              <a:off x="83349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5"/>
            <p:cNvSpPr/>
            <p:nvPr/>
          </p:nvSpPr>
          <p:spPr>
            <a:xfrm>
              <a:off x="85664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5"/>
            <p:cNvSpPr/>
            <p:nvPr/>
          </p:nvSpPr>
          <p:spPr>
            <a:xfrm>
              <a:off x="87979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5"/>
            <p:cNvSpPr/>
            <p:nvPr/>
          </p:nvSpPr>
          <p:spPr>
            <a:xfrm>
              <a:off x="90294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5"/>
            <p:cNvSpPr/>
            <p:nvPr/>
          </p:nvSpPr>
          <p:spPr>
            <a:xfrm>
              <a:off x="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5"/>
            <p:cNvSpPr/>
            <p:nvPr/>
          </p:nvSpPr>
          <p:spPr>
            <a:xfrm>
              <a:off x="2315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5"/>
            <p:cNvSpPr/>
            <p:nvPr/>
          </p:nvSpPr>
          <p:spPr>
            <a:xfrm>
              <a:off x="4630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5"/>
            <p:cNvSpPr/>
            <p:nvPr/>
          </p:nvSpPr>
          <p:spPr>
            <a:xfrm>
              <a:off x="6945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5"/>
            <p:cNvSpPr/>
            <p:nvPr/>
          </p:nvSpPr>
          <p:spPr>
            <a:xfrm>
              <a:off x="9261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5"/>
            <p:cNvSpPr/>
            <p:nvPr/>
          </p:nvSpPr>
          <p:spPr>
            <a:xfrm>
              <a:off x="11576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5"/>
            <p:cNvSpPr/>
            <p:nvPr/>
          </p:nvSpPr>
          <p:spPr>
            <a:xfrm>
              <a:off x="13891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5"/>
            <p:cNvSpPr/>
            <p:nvPr/>
          </p:nvSpPr>
          <p:spPr>
            <a:xfrm>
              <a:off x="16206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5"/>
            <p:cNvSpPr/>
            <p:nvPr/>
          </p:nvSpPr>
          <p:spPr>
            <a:xfrm>
              <a:off x="18522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5"/>
            <p:cNvSpPr/>
            <p:nvPr/>
          </p:nvSpPr>
          <p:spPr>
            <a:xfrm>
              <a:off x="20837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7" name="Google Shape;4127;p5"/>
            <p:cNvSpPr/>
            <p:nvPr/>
          </p:nvSpPr>
          <p:spPr>
            <a:xfrm>
              <a:off x="23152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8" name="Google Shape;4128;p5"/>
            <p:cNvSpPr/>
            <p:nvPr/>
          </p:nvSpPr>
          <p:spPr>
            <a:xfrm>
              <a:off x="25467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5"/>
            <p:cNvSpPr/>
            <p:nvPr/>
          </p:nvSpPr>
          <p:spPr>
            <a:xfrm>
              <a:off x="27783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0" name="Google Shape;4130;p5"/>
            <p:cNvSpPr/>
            <p:nvPr/>
          </p:nvSpPr>
          <p:spPr>
            <a:xfrm>
              <a:off x="30098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1" name="Google Shape;4131;p5"/>
            <p:cNvSpPr/>
            <p:nvPr/>
          </p:nvSpPr>
          <p:spPr>
            <a:xfrm>
              <a:off x="32413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2" name="Google Shape;4132;p5"/>
            <p:cNvSpPr/>
            <p:nvPr/>
          </p:nvSpPr>
          <p:spPr>
            <a:xfrm>
              <a:off x="34728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3" name="Google Shape;4133;p5"/>
            <p:cNvSpPr/>
            <p:nvPr/>
          </p:nvSpPr>
          <p:spPr>
            <a:xfrm>
              <a:off x="37044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4" name="Google Shape;4134;p5"/>
            <p:cNvSpPr/>
            <p:nvPr/>
          </p:nvSpPr>
          <p:spPr>
            <a:xfrm>
              <a:off x="39359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5" name="Google Shape;4135;p5"/>
            <p:cNvSpPr/>
            <p:nvPr/>
          </p:nvSpPr>
          <p:spPr>
            <a:xfrm>
              <a:off x="41674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6" name="Google Shape;4136;p5"/>
            <p:cNvSpPr/>
            <p:nvPr/>
          </p:nvSpPr>
          <p:spPr>
            <a:xfrm>
              <a:off x="43989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7" name="Google Shape;4137;p5"/>
            <p:cNvSpPr/>
            <p:nvPr/>
          </p:nvSpPr>
          <p:spPr>
            <a:xfrm>
              <a:off x="46305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8" name="Google Shape;4138;p5"/>
            <p:cNvSpPr/>
            <p:nvPr/>
          </p:nvSpPr>
          <p:spPr>
            <a:xfrm>
              <a:off x="48620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9" name="Google Shape;4139;p5"/>
            <p:cNvSpPr/>
            <p:nvPr/>
          </p:nvSpPr>
          <p:spPr>
            <a:xfrm>
              <a:off x="50935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0" name="Google Shape;4140;p5"/>
            <p:cNvSpPr/>
            <p:nvPr/>
          </p:nvSpPr>
          <p:spPr>
            <a:xfrm>
              <a:off x="53250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1" name="Google Shape;4141;p5"/>
            <p:cNvSpPr/>
            <p:nvPr/>
          </p:nvSpPr>
          <p:spPr>
            <a:xfrm>
              <a:off x="55566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2" name="Google Shape;4142;p5"/>
            <p:cNvSpPr/>
            <p:nvPr/>
          </p:nvSpPr>
          <p:spPr>
            <a:xfrm>
              <a:off x="57881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3" name="Google Shape;4143;p5"/>
            <p:cNvSpPr/>
            <p:nvPr/>
          </p:nvSpPr>
          <p:spPr>
            <a:xfrm>
              <a:off x="60196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4" name="Google Shape;4144;p5"/>
            <p:cNvSpPr/>
            <p:nvPr/>
          </p:nvSpPr>
          <p:spPr>
            <a:xfrm>
              <a:off x="62511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5" name="Google Shape;4145;p5"/>
            <p:cNvSpPr/>
            <p:nvPr/>
          </p:nvSpPr>
          <p:spPr>
            <a:xfrm>
              <a:off x="64827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6" name="Google Shape;4146;p5"/>
            <p:cNvSpPr/>
            <p:nvPr/>
          </p:nvSpPr>
          <p:spPr>
            <a:xfrm>
              <a:off x="67142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7" name="Google Shape;4147;p5"/>
            <p:cNvSpPr/>
            <p:nvPr/>
          </p:nvSpPr>
          <p:spPr>
            <a:xfrm>
              <a:off x="69457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8" name="Google Shape;4148;p5"/>
            <p:cNvSpPr/>
            <p:nvPr/>
          </p:nvSpPr>
          <p:spPr>
            <a:xfrm>
              <a:off x="71772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9" name="Google Shape;4149;p5"/>
            <p:cNvSpPr/>
            <p:nvPr/>
          </p:nvSpPr>
          <p:spPr>
            <a:xfrm>
              <a:off x="74088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0" name="Google Shape;4150;p5"/>
            <p:cNvSpPr/>
            <p:nvPr/>
          </p:nvSpPr>
          <p:spPr>
            <a:xfrm>
              <a:off x="76403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1" name="Google Shape;4151;p5"/>
            <p:cNvSpPr/>
            <p:nvPr/>
          </p:nvSpPr>
          <p:spPr>
            <a:xfrm>
              <a:off x="78718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2" name="Google Shape;4152;p5"/>
            <p:cNvSpPr/>
            <p:nvPr/>
          </p:nvSpPr>
          <p:spPr>
            <a:xfrm>
              <a:off x="81033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3" name="Google Shape;4153;p5"/>
            <p:cNvSpPr/>
            <p:nvPr/>
          </p:nvSpPr>
          <p:spPr>
            <a:xfrm>
              <a:off x="83349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4" name="Google Shape;4154;p5"/>
            <p:cNvSpPr/>
            <p:nvPr/>
          </p:nvSpPr>
          <p:spPr>
            <a:xfrm>
              <a:off x="85664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5" name="Google Shape;4155;p5"/>
            <p:cNvSpPr/>
            <p:nvPr/>
          </p:nvSpPr>
          <p:spPr>
            <a:xfrm>
              <a:off x="87979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6" name="Google Shape;4156;p5"/>
            <p:cNvSpPr/>
            <p:nvPr/>
          </p:nvSpPr>
          <p:spPr>
            <a:xfrm>
              <a:off x="90294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7" name="Google Shape;4157;p5"/>
            <p:cNvSpPr/>
            <p:nvPr/>
          </p:nvSpPr>
          <p:spPr>
            <a:xfrm>
              <a:off x="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8" name="Google Shape;4158;p5"/>
            <p:cNvSpPr/>
            <p:nvPr/>
          </p:nvSpPr>
          <p:spPr>
            <a:xfrm>
              <a:off x="2315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9" name="Google Shape;4159;p5"/>
            <p:cNvSpPr/>
            <p:nvPr/>
          </p:nvSpPr>
          <p:spPr>
            <a:xfrm>
              <a:off x="4630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0" name="Google Shape;4160;p5"/>
            <p:cNvSpPr/>
            <p:nvPr/>
          </p:nvSpPr>
          <p:spPr>
            <a:xfrm>
              <a:off x="6945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1" name="Google Shape;4161;p5"/>
            <p:cNvSpPr/>
            <p:nvPr/>
          </p:nvSpPr>
          <p:spPr>
            <a:xfrm>
              <a:off x="9261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2" name="Google Shape;4162;p5"/>
            <p:cNvSpPr/>
            <p:nvPr/>
          </p:nvSpPr>
          <p:spPr>
            <a:xfrm>
              <a:off x="11576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3" name="Google Shape;4163;p5"/>
            <p:cNvSpPr/>
            <p:nvPr/>
          </p:nvSpPr>
          <p:spPr>
            <a:xfrm>
              <a:off x="13891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4" name="Google Shape;4164;p5"/>
            <p:cNvSpPr/>
            <p:nvPr/>
          </p:nvSpPr>
          <p:spPr>
            <a:xfrm>
              <a:off x="16206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5" name="Google Shape;4165;p5"/>
            <p:cNvSpPr/>
            <p:nvPr/>
          </p:nvSpPr>
          <p:spPr>
            <a:xfrm>
              <a:off x="18522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6" name="Google Shape;4166;p5"/>
            <p:cNvSpPr/>
            <p:nvPr/>
          </p:nvSpPr>
          <p:spPr>
            <a:xfrm>
              <a:off x="20837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7" name="Google Shape;4167;p5"/>
            <p:cNvSpPr/>
            <p:nvPr/>
          </p:nvSpPr>
          <p:spPr>
            <a:xfrm>
              <a:off x="23152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8" name="Google Shape;4168;p5"/>
            <p:cNvSpPr/>
            <p:nvPr/>
          </p:nvSpPr>
          <p:spPr>
            <a:xfrm>
              <a:off x="25467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9" name="Google Shape;4169;p5"/>
            <p:cNvSpPr/>
            <p:nvPr/>
          </p:nvSpPr>
          <p:spPr>
            <a:xfrm>
              <a:off x="27783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0" name="Google Shape;4170;p5"/>
            <p:cNvSpPr/>
            <p:nvPr/>
          </p:nvSpPr>
          <p:spPr>
            <a:xfrm>
              <a:off x="30098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1" name="Google Shape;4171;p5"/>
            <p:cNvSpPr/>
            <p:nvPr/>
          </p:nvSpPr>
          <p:spPr>
            <a:xfrm>
              <a:off x="32413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2" name="Google Shape;4172;p5"/>
            <p:cNvSpPr/>
            <p:nvPr/>
          </p:nvSpPr>
          <p:spPr>
            <a:xfrm>
              <a:off x="34728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3" name="Google Shape;4173;p5"/>
            <p:cNvSpPr/>
            <p:nvPr/>
          </p:nvSpPr>
          <p:spPr>
            <a:xfrm>
              <a:off x="37044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4" name="Google Shape;4174;p5"/>
            <p:cNvSpPr/>
            <p:nvPr/>
          </p:nvSpPr>
          <p:spPr>
            <a:xfrm>
              <a:off x="39359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5" name="Google Shape;4175;p5"/>
            <p:cNvSpPr/>
            <p:nvPr/>
          </p:nvSpPr>
          <p:spPr>
            <a:xfrm>
              <a:off x="41674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6" name="Google Shape;4176;p5"/>
            <p:cNvSpPr/>
            <p:nvPr/>
          </p:nvSpPr>
          <p:spPr>
            <a:xfrm>
              <a:off x="43989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7" name="Google Shape;4177;p5"/>
            <p:cNvSpPr/>
            <p:nvPr/>
          </p:nvSpPr>
          <p:spPr>
            <a:xfrm>
              <a:off x="46305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5"/>
            <p:cNvSpPr/>
            <p:nvPr/>
          </p:nvSpPr>
          <p:spPr>
            <a:xfrm>
              <a:off x="48620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5"/>
            <p:cNvSpPr/>
            <p:nvPr/>
          </p:nvSpPr>
          <p:spPr>
            <a:xfrm>
              <a:off x="50935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5"/>
            <p:cNvSpPr/>
            <p:nvPr/>
          </p:nvSpPr>
          <p:spPr>
            <a:xfrm>
              <a:off x="53250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5"/>
            <p:cNvSpPr/>
            <p:nvPr/>
          </p:nvSpPr>
          <p:spPr>
            <a:xfrm>
              <a:off x="55566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5"/>
            <p:cNvSpPr/>
            <p:nvPr/>
          </p:nvSpPr>
          <p:spPr>
            <a:xfrm>
              <a:off x="57881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5"/>
            <p:cNvSpPr/>
            <p:nvPr/>
          </p:nvSpPr>
          <p:spPr>
            <a:xfrm>
              <a:off x="60196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5"/>
            <p:cNvSpPr/>
            <p:nvPr/>
          </p:nvSpPr>
          <p:spPr>
            <a:xfrm>
              <a:off x="62511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5"/>
            <p:cNvSpPr/>
            <p:nvPr/>
          </p:nvSpPr>
          <p:spPr>
            <a:xfrm>
              <a:off x="64827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5"/>
            <p:cNvSpPr/>
            <p:nvPr/>
          </p:nvSpPr>
          <p:spPr>
            <a:xfrm>
              <a:off x="67142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5"/>
            <p:cNvSpPr/>
            <p:nvPr/>
          </p:nvSpPr>
          <p:spPr>
            <a:xfrm>
              <a:off x="69457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5"/>
            <p:cNvSpPr/>
            <p:nvPr/>
          </p:nvSpPr>
          <p:spPr>
            <a:xfrm>
              <a:off x="71772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5"/>
            <p:cNvSpPr/>
            <p:nvPr/>
          </p:nvSpPr>
          <p:spPr>
            <a:xfrm>
              <a:off x="74088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5"/>
            <p:cNvSpPr/>
            <p:nvPr/>
          </p:nvSpPr>
          <p:spPr>
            <a:xfrm>
              <a:off x="76403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5"/>
            <p:cNvSpPr/>
            <p:nvPr/>
          </p:nvSpPr>
          <p:spPr>
            <a:xfrm>
              <a:off x="78718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5"/>
            <p:cNvSpPr/>
            <p:nvPr/>
          </p:nvSpPr>
          <p:spPr>
            <a:xfrm>
              <a:off x="81033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5"/>
            <p:cNvSpPr/>
            <p:nvPr/>
          </p:nvSpPr>
          <p:spPr>
            <a:xfrm>
              <a:off x="83349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5"/>
            <p:cNvSpPr/>
            <p:nvPr/>
          </p:nvSpPr>
          <p:spPr>
            <a:xfrm>
              <a:off x="85664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5"/>
            <p:cNvSpPr/>
            <p:nvPr/>
          </p:nvSpPr>
          <p:spPr>
            <a:xfrm>
              <a:off x="87979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5"/>
            <p:cNvSpPr/>
            <p:nvPr/>
          </p:nvSpPr>
          <p:spPr>
            <a:xfrm>
              <a:off x="90294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5"/>
            <p:cNvSpPr/>
            <p:nvPr/>
          </p:nvSpPr>
          <p:spPr>
            <a:xfrm>
              <a:off x="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5"/>
            <p:cNvSpPr/>
            <p:nvPr/>
          </p:nvSpPr>
          <p:spPr>
            <a:xfrm>
              <a:off x="2315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5"/>
            <p:cNvSpPr/>
            <p:nvPr/>
          </p:nvSpPr>
          <p:spPr>
            <a:xfrm>
              <a:off x="4630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5"/>
            <p:cNvSpPr/>
            <p:nvPr/>
          </p:nvSpPr>
          <p:spPr>
            <a:xfrm>
              <a:off x="6945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5"/>
            <p:cNvSpPr/>
            <p:nvPr/>
          </p:nvSpPr>
          <p:spPr>
            <a:xfrm>
              <a:off x="9261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5"/>
            <p:cNvSpPr/>
            <p:nvPr/>
          </p:nvSpPr>
          <p:spPr>
            <a:xfrm>
              <a:off x="11576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5"/>
            <p:cNvSpPr/>
            <p:nvPr/>
          </p:nvSpPr>
          <p:spPr>
            <a:xfrm>
              <a:off x="13891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5"/>
            <p:cNvSpPr/>
            <p:nvPr/>
          </p:nvSpPr>
          <p:spPr>
            <a:xfrm>
              <a:off x="16206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5"/>
            <p:cNvSpPr/>
            <p:nvPr/>
          </p:nvSpPr>
          <p:spPr>
            <a:xfrm>
              <a:off x="18522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5"/>
            <p:cNvSpPr/>
            <p:nvPr/>
          </p:nvSpPr>
          <p:spPr>
            <a:xfrm>
              <a:off x="20837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5"/>
            <p:cNvSpPr/>
            <p:nvPr/>
          </p:nvSpPr>
          <p:spPr>
            <a:xfrm>
              <a:off x="23152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5"/>
            <p:cNvSpPr/>
            <p:nvPr/>
          </p:nvSpPr>
          <p:spPr>
            <a:xfrm>
              <a:off x="25467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5"/>
            <p:cNvSpPr/>
            <p:nvPr/>
          </p:nvSpPr>
          <p:spPr>
            <a:xfrm>
              <a:off x="27783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5"/>
            <p:cNvSpPr/>
            <p:nvPr/>
          </p:nvSpPr>
          <p:spPr>
            <a:xfrm>
              <a:off x="30098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5"/>
            <p:cNvSpPr/>
            <p:nvPr/>
          </p:nvSpPr>
          <p:spPr>
            <a:xfrm>
              <a:off x="32413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5"/>
            <p:cNvSpPr/>
            <p:nvPr/>
          </p:nvSpPr>
          <p:spPr>
            <a:xfrm>
              <a:off x="34728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5"/>
            <p:cNvSpPr/>
            <p:nvPr/>
          </p:nvSpPr>
          <p:spPr>
            <a:xfrm>
              <a:off x="37044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5"/>
            <p:cNvSpPr/>
            <p:nvPr/>
          </p:nvSpPr>
          <p:spPr>
            <a:xfrm>
              <a:off x="39359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5"/>
            <p:cNvSpPr/>
            <p:nvPr/>
          </p:nvSpPr>
          <p:spPr>
            <a:xfrm>
              <a:off x="41674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5"/>
            <p:cNvSpPr/>
            <p:nvPr/>
          </p:nvSpPr>
          <p:spPr>
            <a:xfrm>
              <a:off x="43989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5"/>
            <p:cNvSpPr/>
            <p:nvPr/>
          </p:nvSpPr>
          <p:spPr>
            <a:xfrm>
              <a:off x="46305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5"/>
            <p:cNvSpPr/>
            <p:nvPr/>
          </p:nvSpPr>
          <p:spPr>
            <a:xfrm>
              <a:off x="48620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5"/>
            <p:cNvSpPr/>
            <p:nvPr/>
          </p:nvSpPr>
          <p:spPr>
            <a:xfrm>
              <a:off x="50935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5"/>
            <p:cNvSpPr/>
            <p:nvPr/>
          </p:nvSpPr>
          <p:spPr>
            <a:xfrm>
              <a:off x="53250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5"/>
            <p:cNvSpPr/>
            <p:nvPr/>
          </p:nvSpPr>
          <p:spPr>
            <a:xfrm>
              <a:off x="55566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5"/>
            <p:cNvSpPr/>
            <p:nvPr/>
          </p:nvSpPr>
          <p:spPr>
            <a:xfrm>
              <a:off x="57881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5"/>
            <p:cNvSpPr/>
            <p:nvPr/>
          </p:nvSpPr>
          <p:spPr>
            <a:xfrm>
              <a:off x="60196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5"/>
            <p:cNvSpPr/>
            <p:nvPr/>
          </p:nvSpPr>
          <p:spPr>
            <a:xfrm>
              <a:off x="62511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5"/>
            <p:cNvSpPr/>
            <p:nvPr/>
          </p:nvSpPr>
          <p:spPr>
            <a:xfrm>
              <a:off x="64827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5"/>
            <p:cNvSpPr/>
            <p:nvPr/>
          </p:nvSpPr>
          <p:spPr>
            <a:xfrm>
              <a:off x="67142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5"/>
            <p:cNvSpPr/>
            <p:nvPr/>
          </p:nvSpPr>
          <p:spPr>
            <a:xfrm>
              <a:off x="69457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5"/>
            <p:cNvSpPr/>
            <p:nvPr/>
          </p:nvSpPr>
          <p:spPr>
            <a:xfrm>
              <a:off x="71772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5"/>
            <p:cNvSpPr/>
            <p:nvPr/>
          </p:nvSpPr>
          <p:spPr>
            <a:xfrm>
              <a:off x="74088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5"/>
            <p:cNvSpPr/>
            <p:nvPr/>
          </p:nvSpPr>
          <p:spPr>
            <a:xfrm>
              <a:off x="76403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5"/>
            <p:cNvSpPr/>
            <p:nvPr/>
          </p:nvSpPr>
          <p:spPr>
            <a:xfrm>
              <a:off x="78718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5"/>
            <p:cNvSpPr/>
            <p:nvPr/>
          </p:nvSpPr>
          <p:spPr>
            <a:xfrm>
              <a:off x="81033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5"/>
            <p:cNvSpPr/>
            <p:nvPr/>
          </p:nvSpPr>
          <p:spPr>
            <a:xfrm>
              <a:off x="83349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5"/>
            <p:cNvSpPr/>
            <p:nvPr/>
          </p:nvSpPr>
          <p:spPr>
            <a:xfrm>
              <a:off x="85664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5"/>
            <p:cNvSpPr/>
            <p:nvPr/>
          </p:nvSpPr>
          <p:spPr>
            <a:xfrm>
              <a:off x="87979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5"/>
            <p:cNvSpPr/>
            <p:nvPr/>
          </p:nvSpPr>
          <p:spPr>
            <a:xfrm>
              <a:off x="90294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5"/>
            <p:cNvSpPr/>
            <p:nvPr/>
          </p:nvSpPr>
          <p:spPr>
            <a:xfrm>
              <a:off x="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5"/>
            <p:cNvSpPr/>
            <p:nvPr/>
          </p:nvSpPr>
          <p:spPr>
            <a:xfrm>
              <a:off x="2315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5"/>
            <p:cNvSpPr/>
            <p:nvPr/>
          </p:nvSpPr>
          <p:spPr>
            <a:xfrm>
              <a:off x="4630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5"/>
            <p:cNvSpPr/>
            <p:nvPr/>
          </p:nvSpPr>
          <p:spPr>
            <a:xfrm>
              <a:off x="6945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5"/>
            <p:cNvSpPr/>
            <p:nvPr/>
          </p:nvSpPr>
          <p:spPr>
            <a:xfrm>
              <a:off x="9261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5"/>
            <p:cNvSpPr/>
            <p:nvPr/>
          </p:nvSpPr>
          <p:spPr>
            <a:xfrm>
              <a:off x="11576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5"/>
            <p:cNvSpPr/>
            <p:nvPr/>
          </p:nvSpPr>
          <p:spPr>
            <a:xfrm>
              <a:off x="13891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5"/>
            <p:cNvSpPr/>
            <p:nvPr/>
          </p:nvSpPr>
          <p:spPr>
            <a:xfrm>
              <a:off x="16206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5"/>
            <p:cNvSpPr/>
            <p:nvPr/>
          </p:nvSpPr>
          <p:spPr>
            <a:xfrm>
              <a:off x="18522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5"/>
            <p:cNvSpPr/>
            <p:nvPr/>
          </p:nvSpPr>
          <p:spPr>
            <a:xfrm>
              <a:off x="20837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5"/>
            <p:cNvSpPr/>
            <p:nvPr/>
          </p:nvSpPr>
          <p:spPr>
            <a:xfrm>
              <a:off x="23152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5"/>
            <p:cNvSpPr/>
            <p:nvPr/>
          </p:nvSpPr>
          <p:spPr>
            <a:xfrm>
              <a:off x="25467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5"/>
            <p:cNvSpPr/>
            <p:nvPr/>
          </p:nvSpPr>
          <p:spPr>
            <a:xfrm>
              <a:off x="27783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5"/>
            <p:cNvSpPr/>
            <p:nvPr/>
          </p:nvSpPr>
          <p:spPr>
            <a:xfrm>
              <a:off x="30098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5"/>
            <p:cNvSpPr/>
            <p:nvPr/>
          </p:nvSpPr>
          <p:spPr>
            <a:xfrm>
              <a:off x="32413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5"/>
            <p:cNvSpPr/>
            <p:nvPr/>
          </p:nvSpPr>
          <p:spPr>
            <a:xfrm>
              <a:off x="34728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5"/>
            <p:cNvSpPr/>
            <p:nvPr/>
          </p:nvSpPr>
          <p:spPr>
            <a:xfrm>
              <a:off x="37044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5"/>
            <p:cNvSpPr/>
            <p:nvPr/>
          </p:nvSpPr>
          <p:spPr>
            <a:xfrm>
              <a:off x="39359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5"/>
            <p:cNvSpPr/>
            <p:nvPr/>
          </p:nvSpPr>
          <p:spPr>
            <a:xfrm>
              <a:off x="41674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5"/>
            <p:cNvSpPr/>
            <p:nvPr/>
          </p:nvSpPr>
          <p:spPr>
            <a:xfrm>
              <a:off x="43989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5"/>
            <p:cNvSpPr/>
            <p:nvPr/>
          </p:nvSpPr>
          <p:spPr>
            <a:xfrm>
              <a:off x="46305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5"/>
            <p:cNvSpPr/>
            <p:nvPr/>
          </p:nvSpPr>
          <p:spPr>
            <a:xfrm>
              <a:off x="48620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5"/>
            <p:cNvSpPr/>
            <p:nvPr/>
          </p:nvSpPr>
          <p:spPr>
            <a:xfrm>
              <a:off x="50935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5"/>
            <p:cNvSpPr/>
            <p:nvPr/>
          </p:nvSpPr>
          <p:spPr>
            <a:xfrm>
              <a:off x="53250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5"/>
            <p:cNvSpPr/>
            <p:nvPr/>
          </p:nvSpPr>
          <p:spPr>
            <a:xfrm>
              <a:off x="55566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5"/>
            <p:cNvSpPr/>
            <p:nvPr/>
          </p:nvSpPr>
          <p:spPr>
            <a:xfrm>
              <a:off x="57881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5"/>
            <p:cNvSpPr/>
            <p:nvPr/>
          </p:nvSpPr>
          <p:spPr>
            <a:xfrm>
              <a:off x="60196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5"/>
            <p:cNvSpPr/>
            <p:nvPr/>
          </p:nvSpPr>
          <p:spPr>
            <a:xfrm>
              <a:off x="62511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5"/>
            <p:cNvSpPr/>
            <p:nvPr/>
          </p:nvSpPr>
          <p:spPr>
            <a:xfrm>
              <a:off x="64827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5"/>
            <p:cNvSpPr/>
            <p:nvPr/>
          </p:nvSpPr>
          <p:spPr>
            <a:xfrm>
              <a:off x="67142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5"/>
            <p:cNvSpPr/>
            <p:nvPr/>
          </p:nvSpPr>
          <p:spPr>
            <a:xfrm>
              <a:off x="69457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5"/>
            <p:cNvSpPr/>
            <p:nvPr/>
          </p:nvSpPr>
          <p:spPr>
            <a:xfrm>
              <a:off x="71772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5"/>
            <p:cNvSpPr/>
            <p:nvPr/>
          </p:nvSpPr>
          <p:spPr>
            <a:xfrm>
              <a:off x="74088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5"/>
            <p:cNvSpPr/>
            <p:nvPr/>
          </p:nvSpPr>
          <p:spPr>
            <a:xfrm>
              <a:off x="76403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5"/>
            <p:cNvSpPr/>
            <p:nvPr/>
          </p:nvSpPr>
          <p:spPr>
            <a:xfrm>
              <a:off x="78718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5"/>
            <p:cNvSpPr/>
            <p:nvPr/>
          </p:nvSpPr>
          <p:spPr>
            <a:xfrm>
              <a:off x="81033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3" name="Google Shape;4273;p5"/>
            <p:cNvSpPr/>
            <p:nvPr/>
          </p:nvSpPr>
          <p:spPr>
            <a:xfrm>
              <a:off x="83349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4" name="Google Shape;4274;p5"/>
            <p:cNvSpPr/>
            <p:nvPr/>
          </p:nvSpPr>
          <p:spPr>
            <a:xfrm>
              <a:off x="85664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5"/>
            <p:cNvSpPr/>
            <p:nvPr/>
          </p:nvSpPr>
          <p:spPr>
            <a:xfrm>
              <a:off x="87979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5"/>
            <p:cNvSpPr/>
            <p:nvPr/>
          </p:nvSpPr>
          <p:spPr>
            <a:xfrm>
              <a:off x="90294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5"/>
            <p:cNvSpPr/>
            <p:nvPr/>
          </p:nvSpPr>
          <p:spPr>
            <a:xfrm>
              <a:off x="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5"/>
            <p:cNvSpPr/>
            <p:nvPr/>
          </p:nvSpPr>
          <p:spPr>
            <a:xfrm>
              <a:off x="2315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5"/>
            <p:cNvSpPr/>
            <p:nvPr/>
          </p:nvSpPr>
          <p:spPr>
            <a:xfrm>
              <a:off x="4630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5"/>
            <p:cNvSpPr/>
            <p:nvPr/>
          </p:nvSpPr>
          <p:spPr>
            <a:xfrm>
              <a:off x="6945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5"/>
            <p:cNvSpPr/>
            <p:nvPr/>
          </p:nvSpPr>
          <p:spPr>
            <a:xfrm>
              <a:off x="9261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5"/>
            <p:cNvSpPr/>
            <p:nvPr/>
          </p:nvSpPr>
          <p:spPr>
            <a:xfrm>
              <a:off x="11576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5"/>
            <p:cNvSpPr/>
            <p:nvPr/>
          </p:nvSpPr>
          <p:spPr>
            <a:xfrm>
              <a:off x="13891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5"/>
            <p:cNvSpPr/>
            <p:nvPr/>
          </p:nvSpPr>
          <p:spPr>
            <a:xfrm>
              <a:off x="16206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5"/>
            <p:cNvSpPr/>
            <p:nvPr/>
          </p:nvSpPr>
          <p:spPr>
            <a:xfrm>
              <a:off x="18522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5"/>
            <p:cNvSpPr/>
            <p:nvPr/>
          </p:nvSpPr>
          <p:spPr>
            <a:xfrm>
              <a:off x="20837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5"/>
            <p:cNvSpPr/>
            <p:nvPr/>
          </p:nvSpPr>
          <p:spPr>
            <a:xfrm>
              <a:off x="23152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5"/>
            <p:cNvSpPr/>
            <p:nvPr/>
          </p:nvSpPr>
          <p:spPr>
            <a:xfrm>
              <a:off x="25467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5"/>
            <p:cNvSpPr/>
            <p:nvPr/>
          </p:nvSpPr>
          <p:spPr>
            <a:xfrm>
              <a:off x="27783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5"/>
            <p:cNvSpPr/>
            <p:nvPr/>
          </p:nvSpPr>
          <p:spPr>
            <a:xfrm>
              <a:off x="30098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5"/>
            <p:cNvSpPr/>
            <p:nvPr/>
          </p:nvSpPr>
          <p:spPr>
            <a:xfrm>
              <a:off x="32413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5"/>
            <p:cNvSpPr/>
            <p:nvPr/>
          </p:nvSpPr>
          <p:spPr>
            <a:xfrm>
              <a:off x="34728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5"/>
            <p:cNvSpPr/>
            <p:nvPr/>
          </p:nvSpPr>
          <p:spPr>
            <a:xfrm>
              <a:off x="37044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5"/>
            <p:cNvSpPr/>
            <p:nvPr/>
          </p:nvSpPr>
          <p:spPr>
            <a:xfrm>
              <a:off x="39359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5"/>
            <p:cNvSpPr/>
            <p:nvPr/>
          </p:nvSpPr>
          <p:spPr>
            <a:xfrm>
              <a:off x="41674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5"/>
            <p:cNvSpPr/>
            <p:nvPr/>
          </p:nvSpPr>
          <p:spPr>
            <a:xfrm>
              <a:off x="43989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5"/>
            <p:cNvSpPr/>
            <p:nvPr/>
          </p:nvSpPr>
          <p:spPr>
            <a:xfrm>
              <a:off x="46305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5"/>
            <p:cNvSpPr/>
            <p:nvPr/>
          </p:nvSpPr>
          <p:spPr>
            <a:xfrm>
              <a:off x="48620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5"/>
            <p:cNvSpPr/>
            <p:nvPr/>
          </p:nvSpPr>
          <p:spPr>
            <a:xfrm>
              <a:off x="50935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5"/>
            <p:cNvSpPr/>
            <p:nvPr/>
          </p:nvSpPr>
          <p:spPr>
            <a:xfrm>
              <a:off x="53250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5"/>
            <p:cNvSpPr/>
            <p:nvPr/>
          </p:nvSpPr>
          <p:spPr>
            <a:xfrm>
              <a:off x="55566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5"/>
            <p:cNvSpPr/>
            <p:nvPr/>
          </p:nvSpPr>
          <p:spPr>
            <a:xfrm>
              <a:off x="57881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5"/>
            <p:cNvSpPr/>
            <p:nvPr/>
          </p:nvSpPr>
          <p:spPr>
            <a:xfrm>
              <a:off x="60196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5"/>
            <p:cNvSpPr/>
            <p:nvPr/>
          </p:nvSpPr>
          <p:spPr>
            <a:xfrm>
              <a:off x="62511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5"/>
            <p:cNvSpPr/>
            <p:nvPr/>
          </p:nvSpPr>
          <p:spPr>
            <a:xfrm>
              <a:off x="64827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5"/>
            <p:cNvSpPr/>
            <p:nvPr/>
          </p:nvSpPr>
          <p:spPr>
            <a:xfrm>
              <a:off x="67142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5"/>
            <p:cNvSpPr/>
            <p:nvPr/>
          </p:nvSpPr>
          <p:spPr>
            <a:xfrm>
              <a:off x="69457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5"/>
            <p:cNvSpPr/>
            <p:nvPr/>
          </p:nvSpPr>
          <p:spPr>
            <a:xfrm>
              <a:off x="71772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5"/>
            <p:cNvSpPr/>
            <p:nvPr/>
          </p:nvSpPr>
          <p:spPr>
            <a:xfrm>
              <a:off x="74088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5"/>
            <p:cNvSpPr/>
            <p:nvPr/>
          </p:nvSpPr>
          <p:spPr>
            <a:xfrm>
              <a:off x="76403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5"/>
            <p:cNvSpPr/>
            <p:nvPr/>
          </p:nvSpPr>
          <p:spPr>
            <a:xfrm>
              <a:off x="78718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2" name="Google Shape;4312;p5"/>
            <p:cNvSpPr/>
            <p:nvPr/>
          </p:nvSpPr>
          <p:spPr>
            <a:xfrm>
              <a:off x="81033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5"/>
            <p:cNvSpPr/>
            <p:nvPr/>
          </p:nvSpPr>
          <p:spPr>
            <a:xfrm>
              <a:off x="83349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5"/>
            <p:cNvSpPr/>
            <p:nvPr/>
          </p:nvSpPr>
          <p:spPr>
            <a:xfrm>
              <a:off x="85664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5"/>
            <p:cNvSpPr/>
            <p:nvPr/>
          </p:nvSpPr>
          <p:spPr>
            <a:xfrm>
              <a:off x="87979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5"/>
            <p:cNvSpPr/>
            <p:nvPr/>
          </p:nvSpPr>
          <p:spPr>
            <a:xfrm>
              <a:off x="90294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5"/>
            <p:cNvSpPr/>
            <p:nvPr/>
          </p:nvSpPr>
          <p:spPr>
            <a:xfrm>
              <a:off x="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5"/>
            <p:cNvSpPr/>
            <p:nvPr/>
          </p:nvSpPr>
          <p:spPr>
            <a:xfrm>
              <a:off x="2315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5"/>
            <p:cNvSpPr/>
            <p:nvPr/>
          </p:nvSpPr>
          <p:spPr>
            <a:xfrm>
              <a:off x="4630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5"/>
            <p:cNvSpPr/>
            <p:nvPr/>
          </p:nvSpPr>
          <p:spPr>
            <a:xfrm>
              <a:off x="6945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5"/>
            <p:cNvSpPr/>
            <p:nvPr/>
          </p:nvSpPr>
          <p:spPr>
            <a:xfrm>
              <a:off x="9261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5"/>
            <p:cNvSpPr/>
            <p:nvPr/>
          </p:nvSpPr>
          <p:spPr>
            <a:xfrm>
              <a:off x="11576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5"/>
            <p:cNvSpPr/>
            <p:nvPr/>
          </p:nvSpPr>
          <p:spPr>
            <a:xfrm>
              <a:off x="13891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5"/>
            <p:cNvSpPr/>
            <p:nvPr/>
          </p:nvSpPr>
          <p:spPr>
            <a:xfrm>
              <a:off x="16206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5"/>
            <p:cNvSpPr/>
            <p:nvPr/>
          </p:nvSpPr>
          <p:spPr>
            <a:xfrm>
              <a:off x="18522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5"/>
            <p:cNvSpPr/>
            <p:nvPr/>
          </p:nvSpPr>
          <p:spPr>
            <a:xfrm>
              <a:off x="20837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5"/>
            <p:cNvSpPr/>
            <p:nvPr/>
          </p:nvSpPr>
          <p:spPr>
            <a:xfrm>
              <a:off x="23152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5"/>
            <p:cNvSpPr/>
            <p:nvPr/>
          </p:nvSpPr>
          <p:spPr>
            <a:xfrm>
              <a:off x="25467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5"/>
            <p:cNvSpPr/>
            <p:nvPr/>
          </p:nvSpPr>
          <p:spPr>
            <a:xfrm>
              <a:off x="27783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5"/>
            <p:cNvSpPr/>
            <p:nvPr/>
          </p:nvSpPr>
          <p:spPr>
            <a:xfrm>
              <a:off x="30098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5"/>
            <p:cNvSpPr/>
            <p:nvPr/>
          </p:nvSpPr>
          <p:spPr>
            <a:xfrm>
              <a:off x="32413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5"/>
            <p:cNvSpPr/>
            <p:nvPr/>
          </p:nvSpPr>
          <p:spPr>
            <a:xfrm>
              <a:off x="34728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5"/>
            <p:cNvSpPr/>
            <p:nvPr/>
          </p:nvSpPr>
          <p:spPr>
            <a:xfrm>
              <a:off x="37044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5"/>
            <p:cNvSpPr/>
            <p:nvPr/>
          </p:nvSpPr>
          <p:spPr>
            <a:xfrm>
              <a:off x="39359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5"/>
            <p:cNvSpPr/>
            <p:nvPr/>
          </p:nvSpPr>
          <p:spPr>
            <a:xfrm>
              <a:off x="41674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5"/>
            <p:cNvSpPr/>
            <p:nvPr/>
          </p:nvSpPr>
          <p:spPr>
            <a:xfrm>
              <a:off x="43989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5"/>
            <p:cNvSpPr/>
            <p:nvPr/>
          </p:nvSpPr>
          <p:spPr>
            <a:xfrm>
              <a:off x="46305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5"/>
            <p:cNvSpPr/>
            <p:nvPr/>
          </p:nvSpPr>
          <p:spPr>
            <a:xfrm>
              <a:off x="48620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5"/>
            <p:cNvSpPr/>
            <p:nvPr/>
          </p:nvSpPr>
          <p:spPr>
            <a:xfrm>
              <a:off x="50935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5"/>
            <p:cNvSpPr/>
            <p:nvPr/>
          </p:nvSpPr>
          <p:spPr>
            <a:xfrm>
              <a:off x="53250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5"/>
            <p:cNvSpPr/>
            <p:nvPr/>
          </p:nvSpPr>
          <p:spPr>
            <a:xfrm>
              <a:off x="55566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5"/>
            <p:cNvSpPr/>
            <p:nvPr/>
          </p:nvSpPr>
          <p:spPr>
            <a:xfrm>
              <a:off x="57881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5"/>
            <p:cNvSpPr/>
            <p:nvPr/>
          </p:nvSpPr>
          <p:spPr>
            <a:xfrm>
              <a:off x="60196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5"/>
            <p:cNvSpPr/>
            <p:nvPr/>
          </p:nvSpPr>
          <p:spPr>
            <a:xfrm>
              <a:off x="62511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5"/>
            <p:cNvSpPr/>
            <p:nvPr/>
          </p:nvSpPr>
          <p:spPr>
            <a:xfrm>
              <a:off x="64827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5"/>
            <p:cNvSpPr/>
            <p:nvPr/>
          </p:nvSpPr>
          <p:spPr>
            <a:xfrm>
              <a:off x="67142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5"/>
            <p:cNvSpPr/>
            <p:nvPr/>
          </p:nvSpPr>
          <p:spPr>
            <a:xfrm>
              <a:off x="69457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5"/>
            <p:cNvSpPr/>
            <p:nvPr/>
          </p:nvSpPr>
          <p:spPr>
            <a:xfrm>
              <a:off x="71772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5"/>
            <p:cNvSpPr/>
            <p:nvPr/>
          </p:nvSpPr>
          <p:spPr>
            <a:xfrm>
              <a:off x="74088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5"/>
            <p:cNvSpPr/>
            <p:nvPr/>
          </p:nvSpPr>
          <p:spPr>
            <a:xfrm>
              <a:off x="76403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5"/>
            <p:cNvSpPr/>
            <p:nvPr/>
          </p:nvSpPr>
          <p:spPr>
            <a:xfrm>
              <a:off x="78718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5"/>
            <p:cNvSpPr/>
            <p:nvPr/>
          </p:nvSpPr>
          <p:spPr>
            <a:xfrm>
              <a:off x="81033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5"/>
            <p:cNvSpPr/>
            <p:nvPr/>
          </p:nvSpPr>
          <p:spPr>
            <a:xfrm>
              <a:off x="83349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5"/>
            <p:cNvSpPr/>
            <p:nvPr/>
          </p:nvSpPr>
          <p:spPr>
            <a:xfrm>
              <a:off x="85664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5"/>
            <p:cNvSpPr/>
            <p:nvPr/>
          </p:nvSpPr>
          <p:spPr>
            <a:xfrm>
              <a:off x="87979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5"/>
            <p:cNvSpPr/>
            <p:nvPr/>
          </p:nvSpPr>
          <p:spPr>
            <a:xfrm>
              <a:off x="90294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5"/>
            <p:cNvSpPr/>
            <p:nvPr/>
          </p:nvSpPr>
          <p:spPr>
            <a:xfrm>
              <a:off x="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5"/>
            <p:cNvSpPr/>
            <p:nvPr/>
          </p:nvSpPr>
          <p:spPr>
            <a:xfrm>
              <a:off x="2315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5"/>
            <p:cNvSpPr/>
            <p:nvPr/>
          </p:nvSpPr>
          <p:spPr>
            <a:xfrm>
              <a:off x="4630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5"/>
            <p:cNvSpPr/>
            <p:nvPr/>
          </p:nvSpPr>
          <p:spPr>
            <a:xfrm>
              <a:off x="6945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5"/>
            <p:cNvSpPr/>
            <p:nvPr/>
          </p:nvSpPr>
          <p:spPr>
            <a:xfrm>
              <a:off x="9261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5"/>
            <p:cNvSpPr/>
            <p:nvPr/>
          </p:nvSpPr>
          <p:spPr>
            <a:xfrm>
              <a:off x="11576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5"/>
            <p:cNvSpPr/>
            <p:nvPr/>
          </p:nvSpPr>
          <p:spPr>
            <a:xfrm>
              <a:off x="13891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5"/>
            <p:cNvSpPr/>
            <p:nvPr/>
          </p:nvSpPr>
          <p:spPr>
            <a:xfrm>
              <a:off x="16206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5"/>
            <p:cNvSpPr/>
            <p:nvPr/>
          </p:nvSpPr>
          <p:spPr>
            <a:xfrm>
              <a:off x="18522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5"/>
            <p:cNvSpPr/>
            <p:nvPr/>
          </p:nvSpPr>
          <p:spPr>
            <a:xfrm>
              <a:off x="20837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5"/>
            <p:cNvSpPr/>
            <p:nvPr/>
          </p:nvSpPr>
          <p:spPr>
            <a:xfrm>
              <a:off x="23152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5"/>
            <p:cNvSpPr/>
            <p:nvPr/>
          </p:nvSpPr>
          <p:spPr>
            <a:xfrm>
              <a:off x="25467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5"/>
            <p:cNvSpPr/>
            <p:nvPr/>
          </p:nvSpPr>
          <p:spPr>
            <a:xfrm>
              <a:off x="27783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5"/>
            <p:cNvSpPr/>
            <p:nvPr/>
          </p:nvSpPr>
          <p:spPr>
            <a:xfrm>
              <a:off x="30098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5"/>
            <p:cNvSpPr/>
            <p:nvPr/>
          </p:nvSpPr>
          <p:spPr>
            <a:xfrm>
              <a:off x="32413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5"/>
            <p:cNvSpPr/>
            <p:nvPr/>
          </p:nvSpPr>
          <p:spPr>
            <a:xfrm>
              <a:off x="34728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5"/>
            <p:cNvSpPr/>
            <p:nvPr/>
          </p:nvSpPr>
          <p:spPr>
            <a:xfrm>
              <a:off x="37044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5"/>
            <p:cNvSpPr/>
            <p:nvPr/>
          </p:nvSpPr>
          <p:spPr>
            <a:xfrm>
              <a:off x="39359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5"/>
            <p:cNvSpPr/>
            <p:nvPr/>
          </p:nvSpPr>
          <p:spPr>
            <a:xfrm>
              <a:off x="41674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5"/>
            <p:cNvSpPr/>
            <p:nvPr/>
          </p:nvSpPr>
          <p:spPr>
            <a:xfrm>
              <a:off x="43989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5"/>
            <p:cNvSpPr/>
            <p:nvPr/>
          </p:nvSpPr>
          <p:spPr>
            <a:xfrm>
              <a:off x="46305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5"/>
            <p:cNvSpPr/>
            <p:nvPr/>
          </p:nvSpPr>
          <p:spPr>
            <a:xfrm>
              <a:off x="48620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5"/>
            <p:cNvSpPr/>
            <p:nvPr/>
          </p:nvSpPr>
          <p:spPr>
            <a:xfrm>
              <a:off x="50935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5"/>
            <p:cNvSpPr/>
            <p:nvPr/>
          </p:nvSpPr>
          <p:spPr>
            <a:xfrm>
              <a:off x="53250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1" name="Google Shape;4381;p5"/>
            <p:cNvSpPr/>
            <p:nvPr/>
          </p:nvSpPr>
          <p:spPr>
            <a:xfrm>
              <a:off x="55566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2" name="Google Shape;4382;p5"/>
            <p:cNvSpPr/>
            <p:nvPr/>
          </p:nvSpPr>
          <p:spPr>
            <a:xfrm>
              <a:off x="57881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5"/>
            <p:cNvSpPr/>
            <p:nvPr/>
          </p:nvSpPr>
          <p:spPr>
            <a:xfrm>
              <a:off x="60196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5"/>
            <p:cNvSpPr/>
            <p:nvPr/>
          </p:nvSpPr>
          <p:spPr>
            <a:xfrm>
              <a:off x="62511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5" name="Google Shape;4385;p5"/>
            <p:cNvSpPr/>
            <p:nvPr/>
          </p:nvSpPr>
          <p:spPr>
            <a:xfrm>
              <a:off x="64827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6" name="Google Shape;4386;p5"/>
            <p:cNvSpPr/>
            <p:nvPr/>
          </p:nvSpPr>
          <p:spPr>
            <a:xfrm>
              <a:off x="67142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5"/>
            <p:cNvSpPr/>
            <p:nvPr/>
          </p:nvSpPr>
          <p:spPr>
            <a:xfrm>
              <a:off x="69457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5"/>
            <p:cNvSpPr/>
            <p:nvPr/>
          </p:nvSpPr>
          <p:spPr>
            <a:xfrm>
              <a:off x="71772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5"/>
            <p:cNvSpPr/>
            <p:nvPr/>
          </p:nvSpPr>
          <p:spPr>
            <a:xfrm>
              <a:off x="74088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5"/>
            <p:cNvSpPr/>
            <p:nvPr/>
          </p:nvSpPr>
          <p:spPr>
            <a:xfrm>
              <a:off x="76403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5"/>
            <p:cNvSpPr/>
            <p:nvPr/>
          </p:nvSpPr>
          <p:spPr>
            <a:xfrm>
              <a:off x="78718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2" name="Google Shape;4392;p5"/>
            <p:cNvSpPr/>
            <p:nvPr/>
          </p:nvSpPr>
          <p:spPr>
            <a:xfrm>
              <a:off x="81033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3" name="Google Shape;4393;p5"/>
            <p:cNvSpPr/>
            <p:nvPr/>
          </p:nvSpPr>
          <p:spPr>
            <a:xfrm>
              <a:off x="83349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5"/>
            <p:cNvSpPr/>
            <p:nvPr/>
          </p:nvSpPr>
          <p:spPr>
            <a:xfrm>
              <a:off x="85664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5"/>
            <p:cNvSpPr/>
            <p:nvPr/>
          </p:nvSpPr>
          <p:spPr>
            <a:xfrm>
              <a:off x="87979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5"/>
            <p:cNvSpPr/>
            <p:nvPr/>
          </p:nvSpPr>
          <p:spPr>
            <a:xfrm>
              <a:off x="90294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5"/>
            <p:cNvSpPr/>
            <p:nvPr/>
          </p:nvSpPr>
          <p:spPr>
            <a:xfrm>
              <a:off x="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5"/>
            <p:cNvSpPr/>
            <p:nvPr/>
          </p:nvSpPr>
          <p:spPr>
            <a:xfrm>
              <a:off x="2315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5"/>
            <p:cNvSpPr/>
            <p:nvPr/>
          </p:nvSpPr>
          <p:spPr>
            <a:xfrm>
              <a:off x="4630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5"/>
            <p:cNvSpPr/>
            <p:nvPr/>
          </p:nvSpPr>
          <p:spPr>
            <a:xfrm>
              <a:off x="6945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5"/>
            <p:cNvSpPr/>
            <p:nvPr/>
          </p:nvSpPr>
          <p:spPr>
            <a:xfrm>
              <a:off x="9261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5"/>
            <p:cNvSpPr/>
            <p:nvPr/>
          </p:nvSpPr>
          <p:spPr>
            <a:xfrm>
              <a:off x="11576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5"/>
            <p:cNvSpPr/>
            <p:nvPr/>
          </p:nvSpPr>
          <p:spPr>
            <a:xfrm>
              <a:off x="13891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4" name="Google Shape;4404;p5"/>
            <p:cNvSpPr/>
            <p:nvPr/>
          </p:nvSpPr>
          <p:spPr>
            <a:xfrm>
              <a:off x="16206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5"/>
            <p:cNvSpPr/>
            <p:nvPr/>
          </p:nvSpPr>
          <p:spPr>
            <a:xfrm>
              <a:off x="18522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5"/>
            <p:cNvSpPr/>
            <p:nvPr/>
          </p:nvSpPr>
          <p:spPr>
            <a:xfrm>
              <a:off x="20837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5"/>
            <p:cNvSpPr/>
            <p:nvPr/>
          </p:nvSpPr>
          <p:spPr>
            <a:xfrm>
              <a:off x="23152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5"/>
            <p:cNvSpPr/>
            <p:nvPr/>
          </p:nvSpPr>
          <p:spPr>
            <a:xfrm>
              <a:off x="25467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5"/>
            <p:cNvSpPr/>
            <p:nvPr/>
          </p:nvSpPr>
          <p:spPr>
            <a:xfrm>
              <a:off x="27783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5"/>
            <p:cNvSpPr/>
            <p:nvPr/>
          </p:nvSpPr>
          <p:spPr>
            <a:xfrm>
              <a:off x="30098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5"/>
            <p:cNvSpPr/>
            <p:nvPr/>
          </p:nvSpPr>
          <p:spPr>
            <a:xfrm>
              <a:off x="32413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5"/>
            <p:cNvSpPr/>
            <p:nvPr/>
          </p:nvSpPr>
          <p:spPr>
            <a:xfrm>
              <a:off x="34728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5"/>
            <p:cNvSpPr/>
            <p:nvPr/>
          </p:nvSpPr>
          <p:spPr>
            <a:xfrm>
              <a:off x="37044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4" name="Google Shape;4414;p5"/>
            <p:cNvSpPr/>
            <p:nvPr/>
          </p:nvSpPr>
          <p:spPr>
            <a:xfrm>
              <a:off x="39359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5" name="Google Shape;4415;p5"/>
            <p:cNvSpPr/>
            <p:nvPr/>
          </p:nvSpPr>
          <p:spPr>
            <a:xfrm>
              <a:off x="41674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5"/>
            <p:cNvSpPr/>
            <p:nvPr/>
          </p:nvSpPr>
          <p:spPr>
            <a:xfrm>
              <a:off x="43989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5"/>
            <p:cNvSpPr/>
            <p:nvPr/>
          </p:nvSpPr>
          <p:spPr>
            <a:xfrm>
              <a:off x="46305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5"/>
            <p:cNvSpPr/>
            <p:nvPr/>
          </p:nvSpPr>
          <p:spPr>
            <a:xfrm>
              <a:off x="48620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5"/>
            <p:cNvSpPr/>
            <p:nvPr/>
          </p:nvSpPr>
          <p:spPr>
            <a:xfrm>
              <a:off x="50935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5"/>
            <p:cNvSpPr/>
            <p:nvPr/>
          </p:nvSpPr>
          <p:spPr>
            <a:xfrm>
              <a:off x="53250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5"/>
            <p:cNvSpPr/>
            <p:nvPr/>
          </p:nvSpPr>
          <p:spPr>
            <a:xfrm>
              <a:off x="55566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5"/>
            <p:cNvSpPr/>
            <p:nvPr/>
          </p:nvSpPr>
          <p:spPr>
            <a:xfrm>
              <a:off x="57881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3" name="Google Shape;4423;p5"/>
            <p:cNvSpPr/>
            <p:nvPr/>
          </p:nvSpPr>
          <p:spPr>
            <a:xfrm>
              <a:off x="60196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4" name="Google Shape;4424;p5"/>
            <p:cNvSpPr/>
            <p:nvPr/>
          </p:nvSpPr>
          <p:spPr>
            <a:xfrm>
              <a:off x="62511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5"/>
            <p:cNvSpPr/>
            <p:nvPr/>
          </p:nvSpPr>
          <p:spPr>
            <a:xfrm>
              <a:off x="64827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5"/>
            <p:cNvSpPr/>
            <p:nvPr/>
          </p:nvSpPr>
          <p:spPr>
            <a:xfrm>
              <a:off x="67142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5"/>
            <p:cNvSpPr/>
            <p:nvPr/>
          </p:nvSpPr>
          <p:spPr>
            <a:xfrm>
              <a:off x="69457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5"/>
            <p:cNvSpPr/>
            <p:nvPr/>
          </p:nvSpPr>
          <p:spPr>
            <a:xfrm>
              <a:off x="71772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5"/>
            <p:cNvSpPr/>
            <p:nvPr/>
          </p:nvSpPr>
          <p:spPr>
            <a:xfrm>
              <a:off x="74088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5"/>
            <p:cNvSpPr/>
            <p:nvPr/>
          </p:nvSpPr>
          <p:spPr>
            <a:xfrm>
              <a:off x="76403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5"/>
            <p:cNvSpPr/>
            <p:nvPr/>
          </p:nvSpPr>
          <p:spPr>
            <a:xfrm>
              <a:off x="78718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5"/>
            <p:cNvSpPr/>
            <p:nvPr/>
          </p:nvSpPr>
          <p:spPr>
            <a:xfrm>
              <a:off x="81033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5"/>
            <p:cNvSpPr/>
            <p:nvPr/>
          </p:nvSpPr>
          <p:spPr>
            <a:xfrm>
              <a:off x="83349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5"/>
            <p:cNvSpPr/>
            <p:nvPr/>
          </p:nvSpPr>
          <p:spPr>
            <a:xfrm>
              <a:off x="85664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5"/>
            <p:cNvSpPr/>
            <p:nvPr/>
          </p:nvSpPr>
          <p:spPr>
            <a:xfrm>
              <a:off x="87979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5"/>
            <p:cNvSpPr/>
            <p:nvPr/>
          </p:nvSpPr>
          <p:spPr>
            <a:xfrm>
              <a:off x="90294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5"/>
            <p:cNvSpPr/>
            <p:nvPr/>
          </p:nvSpPr>
          <p:spPr>
            <a:xfrm>
              <a:off x="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5"/>
            <p:cNvSpPr/>
            <p:nvPr/>
          </p:nvSpPr>
          <p:spPr>
            <a:xfrm>
              <a:off x="2315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5"/>
            <p:cNvSpPr/>
            <p:nvPr/>
          </p:nvSpPr>
          <p:spPr>
            <a:xfrm>
              <a:off x="4630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5"/>
            <p:cNvSpPr/>
            <p:nvPr/>
          </p:nvSpPr>
          <p:spPr>
            <a:xfrm>
              <a:off x="6945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5"/>
            <p:cNvSpPr/>
            <p:nvPr/>
          </p:nvSpPr>
          <p:spPr>
            <a:xfrm>
              <a:off x="9261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5"/>
            <p:cNvSpPr/>
            <p:nvPr/>
          </p:nvSpPr>
          <p:spPr>
            <a:xfrm>
              <a:off x="11576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5"/>
            <p:cNvSpPr/>
            <p:nvPr/>
          </p:nvSpPr>
          <p:spPr>
            <a:xfrm>
              <a:off x="13891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5"/>
            <p:cNvSpPr/>
            <p:nvPr/>
          </p:nvSpPr>
          <p:spPr>
            <a:xfrm>
              <a:off x="16206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5"/>
            <p:cNvSpPr/>
            <p:nvPr/>
          </p:nvSpPr>
          <p:spPr>
            <a:xfrm>
              <a:off x="18522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5"/>
            <p:cNvSpPr/>
            <p:nvPr/>
          </p:nvSpPr>
          <p:spPr>
            <a:xfrm>
              <a:off x="20837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7" name="Google Shape;4447;p5"/>
            <p:cNvSpPr/>
            <p:nvPr/>
          </p:nvSpPr>
          <p:spPr>
            <a:xfrm>
              <a:off x="23152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8" name="Google Shape;4448;p5"/>
            <p:cNvSpPr/>
            <p:nvPr/>
          </p:nvSpPr>
          <p:spPr>
            <a:xfrm>
              <a:off x="25467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9" name="Google Shape;4449;p5"/>
            <p:cNvSpPr/>
            <p:nvPr/>
          </p:nvSpPr>
          <p:spPr>
            <a:xfrm>
              <a:off x="27783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0" name="Google Shape;4450;p5"/>
            <p:cNvSpPr/>
            <p:nvPr/>
          </p:nvSpPr>
          <p:spPr>
            <a:xfrm>
              <a:off x="30098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1" name="Google Shape;4451;p5"/>
            <p:cNvSpPr/>
            <p:nvPr/>
          </p:nvSpPr>
          <p:spPr>
            <a:xfrm>
              <a:off x="32413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p5"/>
            <p:cNvSpPr/>
            <p:nvPr/>
          </p:nvSpPr>
          <p:spPr>
            <a:xfrm>
              <a:off x="34728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p5"/>
            <p:cNvSpPr/>
            <p:nvPr/>
          </p:nvSpPr>
          <p:spPr>
            <a:xfrm>
              <a:off x="37044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p5"/>
            <p:cNvSpPr/>
            <p:nvPr/>
          </p:nvSpPr>
          <p:spPr>
            <a:xfrm>
              <a:off x="39359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5" name="Google Shape;4455;p5"/>
            <p:cNvSpPr/>
            <p:nvPr/>
          </p:nvSpPr>
          <p:spPr>
            <a:xfrm>
              <a:off x="41674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p5"/>
            <p:cNvSpPr/>
            <p:nvPr/>
          </p:nvSpPr>
          <p:spPr>
            <a:xfrm>
              <a:off x="43989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7" name="Google Shape;4457;p5"/>
            <p:cNvSpPr/>
            <p:nvPr/>
          </p:nvSpPr>
          <p:spPr>
            <a:xfrm>
              <a:off x="46305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8" name="Google Shape;4458;p5"/>
            <p:cNvSpPr/>
            <p:nvPr/>
          </p:nvSpPr>
          <p:spPr>
            <a:xfrm>
              <a:off x="48620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9" name="Google Shape;4459;p5"/>
            <p:cNvSpPr/>
            <p:nvPr/>
          </p:nvSpPr>
          <p:spPr>
            <a:xfrm>
              <a:off x="50935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0" name="Google Shape;4460;p5"/>
            <p:cNvSpPr/>
            <p:nvPr/>
          </p:nvSpPr>
          <p:spPr>
            <a:xfrm>
              <a:off x="53250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1" name="Google Shape;4461;p5"/>
            <p:cNvSpPr/>
            <p:nvPr/>
          </p:nvSpPr>
          <p:spPr>
            <a:xfrm>
              <a:off x="55566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2" name="Google Shape;4462;p5"/>
            <p:cNvSpPr/>
            <p:nvPr/>
          </p:nvSpPr>
          <p:spPr>
            <a:xfrm>
              <a:off x="57881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3" name="Google Shape;4463;p5"/>
            <p:cNvSpPr/>
            <p:nvPr/>
          </p:nvSpPr>
          <p:spPr>
            <a:xfrm>
              <a:off x="60196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4" name="Google Shape;4464;p5"/>
            <p:cNvSpPr/>
            <p:nvPr/>
          </p:nvSpPr>
          <p:spPr>
            <a:xfrm>
              <a:off x="62511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5" name="Google Shape;4465;p5"/>
            <p:cNvSpPr/>
            <p:nvPr/>
          </p:nvSpPr>
          <p:spPr>
            <a:xfrm>
              <a:off x="64827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p5"/>
            <p:cNvSpPr/>
            <p:nvPr/>
          </p:nvSpPr>
          <p:spPr>
            <a:xfrm>
              <a:off x="67142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p5"/>
            <p:cNvSpPr/>
            <p:nvPr/>
          </p:nvSpPr>
          <p:spPr>
            <a:xfrm>
              <a:off x="69457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p5"/>
            <p:cNvSpPr/>
            <p:nvPr/>
          </p:nvSpPr>
          <p:spPr>
            <a:xfrm>
              <a:off x="71772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5"/>
            <p:cNvSpPr/>
            <p:nvPr/>
          </p:nvSpPr>
          <p:spPr>
            <a:xfrm>
              <a:off x="74088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5"/>
            <p:cNvSpPr/>
            <p:nvPr/>
          </p:nvSpPr>
          <p:spPr>
            <a:xfrm>
              <a:off x="76403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5"/>
            <p:cNvSpPr/>
            <p:nvPr/>
          </p:nvSpPr>
          <p:spPr>
            <a:xfrm>
              <a:off x="78718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5"/>
            <p:cNvSpPr/>
            <p:nvPr/>
          </p:nvSpPr>
          <p:spPr>
            <a:xfrm>
              <a:off x="81033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5"/>
            <p:cNvSpPr/>
            <p:nvPr/>
          </p:nvSpPr>
          <p:spPr>
            <a:xfrm>
              <a:off x="83349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5"/>
            <p:cNvSpPr/>
            <p:nvPr/>
          </p:nvSpPr>
          <p:spPr>
            <a:xfrm>
              <a:off x="85664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p5"/>
            <p:cNvSpPr/>
            <p:nvPr/>
          </p:nvSpPr>
          <p:spPr>
            <a:xfrm>
              <a:off x="87979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p5"/>
            <p:cNvSpPr/>
            <p:nvPr/>
          </p:nvSpPr>
          <p:spPr>
            <a:xfrm>
              <a:off x="90294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77" name="Google Shape;4477;p5"/>
          <p:cNvGrpSpPr/>
          <p:nvPr/>
        </p:nvGrpSpPr>
        <p:grpSpPr>
          <a:xfrm>
            <a:off x="-58858" y="3936708"/>
            <a:ext cx="232250" cy="231525"/>
            <a:chOff x="7443300" y="2363988"/>
            <a:chExt cx="232250" cy="231525"/>
          </a:xfrm>
        </p:grpSpPr>
        <p:sp>
          <p:nvSpPr>
            <p:cNvPr id="4478" name="Google Shape;447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79" name="Google Shape;447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480" name="Google Shape;448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1" name="Google Shape;448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82" name="Google Shape;4482;p5"/>
          <p:cNvGrpSpPr/>
          <p:nvPr/>
        </p:nvGrpSpPr>
        <p:grpSpPr>
          <a:xfrm>
            <a:off x="-58858" y="4168233"/>
            <a:ext cx="232250" cy="231525"/>
            <a:chOff x="7443300" y="2363988"/>
            <a:chExt cx="232250" cy="231525"/>
          </a:xfrm>
        </p:grpSpPr>
        <p:sp>
          <p:nvSpPr>
            <p:cNvPr id="4483" name="Google Shape;448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84" name="Google Shape;448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485" name="Google Shape;448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6" name="Google Shape;448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87" name="Google Shape;4487;p5"/>
          <p:cNvGrpSpPr/>
          <p:nvPr/>
        </p:nvGrpSpPr>
        <p:grpSpPr>
          <a:xfrm>
            <a:off x="-58858" y="4399758"/>
            <a:ext cx="232250" cy="231525"/>
            <a:chOff x="7443300" y="2363988"/>
            <a:chExt cx="232250" cy="231525"/>
          </a:xfrm>
        </p:grpSpPr>
        <p:sp>
          <p:nvSpPr>
            <p:cNvPr id="4488" name="Google Shape;448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89" name="Google Shape;448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490" name="Google Shape;449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1" name="Google Shape;449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92" name="Google Shape;4492;p5"/>
          <p:cNvGrpSpPr/>
          <p:nvPr/>
        </p:nvGrpSpPr>
        <p:grpSpPr>
          <a:xfrm>
            <a:off x="-58858" y="4631283"/>
            <a:ext cx="232250" cy="231525"/>
            <a:chOff x="7443300" y="2363988"/>
            <a:chExt cx="232250" cy="231525"/>
          </a:xfrm>
        </p:grpSpPr>
        <p:sp>
          <p:nvSpPr>
            <p:cNvPr id="4493" name="Google Shape;449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94" name="Google Shape;449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495" name="Google Shape;449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6" name="Google Shape;449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97" name="Google Shape;4497;p5"/>
          <p:cNvGrpSpPr/>
          <p:nvPr/>
        </p:nvGrpSpPr>
        <p:grpSpPr>
          <a:xfrm>
            <a:off x="-58858" y="4862808"/>
            <a:ext cx="232250" cy="231525"/>
            <a:chOff x="7443300" y="2363988"/>
            <a:chExt cx="232250" cy="231525"/>
          </a:xfrm>
        </p:grpSpPr>
        <p:sp>
          <p:nvSpPr>
            <p:cNvPr id="4498" name="Google Shape;449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99" name="Google Shape;449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00" name="Google Shape;450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1" name="Google Shape;450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02" name="Google Shape;4502;p5"/>
          <p:cNvGrpSpPr/>
          <p:nvPr/>
        </p:nvGrpSpPr>
        <p:grpSpPr>
          <a:xfrm>
            <a:off x="-58858" y="5094333"/>
            <a:ext cx="232250" cy="231525"/>
            <a:chOff x="7443300" y="2363988"/>
            <a:chExt cx="232250" cy="231525"/>
          </a:xfrm>
        </p:grpSpPr>
        <p:sp>
          <p:nvSpPr>
            <p:cNvPr id="4503" name="Google Shape;450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04" name="Google Shape;450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05" name="Google Shape;450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6" name="Google Shape;450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07" name="Google Shape;4507;p5"/>
          <p:cNvGrpSpPr/>
          <p:nvPr/>
        </p:nvGrpSpPr>
        <p:grpSpPr>
          <a:xfrm>
            <a:off x="172655" y="4168233"/>
            <a:ext cx="232250" cy="231525"/>
            <a:chOff x="7443300" y="2363988"/>
            <a:chExt cx="232250" cy="231525"/>
          </a:xfrm>
        </p:grpSpPr>
        <p:sp>
          <p:nvSpPr>
            <p:cNvPr id="4508" name="Google Shape;450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09" name="Google Shape;450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10" name="Google Shape;451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1" name="Google Shape;451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12" name="Google Shape;4512;p5"/>
          <p:cNvGrpSpPr/>
          <p:nvPr/>
        </p:nvGrpSpPr>
        <p:grpSpPr>
          <a:xfrm>
            <a:off x="172655" y="4399758"/>
            <a:ext cx="232250" cy="231525"/>
            <a:chOff x="7443300" y="2363988"/>
            <a:chExt cx="232250" cy="231525"/>
          </a:xfrm>
        </p:grpSpPr>
        <p:sp>
          <p:nvSpPr>
            <p:cNvPr id="4513" name="Google Shape;451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14" name="Google Shape;451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15" name="Google Shape;451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6" name="Google Shape;451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17" name="Google Shape;4517;p5"/>
          <p:cNvGrpSpPr/>
          <p:nvPr/>
        </p:nvGrpSpPr>
        <p:grpSpPr>
          <a:xfrm>
            <a:off x="172655" y="4631283"/>
            <a:ext cx="232250" cy="231525"/>
            <a:chOff x="7443300" y="2363988"/>
            <a:chExt cx="232250" cy="231525"/>
          </a:xfrm>
        </p:grpSpPr>
        <p:sp>
          <p:nvSpPr>
            <p:cNvPr id="4518" name="Google Shape;451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19" name="Google Shape;451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20" name="Google Shape;452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1" name="Google Shape;452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22" name="Google Shape;4522;p5"/>
          <p:cNvGrpSpPr/>
          <p:nvPr/>
        </p:nvGrpSpPr>
        <p:grpSpPr>
          <a:xfrm>
            <a:off x="172655" y="4862808"/>
            <a:ext cx="232250" cy="231525"/>
            <a:chOff x="7443300" y="2363988"/>
            <a:chExt cx="232250" cy="231525"/>
          </a:xfrm>
        </p:grpSpPr>
        <p:sp>
          <p:nvSpPr>
            <p:cNvPr id="4523" name="Google Shape;452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24" name="Google Shape;452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25" name="Google Shape;452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6" name="Google Shape;452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27" name="Google Shape;4527;p5"/>
          <p:cNvGrpSpPr/>
          <p:nvPr/>
        </p:nvGrpSpPr>
        <p:grpSpPr>
          <a:xfrm>
            <a:off x="172655" y="5094333"/>
            <a:ext cx="232250" cy="231525"/>
            <a:chOff x="7443300" y="2363988"/>
            <a:chExt cx="232250" cy="231525"/>
          </a:xfrm>
        </p:grpSpPr>
        <p:sp>
          <p:nvSpPr>
            <p:cNvPr id="4528" name="Google Shape;452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29" name="Google Shape;452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30" name="Google Shape;453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1" name="Google Shape;453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32" name="Google Shape;4532;p5"/>
          <p:cNvGrpSpPr/>
          <p:nvPr/>
        </p:nvGrpSpPr>
        <p:grpSpPr>
          <a:xfrm>
            <a:off x="404167" y="4862808"/>
            <a:ext cx="232250" cy="231525"/>
            <a:chOff x="7443300" y="2363988"/>
            <a:chExt cx="232250" cy="231525"/>
          </a:xfrm>
        </p:grpSpPr>
        <p:sp>
          <p:nvSpPr>
            <p:cNvPr id="4533" name="Google Shape;453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34" name="Google Shape;453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35" name="Google Shape;453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6" name="Google Shape;453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37" name="Google Shape;4537;p5"/>
          <p:cNvGrpSpPr/>
          <p:nvPr/>
        </p:nvGrpSpPr>
        <p:grpSpPr>
          <a:xfrm>
            <a:off x="404167" y="5094333"/>
            <a:ext cx="232250" cy="231525"/>
            <a:chOff x="7443300" y="2363988"/>
            <a:chExt cx="232250" cy="231525"/>
          </a:xfrm>
        </p:grpSpPr>
        <p:sp>
          <p:nvSpPr>
            <p:cNvPr id="4538" name="Google Shape;453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39" name="Google Shape;453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40" name="Google Shape;454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1" name="Google Shape;454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42" name="Google Shape;4542;p5"/>
          <p:cNvGrpSpPr/>
          <p:nvPr/>
        </p:nvGrpSpPr>
        <p:grpSpPr>
          <a:xfrm>
            <a:off x="635717" y="4862808"/>
            <a:ext cx="232250" cy="231525"/>
            <a:chOff x="7443300" y="2363988"/>
            <a:chExt cx="232250" cy="231525"/>
          </a:xfrm>
        </p:grpSpPr>
        <p:sp>
          <p:nvSpPr>
            <p:cNvPr id="4543" name="Google Shape;454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44" name="Google Shape;454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45" name="Google Shape;454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6" name="Google Shape;454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47" name="Google Shape;4547;p5"/>
          <p:cNvGrpSpPr/>
          <p:nvPr/>
        </p:nvGrpSpPr>
        <p:grpSpPr>
          <a:xfrm>
            <a:off x="635717" y="5094333"/>
            <a:ext cx="232250" cy="231525"/>
            <a:chOff x="7443300" y="2363988"/>
            <a:chExt cx="232250" cy="231525"/>
          </a:xfrm>
        </p:grpSpPr>
        <p:sp>
          <p:nvSpPr>
            <p:cNvPr id="4548" name="Google Shape;454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49" name="Google Shape;454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50" name="Google Shape;455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1" name="Google Shape;455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52" name="Google Shape;4552;p5"/>
          <p:cNvGrpSpPr/>
          <p:nvPr/>
        </p:nvGrpSpPr>
        <p:grpSpPr>
          <a:xfrm>
            <a:off x="867230" y="4862808"/>
            <a:ext cx="232250" cy="231525"/>
            <a:chOff x="7443300" y="2363988"/>
            <a:chExt cx="232250" cy="231525"/>
          </a:xfrm>
        </p:grpSpPr>
        <p:sp>
          <p:nvSpPr>
            <p:cNvPr id="4553" name="Google Shape;455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54" name="Google Shape;455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55" name="Google Shape;455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6" name="Google Shape;455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57" name="Google Shape;4557;p5"/>
          <p:cNvGrpSpPr/>
          <p:nvPr/>
        </p:nvGrpSpPr>
        <p:grpSpPr>
          <a:xfrm>
            <a:off x="867230" y="5094333"/>
            <a:ext cx="232250" cy="231525"/>
            <a:chOff x="7443300" y="2363988"/>
            <a:chExt cx="232250" cy="231525"/>
          </a:xfrm>
        </p:grpSpPr>
        <p:sp>
          <p:nvSpPr>
            <p:cNvPr id="4558" name="Google Shape;455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59" name="Google Shape;455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60" name="Google Shape;456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1" name="Google Shape;456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62" name="Google Shape;4562;p5"/>
          <p:cNvGrpSpPr/>
          <p:nvPr/>
        </p:nvGrpSpPr>
        <p:grpSpPr>
          <a:xfrm>
            <a:off x="1098742" y="5094333"/>
            <a:ext cx="232250" cy="231525"/>
            <a:chOff x="7443300" y="2363988"/>
            <a:chExt cx="232250" cy="231525"/>
          </a:xfrm>
        </p:grpSpPr>
        <p:sp>
          <p:nvSpPr>
            <p:cNvPr id="4563" name="Google Shape;456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4" name="Google Shape;456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65" name="Google Shape;456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6" name="Google Shape;456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67" name="Google Shape;4567;p5"/>
          <p:cNvGrpSpPr/>
          <p:nvPr/>
        </p:nvGrpSpPr>
        <p:grpSpPr>
          <a:xfrm>
            <a:off x="1330267" y="5094333"/>
            <a:ext cx="232250" cy="231525"/>
            <a:chOff x="7443300" y="2363988"/>
            <a:chExt cx="232250" cy="231525"/>
          </a:xfrm>
        </p:grpSpPr>
        <p:sp>
          <p:nvSpPr>
            <p:cNvPr id="4568" name="Google Shape;456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9" name="Google Shape;456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70" name="Google Shape;457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1" name="Google Shape;457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72" name="Google Shape;4572;p5"/>
          <p:cNvGrpSpPr/>
          <p:nvPr/>
        </p:nvGrpSpPr>
        <p:grpSpPr>
          <a:xfrm rot="10800000" flipH="1">
            <a:off x="-58488" y="12"/>
            <a:ext cx="231525" cy="231500"/>
            <a:chOff x="130100" y="-15263"/>
            <a:chExt cx="231525" cy="231500"/>
          </a:xfrm>
        </p:grpSpPr>
        <p:sp>
          <p:nvSpPr>
            <p:cNvPr id="4573" name="Google Shape;457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74" name="Google Shape;457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575" name="Google Shape;457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6" name="Google Shape;457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77" name="Google Shape;4577;p5"/>
          <p:cNvGrpSpPr/>
          <p:nvPr/>
        </p:nvGrpSpPr>
        <p:grpSpPr>
          <a:xfrm rot="10800000" flipH="1">
            <a:off x="173037" y="12"/>
            <a:ext cx="231525" cy="231500"/>
            <a:chOff x="130100" y="-15263"/>
            <a:chExt cx="231525" cy="231500"/>
          </a:xfrm>
        </p:grpSpPr>
        <p:sp>
          <p:nvSpPr>
            <p:cNvPr id="4578" name="Google Shape;457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79" name="Google Shape;457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580" name="Google Shape;458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1" name="Google Shape;458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82" name="Google Shape;4582;p5"/>
          <p:cNvGrpSpPr/>
          <p:nvPr/>
        </p:nvGrpSpPr>
        <p:grpSpPr>
          <a:xfrm rot="10800000" flipH="1">
            <a:off x="404562" y="12"/>
            <a:ext cx="231525" cy="231500"/>
            <a:chOff x="130100" y="-15263"/>
            <a:chExt cx="231525" cy="231500"/>
          </a:xfrm>
        </p:grpSpPr>
        <p:sp>
          <p:nvSpPr>
            <p:cNvPr id="4583" name="Google Shape;458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84" name="Google Shape;458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585" name="Google Shape;458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6" name="Google Shape;458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87" name="Google Shape;4587;p5"/>
          <p:cNvGrpSpPr/>
          <p:nvPr/>
        </p:nvGrpSpPr>
        <p:grpSpPr>
          <a:xfrm rot="10800000" flipH="1">
            <a:off x="636087" y="12"/>
            <a:ext cx="231525" cy="231500"/>
            <a:chOff x="130100" y="-15263"/>
            <a:chExt cx="231525" cy="231500"/>
          </a:xfrm>
        </p:grpSpPr>
        <p:sp>
          <p:nvSpPr>
            <p:cNvPr id="4588" name="Google Shape;458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89" name="Google Shape;458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590" name="Google Shape;459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1" name="Google Shape;459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92" name="Google Shape;4592;p5"/>
          <p:cNvGrpSpPr/>
          <p:nvPr/>
        </p:nvGrpSpPr>
        <p:grpSpPr>
          <a:xfrm rot="10800000" flipH="1">
            <a:off x="-58488" y="231512"/>
            <a:ext cx="231525" cy="231500"/>
            <a:chOff x="130100" y="-15263"/>
            <a:chExt cx="231525" cy="231500"/>
          </a:xfrm>
        </p:grpSpPr>
        <p:sp>
          <p:nvSpPr>
            <p:cNvPr id="4593" name="Google Shape;459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94" name="Google Shape;459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595" name="Google Shape;459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6" name="Google Shape;459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97" name="Google Shape;4597;p5"/>
          <p:cNvGrpSpPr/>
          <p:nvPr/>
        </p:nvGrpSpPr>
        <p:grpSpPr>
          <a:xfrm rot="10800000" flipH="1">
            <a:off x="173037" y="231512"/>
            <a:ext cx="231525" cy="231500"/>
            <a:chOff x="130100" y="-15263"/>
            <a:chExt cx="231525" cy="231500"/>
          </a:xfrm>
        </p:grpSpPr>
        <p:sp>
          <p:nvSpPr>
            <p:cNvPr id="4598" name="Google Shape;459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99" name="Google Shape;459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00" name="Google Shape;460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1" name="Google Shape;460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02" name="Google Shape;4602;p5"/>
          <p:cNvGrpSpPr/>
          <p:nvPr/>
        </p:nvGrpSpPr>
        <p:grpSpPr>
          <a:xfrm rot="10800000" flipH="1">
            <a:off x="867612" y="12"/>
            <a:ext cx="231525" cy="231500"/>
            <a:chOff x="130100" y="-15263"/>
            <a:chExt cx="231525" cy="231500"/>
          </a:xfrm>
        </p:grpSpPr>
        <p:sp>
          <p:nvSpPr>
            <p:cNvPr id="4603" name="Google Shape;460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04" name="Google Shape;460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05" name="Google Shape;460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6" name="Google Shape;460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07" name="Google Shape;4607;p5"/>
          <p:cNvGrpSpPr/>
          <p:nvPr/>
        </p:nvGrpSpPr>
        <p:grpSpPr>
          <a:xfrm rot="10800000" flipH="1">
            <a:off x="1099137" y="12"/>
            <a:ext cx="231525" cy="231500"/>
            <a:chOff x="130100" y="-15263"/>
            <a:chExt cx="231525" cy="231500"/>
          </a:xfrm>
        </p:grpSpPr>
        <p:sp>
          <p:nvSpPr>
            <p:cNvPr id="4608" name="Google Shape;460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09" name="Google Shape;460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10" name="Google Shape;461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1" name="Google Shape;461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12" name="Google Shape;4612;p5"/>
          <p:cNvGrpSpPr/>
          <p:nvPr/>
        </p:nvGrpSpPr>
        <p:grpSpPr>
          <a:xfrm rot="10800000" flipH="1">
            <a:off x="1330662" y="12"/>
            <a:ext cx="231525" cy="231500"/>
            <a:chOff x="130100" y="-15263"/>
            <a:chExt cx="231525" cy="231500"/>
          </a:xfrm>
        </p:grpSpPr>
        <p:sp>
          <p:nvSpPr>
            <p:cNvPr id="4613" name="Google Shape;461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4" name="Google Shape;461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15" name="Google Shape;461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6" name="Google Shape;461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17" name="Google Shape;4617;p5"/>
          <p:cNvGrpSpPr/>
          <p:nvPr/>
        </p:nvGrpSpPr>
        <p:grpSpPr>
          <a:xfrm rot="10800000" flipH="1">
            <a:off x="-58488" y="463012"/>
            <a:ext cx="231525" cy="231500"/>
            <a:chOff x="130100" y="-15263"/>
            <a:chExt cx="231525" cy="231500"/>
          </a:xfrm>
        </p:grpSpPr>
        <p:sp>
          <p:nvSpPr>
            <p:cNvPr id="4618" name="Google Shape;461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9" name="Google Shape;461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20" name="Google Shape;462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1" name="Google Shape;462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22" name="Google Shape;4622;p5"/>
          <p:cNvGrpSpPr/>
          <p:nvPr/>
        </p:nvGrpSpPr>
        <p:grpSpPr>
          <a:xfrm rot="10800000" flipH="1">
            <a:off x="173037" y="463012"/>
            <a:ext cx="231525" cy="231500"/>
            <a:chOff x="130100" y="-15263"/>
            <a:chExt cx="231525" cy="231500"/>
          </a:xfrm>
        </p:grpSpPr>
        <p:sp>
          <p:nvSpPr>
            <p:cNvPr id="4623" name="Google Shape;462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24" name="Google Shape;462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25" name="Google Shape;462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6" name="Google Shape;462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27" name="Google Shape;4627;p5"/>
          <p:cNvGrpSpPr/>
          <p:nvPr/>
        </p:nvGrpSpPr>
        <p:grpSpPr>
          <a:xfrm rot="10800000" flipH="1">
            <a:off x="-58488" y="694512"/>
            <a:ext cx="231525" cy="231500"/>
            <a:chOff x="130100" y="-15263"/>
            <a:chExt cx="231525" cy="231500"/>
          </a:xfrm>
        </p:grpSpPr>
        <p:sp>
          <p:nvSpPr>
            <p:cNvPr id="4628" name="Google Shape;462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29" name="Google Shape;462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30" name="Google Shape;463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1" name="Google Shape;463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32" name="Google Shape;4632;p5"/>
          <p:cNvGrpSpPr/>
          <p:nvPr/>
        </p:nvGrpSpPr>
        <p:grpSpPr>
          <a:xfrm rot="10800000" flipH="1">
            <a:off x="173037" y="694512"/>
            <a:ext cx="231525" cy="231500"/>
            <a:chOff x="130100" y="-15263"/>
            <a:chExt cx="231525" cy="231500"/>
          </a:xfrm>
        </p:grpSpPr>
        <p:sp>
          <p:nvSpPr>
            <p:cNvPr id="4633" name="Google Shape;463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34" name="Google Shape;463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35" name="Google Shape;463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6" name="Google Shape;463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37" name="Google Shape;4637;p5"/>
          <p:cNvGrpSpPr/>
          <p:nvPr/>
        </p:nvGrpSpPr>
        <p:grpSpPr>
          <a:xfrm rot="10800000" flipH="1">
            <a:off x="404562" y="231512"/>
            <a:ext cx="231525" cy="231500"/>
            <a:chOff x="130100" y="-15263"/>
            <a:chExt cx="231525" cy="231500"/>
          </a:xfrm>
        </p:grpSpPr>
        <p:sp>
          <p:nvSpPr>
            <p:cNvPr id="4638" name="Google Shape;463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39" name="Google Shape;463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40" name="Google Shape;464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1" name="Google Shape;464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42" name="Google Shape;4642;p5"/>
          <p:cNvGrpSpPr/>
          <p:nvPr/>
        </p:nvGrpSpPr>
        <p:grpSpPr>
          <a:xfrm>
            <a:off x="8275883" y="-372"/>
            <a:ext cx="231525" cy="232250"/>
            <a:chOff x="8351975" y="1405275"/>
            <a:chExt cx="231525" cy="232250"/>
          </a:xfrm>
        </p:grpSpPr>
        <p:sp>
          <p:nvSpPr>
            <p:cNvPr id="4643" name="Google Shape;464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44" name="Google Shape;464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45" name="Google Shape;464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6" name="Google Shape;464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47" name="Google Shape;4647;p5"/>
          <p:cNvGrpSpPr/>
          <p:nvPr/>
        </p:nvGrpSpPr>
        <p:grpSpPr>
          <a:xfrm>
            <a:off x="8507408" y="-372"/>
            <a:ext cx="231525" cy="232250"/>
            <a:chOff x="8351975" y="1405275"/>
            <a:chExt cx="231525" cy="232250"/>
          </a:xfrm>
        </p:grpSpPr>
        <p:sp>
          <p:nvSpPr>
            <p:cNvPr id="4648" name="Google Shape;464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49" name="Google Shape;464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50" name="Google Shape;465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1" name="Google Shape;465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52" name="Google Shape;4652;p5"/>
          <p:cNvGrpSpPr/>
          <p:nvPr/>
        </p:nvGrpSpPr>
        <p:grpSpPr>
          <a:xfrm>
            <a:off x="8738933" y="-372"/>
            <a:ext cx="231525" cy="232250"/>
            <a:chOff x="8351975" y="1405275"/>
            <a:chExt cx="231525" cy="232250"/>
          </a:xfrm>
        </p:grpSpPr>
        <p:sp>
          <p:nvSpPr>
            <p:cNvPr id="4653" name="Google Shape;465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4" name="Google Shape;465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55" name="Google Shape;465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6" name="Google Shape;465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57" name="Google Shape;4657;p5"/>
          <p:cNvGrpSpPr/>
          <p:nvPr/>
        </p:nvGrpSpPr>
        <p:grpSpPr>
          <a:xfrm>
            <a:off x="8970458" y="-372"/>
            <a:ext cx="231525" cy="232250"/>
            <a:chOff x="8351975" y="1405275"/>
            <a:chExt cx="231525" cy="232250"/>
          </a:xfrm>
        </p:grpSpPr>
        <p:sp>
          <p:nvSpPr>
            <p:cNvPr id="4658" name="Google Shape;465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9" name="Google Shape;465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60" name="Google Shape;466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1" name="Google Shape;466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62" name="Google Shape;4662;p5"/>
          <p:cNvGrpSpPr/>
          <p:nvPr/>
        </p:nvGrpSpPr>
        <p:grpSpPr>
          <a:xfrm>
            <a:off x="9201983" y="-372"/>
            <a:ext cx="231525" cy="232250"/>
            <a:chOff x="8351975" y="1405275"/>
            <a:chExt cx="231525" cy="232250"/>
          </a:xfrm>
        </p:grpSpPr>
        <p:sp>
          <p:nvSpPr>
            <p:cNvPr id="4663" name="Google Shape;466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64" name="Google Shape;466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65" name="Google Shape;466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6" name="Google Shape;466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67" name="Google Shape;4667;p5"/>
          <p:cNvGrpSpPr/>
          <p:nvPr/>
        </p:nvGrpSpPr>
        <p:grpSpPr>
          <a:xfrm>
            <a:off x="8507408" y="231128"/>
            <a:ext cx="231525" cy="232250"/>
            <a:chOff x="8351975" y="1405275"/>
            <a:chExt cx="231525" cy="232250"/>
          </a:xfrm>
        </p:grpSpPr>
        <p:sp>
          <p:nvSpPr>
            <p:cNvPr id="4668" name="Google Shape;466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69" name="Google Shape;466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70" name="Google Shape;467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1" name="Google Shape;467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72" name="Google Shape;4672;p5"/>
          <p:cNvGrpSpPr/>
          <p:nvPr/>
        </p:nvGrpSpPr>
        <p:grpSpPr>
          <a:xfrm>
            <a:off x="8738933" y="231128"/>
            <a:ext cx="231525" cy="232250"/>
            <a:chOff x="8351975" y="1405275"/>
            <a:chExt cx="231525" cy="232250"/>
          </a:xfrm>
        </p:grpSpPr>
        <p:sp>
          <p:nvSpPr>
            <p:cNvPr id="4673" name="Google Shape;467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74" name="Google Shape;467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75" name="Google Shape;467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6" name="Google Shape;467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77" name="Google Shape;4677;p5"/>
          <p:cNvGrpSpPr/>
          <p:nvPr/>
        </p:nvGrpSpPr>
        <p:grpSpPr>
          <a:xfrm>
            <a:off x="8970458" y="231128"/>
            <a:ext cx="231525" cy="232250"/>
            <a:chOff x="8351975" y="1405275"/>
            <a:chExt cx="231525" cy="232250"/>
          </a:xfrm>
        </p:grpSpPr>
        <p:sp>
          <p:nvSpPr>
            <p:cNvPr id="4678" name="Google Shape;467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79" name="Google Shape;467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80" name="Google Shape;468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1" name="Google Shape;468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82" name="Google Shape;4682;p5"/>
          <p:cNvGrpSpPr/>
          <p:nvPr/>
        </p:nvGrpSpPr>
        <p:grpSpPr>
          <a:xfrm>
            <a:off x="9201983" y="231128"/>
            <a:ext cx="231525" cy="232250"/>
            <a:chOff x="8351975" y="1405275"/>
            <a:chExt cx="231525" cy="232250"/>
          </a:xfrm>
        </p:grpSpPr>
        <p:sp>
          <p:nvSpPr>
            <p:cNvPr id="4683" name="Google Shape;468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84" name="Google Shape;468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85" name="Google Shape;468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6" name="Google Shape;468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87" name="Google Shape;4687;p5"/>
          <p:cNvGrpSpPr/>
          <p:nvPr/>
        </p:nvGrpSpPr>
        <p:grpSpPr>
          <a:xfrm>
            <a:off x="8970458" y="462628"/>
            <a:ext cx="231525" cy="232250"/>
            <a:chOff x="8351975" y="1405275"/>
            <a:chExt cx="231525" cy="232250"/>
          </a:xfrm>
        </p:grpSpPr>
        <p:sp>
          <p:nvSpPr>
            <p:cNvPr id="4688" name="Google Shape;468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89" name="Google Shape;468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90" name="Google Shape;469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1" name="Google Shape;469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92" name="Google Shape;4692;p5"/>
          <p:cNvGrpSpPr/>
          <p:nvPr/>
        </p:nvGrpSpPr>
        <p:grpSpPr>
          <a:xfrm>
            <a:off x="9201983" y="462628"/>
            <a:ext cx="231525" cy="232250"/>
            <a:chOff x="8351975" y="1405275"/>
            <a:chExt cx="231525" cy="232250"/>
          </a:xfrm>
        </p:grpSpPr>
        <p:sp>
          <p:nvSpPr>
            <p:cNvPr id="4693" name="Google Shape;469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94" name="Google Shape;469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95" name="Google Shape;469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6" name="Google Shape;469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97" name="Google Shape;4697;p5"/>
          <p:cNvGrpSpPr/>
          <p:nvPr/>
        </p:nvGrpSpPr>
        <p:grpSpPr>
          <a:xfrm>
            <a:off x="8970458" y="694128"/>
            <a:ext cx="231525" cy="232250"/>
            <a:chOff x="8351975" y="1405275"/>
            <a:chExt cx="231525" cy="232250"/>
          </a:xfrm>
        </p:grpSpPr>
        <p:sp>
          <p:nvSpPr>
            <p:cNvPr id="4698" name="Google Shape;469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99" name="Google Shape;469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00" name="Google Shape;470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1" name="Google Shape;470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02" name="Google Shape;4702;p5"/>
          <p:cNvGrpSpPr/>
          <p:nvPr/>
        </p:nvGrpSpPr>
        <p:grpSpPr>
          <a:xfrm>
            <a:off x="9201983" y="694128"/>
            <a:ext cx="231525" cy="232250"/>
            <a:chOff x="8351975" y="1405275"/>
            <a:chExt cx="231525" cy="232250"/>
          </a:xfrm>
        </p:grpSpPr>
        <p:sp>
          <p:nvSpPr>
            <p:cNvPr id="4703" name="Google Shape;470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04" name="Google Shape;470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05" name="Google Shape;470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6" name="Google Shape;470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07" name="Google Shape;4707;p5"/>
          <p:cNvGrpSpPr/>
          <p:nvPr/>
        </p:nvGrpSpPr>
        <p:grpSpPr>
          <a:xfrm>
            <a:off x="8738933" y="462628"/>
            <a:ext cx="231525" cy="232250"/>
            <a:chOff x="8351975" y="1405275"/>
            <a:chExt cx="231525" cy="232250"/>
          </a:xfrm>
        </p:grpSpPr>
        <p:sp>
          <p:nvSpPr>
            <p:cNvPr id="4708" name="Google Shape;470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09" name="Google Shape;470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10" name="Google Shape;471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1" name="Google Shape;471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12" name="Google Shape;4712;p5"/>
          <p:cNvGrpSpPr/>
          <p:nvPr/>
        </p:nvGrpSpPr>
        <p:grpSpPr>
          <a:xfrm>
            <a:off x="8970458" y="925628"/>
            <a:ext cx="231525" cy="232250"/>
            <a:chOff x="8351975" y="1405275"/>
            <a:chExt cx="231525" cy="232250"/>
          </a:xfrm>
        </p:grpSpPr>
        <p:sp>
          <p:nvSpPr>
            <p:cNvPr id="4713" name="Google Shape;471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14" name="Google Shape;471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15" name="Google Shape;471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6" name="Google Shape;471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17" name="Google Shape;4717;p5"/>
          <p:cNvGrpSpPr/>
          <p:nvPr/>
        </p:nvGrpSpPr>
        <p:grpSpPr>
          <a:xfrm>
            <a:off x="9201983" y="925628"/>
            <a:ext cx="231525" cy="232250"/>
            <a:chOff x="8351975" y="1405275"/>
            <a:chExt cx="231525" cy="232250"/>
          </a:xfrm>
        </p:grpSpPr>
        <p:sp>
          <p:nvSpPr>
            <p:cNvPr id="4718" name="Google Shape;471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19" name="Google Shape;471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20" name="Google Shape;472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1" name="Google Shape;472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22" name="Google Shape;4722;p5"/>
          <p:cNvGrpSpPr/>
          <p:nvPr/>
        </p:nvGrpSpPr>
        <p:grpSpPr>
          <a:xfrm>
            <a:off x="9201983" y="1157128"/>
            <a:ext cx="231525" cy="232250"/>
            <a:chOff x="8351975" y="1405275"/>
            <a:chExt cx="231525" cy="232250"/>
          </a:xfrm>
        </p:grpSpPr>
        <p:sp>
          <p:nvSpPr>
            <p:cNvPr id="4723" name="Google Shape;472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24" name="Google Shape;472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25" name="Google Shape;472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6" name="Google Shape;472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27" name="Google Shape;4727;p5"/>
          <p:cNvGrpSpPr/>
          <p:nvPr/>
        </p:nvGrpSpPr>
        <p:grpSpPr>
          <a:xfrm>
            <a:off x="8044358" y="-372"/>
            <a:ext cx="231525" cy="232250"/>
            <a:chOff x="8351975" y="1405275"/>
            <a:chExt cx="231525" cy="232250"/>
          </a:xfrm>
        </p:grpSpPr>
        <p:sp>
          <p:nvSpPr>
            <p:cNvPr id="4728" name="Google Shape;472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29" name="Google Shape;472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30" name="Google Shape;473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1" name="Google Shape;473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32" name="Google Shape;4732;p5"/>
          <p:cNvGrpSpPr/>
          <p:nvPr/>
        </p:nvGrpSpPr>
        <p:grpSpPr>
          <a:xfrm>
            <a:off x="8971180" y="4861589"/>
            <a:ext cx="232250" cy="231525"/>
            <a:chOff x="7443300" y="2363988"/>
            <a:chExt cx="232250" cy="231525"/>
          </a:xfrm>
        </p:grpSpPr>
        <p:sp>
          <p:nvSpPr>
            <p:cNvPr id="4733" name="Google Shape;473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34" name="Google Shape;473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35" name="Google Shape;473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6" name="Google Shape;473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37" name="Google Shape;4737;p5"/>
          <p:cNvGrpSpPr/>
          <p:nvPr/>
        </p:nvGrpSpPr>
        <p:grpSpPr>
          <a:xfrm>
            <a:off x="8738930" y="4861589"/>
            <a:ext cx="232250" cy="231525"/>
            <a:chOff x="7443300" y="2363988"/>
            <a:chExt cx="232250" cy="231525"/>
          </a:xfrm>
        </p:grpSpPr>
        <p:sp>
          <p:nvSpPr>
            <p:cNvPr id="4738" name="Google Shape;473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39" name="Google Shape;473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40" name="Google Shape;474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1" name="Google Shape;474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42" name="Google Shape;4742;p5"/>
          <p:cNvGrpSpPr/>
          <p:nvPr/>
        </p:nvGrpSpPr>
        <p:grpSpPr>
          <a:xfrm>
            <a:off x="8507043" y="4861589"/>
            <a:ext cx="232250" cy="231525"/>
            <a:chOff x="7443300" y="2363988"/>
            <a:chExt cx="232250" cy="231525"/>
          </a:xfrm>
        </p:grpSpPr>
        <p:sp>
          <p:nvSpPr>
            <p:cNvPr id="4743" name="Google Shape;474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44" name="Google Shape;474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45" name="Google Shape;474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6" name="Google Shape;474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47" name="Google Shape;4747;p5"/>
          <p:cNvGrpSpPr/>
          <p:nvPr/>
        </p:nvGrpSpPr>
        <p:grpSpPr>
          <a:xfrm>
            <a:off x="8275155" y="4861589"/>
            <a:ext cx="232250" cy="231525"/>
            <a:chOff x="7443300" y="2363988"/>
            <a:chExt cx="232250" cy="231525"/>
          </a:xfrm>
        </p:grpSpPr>
        <p:sp>
          <p:nvSpPr>
            <p:cNvPr id="4748" name="Google Shape;474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49" name="Google Shape;474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50" name="Google Shape;475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1" name="Google Shape;475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52" name="Google Shape;4752;p5"/>
          <p:cNvGrpSpPr/>
          <p:nvPr/>
        </p:nvGrpSpPr>
        <p:grpSpPr>
          <a:xfrm>
            <a:off x="8043268" y="4861589"/>
            <a:ext cx="232250" cy="231525"/>
            <a:chOff x="7443300" y="2363988"/>
            <a:chExt cx="232250" cy="231525"/>
          </a:xfrm>
        </p:grpSpPr>
        <p:sp>
          <p:nvSpPr>
            <p:cNvPr id="4753" name="Google Shape;475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54" name="Google Shape;475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55" name="Google Shape;475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6" name="Google Shape;475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57" name="Google Shape;4757;p5"/>
          <p:cNvGrpSpPr/>
          <p:nvPr/>
        </p:nvGrpSpPr>
        <p:grpSpPr>
          <a:xfrm>
            <a:off x="8971180" y="4630064"/>
            <a:ext cx="232250" cy="231525"/>
            <a:chOff x="7443300" y="2363988"/>
            <a:chExt cx="232250" cy="231525"/>
          </a:xfrm>
        </p:grpSpPr>
        <p:sp>
          <p:nvSpPr>
            <p:cNvPr id="4758" name="Google Shape;475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59" name="Google Shape;475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60" name="Google Shape;476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1" name="Google Shape;476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62" name="Google Shape;4762;p5"/>
          <p:cNvGrpSpPr/>
          <p:nvPr/>
        </p:nvGrpSpPr>
        <p:grpSpPr>
          <a:xfrm>
            <a:off x="8738930" y="4630064"/>
            <a:ext cx="232250" cy="231525"/>
            <a:chOff x="7443300" y="2363988"/>
            <a:chExt cx="232250" cy="231525"/>
          </a:xfrm>
        </p:grpSpPr>
        <p:sp>
          <p:nvSpPr>
            <p:cNvPr id="4763" name="Google Shape;476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64" name="Google Shape;476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65" name="Google Shape;476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6" name="Google Shape;476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67" name="Google Shape;4767;p5"/>
          <p:cNvGrpSpPr/>
          <p:nvPr/>
        </p:nvGrpSpPr>
        <p:grpSpPr>
          <a:xfrm>
            <a:off x="8507043" y="4630064"/>
            <a:ext cx="232250" cy="231525"/>
            <a:chOff x="7443300" y="2363988"/>
            <a:chExt cx="232250" cy="231525"/>
          </a:xfrm>
        </p:grpSpPr>
        <p:sp>
          <p:nvSpPr>
            <p:cNvPr id="4768" name="Google Shape;476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69" name="Google Shape;476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70" name="Google Shape;477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1" name="Google Shape;477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72" name="Google Shape;4772;p5"/>
          <p:cNvGrpSpPr/>
          <p:nvPr/>
        </p:nvGrpSpPr>
        <p:grpSpPr>
          <a:xfrm>
            <a:off x="8275155" y="4630064"/>
            <a:ext cx="232250" cy="231525"/>
            <a:chOff x="7443300" y="2363988"/>
            <a:chExt cx="232250" cy="231525"/>
          </a:xfrm>
        </p:grpSpPr>
        <p:sp>
          <p:nvSpPr>
            <p:cNvPr id="4773" name="Google Shape;477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74" name="Google Shape;477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75" name="Google Shape;477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6" name="Google Shape;477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77" name="Google Shape;4777;p5"/>
          <p:cNvGrpSpPr/>
          <p:nvPr/>
        </p:nvGrpSpPr>
        <p:grpSpPr>
          <a:xfrm>
            <a:off x="8971180" y="4398539"/>
            <a:ext cx="232250" cy="231525"/>
            <a:chOff x="7443300" y="2363988"/>
            <a:chExt cx="232250" cy="231525"/>
          </a:xfrm>
        </p:grpSpPr>
        <p:sp>
          <p:nvSpPr>
            <p:cNvPr id="4778" name="Google Shape;477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79" name="Google Shape;477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80" name="Google Shape;478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1" name="Google Shape;478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82" name="Google Shape;4782;p5"/>
          <p:cNvGrpSpPr/>
          <p:nvPr/>
        </p:nvGrpSpPr>
        <p:grpSpPr>
          <a:xfrm>
            <a:off x="8738930" y="4398539"/>
            <a:ext cx="232250" cy="231525"/>
            <a:chOff x="7443300" y="2363988"/>
            <a:chExt cx="232250" cy="231525"/>
          </a:xfrm>
        </p:grpSpPr>
        <p:sp>
          <p:nvSpPr>
            <p:cNvPr id="4783" name="Google Shape;478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84" name="Google Shape;478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85" name="Google Shape;478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6" name="Google Shape;478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87" name="Google Shape;4787;p5"/>
          <p:cNvGrpSpPr/>
          <p:nvPr/>
        </p:nvGrpSpPr>
        <p:grpSpPr>
          <a:xfrm>
            <a:off x="8507043" y="4398539"/>
            <a:ext cx="232250" cy="231525"/>
            <a:chOff x="7443300" y="2363988"/>
            <a:chExt cx="232250" cy="231525"/>
          </a:xfrm>
        </p:grpSpPr>
        <p:sp>
          <p:nvSpPr>
            <p:cNvPr id="4788" name="Google Shape;478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89" name="Google Shape;478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90" name="Google Shape;479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1" name="Google Shape;479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92" name="Google Shape;4792;p5"/>
          <p:cNvGrpSpPr/>
          <p:nvPr/>
        </p:nvGrpSpPr>
        <p:grpSpPr>
          <a:xfrm>
            <a:off x="8971180" y="4167014"/>
            <a:ext cx="232250" cy="231525"/>
            <a:chOff x="7443300" y="2363988"/>
            <a:chExt cx="232250" cy="231525"/>
          </a:xfrm>
        </p:grpSpPr>
        <p:sp>
          <p:nvSpPr>
            <p:cNvPr id="4793" name="Google Shape;479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94" name="Google Shape;479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95" name="Google Shape;479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6" name="Google Shape;479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97" name="Google Shape;4797;p5"/>
          <p:cNvGrpSpPr/>
          <p:nvPr/>
        </p:nvGrpSpPr>
        <p:grpSpPr>
          <a:xfrm>
            <a:off x="8738930" y="4167014"/>
            <a:ext cx="232250" cy="231525"/>
            <a:chOff x="7443300" y="2363988"/>
            <a:chExt cx="232250" cy="231525"/>
          </a:xfrm>
        </p:grpSpPr>
        <p:sp>
          <p:nvSpPr>
            <p:cNvPr id="4798" name="Google Shape;479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99" name="Google Shape;479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00" name="Google Shape;480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1" name="Google Shape;480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02" name="Google Shape;4802;p5"/>
          <p:cNvGrpSpPr/>
          <p:nvPr/>
        </p:nvGrpSpPr>
        <p:grpSpPr>
          <a:xfrm>
            <a:off x="8971180" y="5093114"/>
            <a:ext cx="232250" cy="231525"/>
            <a:chOff x="7443300" y="2363988"/>
            <a:chExt cx="232250" cy="231525"/>
          </a:xfrm>
        </p:grpSpPr>
        <p:sp>
          <p:nvSpPr>
            <p:cNvPr id="4803" name="Google Shape;480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04" name="Google Shape;480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05" name="Google Shape;480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6" name="Google Shape;480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07" name="Google Shape;4807;p5"/>
          <p:cNvGrpSpPr/>
          <p:nvPr/>
        </p:nvGrpSpPr>
        <p:grpSpPr>
          <a:xfrm>
            <a:off x="8738930" y="5093114"/>
            <a:ext cx="232250" cy="231525"/>
            <a:chOff x="7443300" y="2363988"/>
            <a:chExt cx="232250" cy="231525"/>
          </a:xfrm>
        </p:grpSpPr>
        <p:sp>
          <p:nvSpPr>
            <p:cNvPr id="4808" name="Google Shape;480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09" name="Google Shape;480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10" name="Google Shape;481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1" name="Google Shape;481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12" name="Google Shape;4812;p5"/>
          <p:cNvGrpSpPr/>
          <p:nvPr/>
        </p:nvGrpSpPr>
        <p:grpSpPr>
          <a:xfrm>
            <a:off x="8507043" y="5093114"/>
            <a:ext cx="232250" cy="231525"/>
            <a:chOff x="7443300" y="2363988"/>
            <a:chExt cx="232250" cy="231525"/>
          </a:xfrm>
        </p:grpSpPr>
        <p:sp>
          <p:nvSpPr>
            <p:cNvPr id="4813" name="Google Shape;481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14" name="Google Shape;481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15" name="Google Shape;481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6" name="Google Shape;481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17" name="Google Shape;4817;p5"/>
          <p:cNvGrpSpPr/>
          <p:nvPr/>
        </p:nvGrpSpPr>
        <p:grpSpPr>
          <a:xfrm>
            <a:off x="8275155" y="5093114"/>
            <a:ext cx="232250" cy="231525"/>
            <a:chOff x="7443300" y="2363988"/>
            <a:chExt cx="232250" cy="231525"/>
          </a:xfrm>
        </p:grpSpPr>
        <p:sp>
          <p:nvSpPr>
            <p:cNvPr id="4818" name="Google Shape;481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19" name="Google Shape;481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20" name="Google Shape;482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1" name="Google Shape;482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22" name="Google Shape;4822;p5"/>
          <p:cNvGrpSpPr/>
          <p:nvPr/>
        </p:nvGrpSpPr>
        <p:grpSpPr>
          <a:xfrm>
            <a:off x="8043268" y="5093114"/>
            <a:ext cx="232250" cy="231525"/>
            <a:chOff x="7443300" y="2363988"/>
            <a:chExt cx="232250" cy="231525"/>
          </a:xfrm>
        </p:grpSpPr>
        <p:sp>
          <p:nvSpPr>
            <p:cNvPr id="4823" name="Google Shape;482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4" name="Google Shape;482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25" name="Google Shape;482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6" name="Google Shape;482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27" name="Google Shape;4827;p5"/>
          <p:cNvGrpSpPr/>
          <p:nvPr/>
        </p:nvGrpSpPr>
        <p:grpSpPr>
          <a:xfrm>
            <a:off x="8971180" y="3935489"/>
            <a:ext cx="232250" cy="231525"/>
            <a:chOff x="7443300" y="2363988"/>
            <a:chExt cx="232250" cy="231525"/>
          </a:xfrm>
        </p:grpSpPr>
        <p:sp>
          <p:nvSpPr>
            <p:cNvPr id="4828" name="Google Shape;482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9" name="Google Shape;482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30" name="Google Shape;483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1" name="Google Shape;483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32" name="Google Shape;4832;p5"/>
          <p:cNvGrpSpPr/>
          <p:nvPr/>
        </p:nvGrpSpPr>
        <p:grpSpPr>
          <a:xfrm>
            <a:off x="8738930" y="3935489"/>
            <a:ext cx="232250" cy="231525"/>
            <a:chOff x="7443300" y="2363988"/>
            <a:chExt cx="232250" cy="231525"/>
          </a:xfrm>
        </p:grpSpPr>
        <p:sp>
          <p:nvSpPr>
            <p:cNvPr id="4833" name="Google Shape;483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34" name="Google Shape;483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35" name="Google Shape;483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6" name="Google Shape;483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37" name="Google Shape;4837;p5"/>
          <p:cNvGrpSpPr/>
          <p:nvPr/>
        </p:nvGrpSpPr>
        <p:grpSpPr>
          <a:xfrm>
            <a:off x="8971180" y="3703964"/>
            <a:ext cx="232250" cy="231525"/>
            <a:chOff x="7443300" y="2363988"/>
            <a:chExt cx="232250" cy="231525"/>
          </a:xfrm>
        </p:grpSpPr>
        <p:sp>
          <p:nvSpPr>
            <p:cNvPr id="4838" name="Google Shape;483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39" name="Google Shape;483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40" name="Google Shape;484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1" name="Google Shape;484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42" name="Google Shape;4842;p5"/>
          <p:cNvGrpSpPr/>
          <p:nvPr/>
        </p:nvGrpSpPr>
        <p:grpSpPr>
          <a:xfrm>
            <a:off x="7811368" y="4861589"/>
            <a:ext cx="232250" cy="231525"/>
            <a:chOff x="7443300" y="2363988"/>
            <a:chExt cx="232250" cy="231525"/>
          </a:xfrm>
        </p:grpSpPr>
        <p:sp>
          <p:nvSpPr>
            <p:cNvPr id="4843" name="Google Shape;484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44" name="Google Shape;484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45" name="Google Shape;484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6" name="Google Shape;484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47" name="Google Shape;4847;p5"/>
          <p:cNvGrpSpPr/>
          <p:nvPr/>
        </p:nvGrpSpPr>
        <p:grpSpPr>
          <a:xfrm>
            <a:off x="7811368" y="5093114"/>
            <a:ext cx="232250" cy="231525"/>
            <a:chOff x="7443300" y="2363988"/>
            <a:chExt cx="232250" cy="231525"/>
          </a:xfrm>
        </p:grpSpPr>
        <p:sp>
          <p:nvSpPr>
            <p:cNvPr id="4848" name="Google Shape;484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49" name="Google Shape;484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50" name="Google Shape;485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1" name="Google Shape;485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52" name="Google Shape;4852;p5"/>
          <p:cNvGrpSpPr/>
          <p:nvPr/>
        </p:nvGrpSpPr>
        <p:grpSpPr>
          <a:xfrm>
            <a:off x="7579468" y="4861589"/>
            <a:ext cx="232250" cy="231525"/>
            <a:chOff x="7443300" y="2363988"/>
            <a:chExt cx="232250" cy="231525"/>
          </a:xfrm>
        </p:grpSpPr>
        <p:sp>
          <p:nvSpPr>
            <p:cNvPr id="4853" name="Google Shape;485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54" name="Google Shape;485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55" name="Google Shape;485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6" name="Google Shape;485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57" name="Google Shape;4857;p5"/>
          <p:cNvGrpSpPr/>
          <p:nvPr/>
        </p:nvGrpSpPr>
        <p:grpSpPr>
          <a:xfrm>
            <a:off x="7579468" y="5093114"/>
            <a:ext cx="232250" cy="231525"/>
            <a:chOff x="7443300" y="2363988"/>
            <a:chExt cx="232250" cy="231525"/>
          </a:xfrm>
        </p:grpSpPr>
        <p:sp>
          <p:nvSpPr>
            <p:cNvPr id="4858" name="Google Shape;485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59" name="Google Shape;485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60" name="Google Shape;486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1" name="Google Shape;486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62" name="Google Shape;4862;p5"/>
          <p:cNvGrpSpPr/>
          <p:nvPr/>
        </p:nvGrpSpPr>
        <p:grpSpPr>
          <a:xfrm>
            <a:off x="7347568" y="4861589"/>
            <a:ext cx="232250" cy="231525"/>
            <a:chOff x="7443300" y="2363988"/>
            <a:chExt cx="232250" cy="231525"/>
          </a:xfrm>
        </p:grpSpPr>
        <p:sp>
          <p:nvSpPr>
            <p:cNvPr id="4863" name="Google Shape;486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4" name="Google Shape;486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65" name="Google Shape;486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6" name="Google Shape;486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67" name="Google Shape;4867;p5"/>
          <p:cNvGrpSpPr/>
          <p:nvPr/>
        </p:nvGrpSpPr>
        <p:grpSpPr>
          <a:xfrm>
            <a:off x="7347568" y="5093114"/>
            <a:ext cx="232250" cy="231525"/>
            <a:chOff x="7443300" y="2363988"/>
            <a:chExt cx="232250" cy="231525"/>
          </a:xfrm>
        </p:grpSpPr>
        <p:sp>
          <p:nvSpPr>
            <p:cNvPr id="4868" name="Google Shape;486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9" name="Google Shape;486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70" name="Google Shape;487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1" name="Google Shape;487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72" name="Google Shape;4872;p5"/>
          <p:cNvGrpSpPr/>
          <p:nvPr/>
        </p:nvGrpSpPr>
        <p:grpSpPr>
          <a:xfrm>
            <a:off x="8043268" y="4399739"/>
            <a:ext cx="232250" cy="231525"/>
            <a:chOff x="7443300" y="2363988"/>
            <a:chExt cx="232250" cy="231525"/>
          </a:xfrm>
        </p:grpSpPr>
        <p:sp>
          <p:nvSpPr>
            <p:cNvPr id="4873" name="Google Shape;487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74" name="Google Shape;487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75" name="Google Shape;487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6" name="Google Shape;487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77" name="Google Shape;4877;p5"/>
          <p:cNvGrpSpPr/>
          <p:nvPr/>
        </p:nvGrpSpPr>
        <p:grpSpPr>
          <a:xfrm>
            <a:off x="8043268" y="4631264"/>
            <a:ext cx="232250" cy="231525"/>
            <a:chOff x="7443300" y="2363988"/>
            <a:chExt cx="232250" cy="231525"/>
          </a:xfrm>
        </p:grpSpPr>
        <p:sp>
          <p:nvSpPr>
            <p:cNvPr id="4878" name="Google Shape;487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79" name="Google Shape;487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80" name="Google Shape;488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1" name="Google Shape;488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82" name="Google Shape;4882;p5"/>
          <p:cNvGrpSpPr/>
          <p:nvPr/>
        </p:nvGrpSpPr>
        <p:grpSpPr>
          <a:xfrm>
            <a:off x="7811368" y="4399739"/>
            <a:ext cx="232250" cy="231525"/>
            <a:chOff x="7443300" y="2363988"/>
            <a:chExt cx="232250" cy="231525"/>
          </a:xfrm>
        </p:grpSpPr>
        <p:sp>
          <p:nvSpPr>
            <p:cNvPr id="4883" name="Google Shape;488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84" name="Google Shape;488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85" name="Google Shape;488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6" name="Google Shape;488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87" name="Google Shape;4887;p5"/>
          <p:cNvGrpSpPr/>
          <p:nvPr/>
        </p:nvGrpSpPr>
        <p:grpSpPr>
          <a:xfrm>
            <a:off x="7811368" y="4631264"/>
            <a:ext cx="232250" cy="231525"/>
            <a:chOff x="7443300" y="2363988"/>
            <a:chExt cx="232250" cy="231525"/>
          </a:xfrm>
        </p:grpSpPr>
        <p:sp>
          <p:nvSpPr>
            <p:cNvPr id="4888" name="Google Shape;488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89" name="Google Shape;488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90" name="Google Shape;489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1" name="Google Shape;489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92" name="Google Shape;4892;p5"/>
          <p:cNvGrpSpPr/>
          <p:nvPr/>
        </p:nvGrpSpPr>
        <p:grpSpPr>
          <a:xfrm>
            <a:off x="7579468" y="4631264"/>
            <a:ext cx="232250" cy="231525"/>
            <a:chOff x="7443300" y="2363988"/>
            <a:chExt cx="232250" cy="231525"/>
          </a:xfrm>
        </p:grpSpPr>
        <p:sp>
          <p:nvSpPr>
            <p:cNvPr id="4893" name="Google Shape;489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94" name="Google Shape;489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95" name="Google Shape;489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6" name="Google Shape;489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97" name="Google Shape;4897;p5"/>
          <p:cNvGrpSpPr/>
          <p:nvPr/>
        </p:nvGrpSpPr>
        <p:grpSpPr>
          <a:xfrm>
            <a:off x="8275155" y="4398539"/>
            <a:ext cx="232250" cy="231525"/>
            <a:chOff x="7443300" y="2363988"/>
            <a:chExt cx="232250" cy="231525"/>
          </a:xfrm>
        </p:grpSpPr>
        <p:sp>
          <p:nvSpPr>
            <p:cNvPr id="4898" name="Google Shape;489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99" name="Google Shape;489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900" name="Google Shape;490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1" name="Google Shape;490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4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3" name="Google Shape;4903;p6"/>
          <p:cNvGrpSpPr/>
          <p:nvPr/>
        </p:nvGrpSpPr>
        <p:grpSpPr>
          <a:xfrm>
            <a:off x="-58488" y="12"/>
            <a:ext cx="9261000" cy="5324500"/>
            <a:chOff x="12" y="12"/>
            <a:chExt cx="9261000" cy="5324500"/>
          </a:xfrm>
        </p:grpSpPr>
        <p:sp>
          <p:nvSpPr>
            <p:cNvPr id="4904" name="Google Shape;4904;p6"/>
            <p:cNvSpPr/>
            <p:nvPr/>
          </p:nvSpPr>
          <p:spPr>
            <a:xfrm>
              <a:off x="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6"/>
            <p:cNvSpPr/>
            <p:nvPr/>
          </p:nvSpPr>
          <p:spPr>
            <a:xfrm>
              <a:off x="2315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6"/>
            <p:cNvSpPr/>
            <p:nvPr/>
          </p:nvSpPr>
          <p:spPr>
            <a:xfrm>
              <a:off x="4630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6"/>
            <p:cNvSpPr/>
            <p:nvPr/>
          </p:nvSpPr>
          <p:spPr>
            <a:xfrm>
              <a:off x="6945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8" name="Google Shape;4908;p6"/>
            <p:cNvSpPr/>
            <p:nvPr/>
          </p:nvSpPr>
          <p:spPr>
            <a:xfrm>
              <a:off x="9261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9" name="Google Shape;4909;p6"/>
            <p:cNvSpPr/>
            <p:nvPr/>
          </p:nvSpPr>
          <p:spPr>
            <a:xfrm>
              <a:off x="11576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6"/>
            <p:cNvSpPr/>
            <p:nvPr/>
          </p:nvSpPr>
          <p:spPr>
            <a:xfrm>
              <a:off x="13891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6"/>
            <p:cNvSpPr/>
            <p:nvPr/>
          </p:nvSpPr>
          <p:spPr>
            <a:xfrm>
              <a:off x="16206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6"/>
            <p:cNvSpPr/>
            <p:nvPr/>
          </p:nvSpPr>
          <p:spPr>
            <a:xfrm>
              <a:off x="18522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3" name="Google Shape;4913;p6"/>
            <p:cNvSpPr/>
            <p:nvPr/>
          </p:nvSpPr>
          <p:spPr>
            <a:xfrm>
              <a:off x="20837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4" name="Google Shape;4914;p6"/>
            <p:cNvSpPr/>
            <p:nvPr/>
          </p:nvSpPr>
          <p:spPr>
            <a:xfrm>
              <a:off x="23152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5" name="Google Shape;4915;p6"/>
            <p:cNvSpPr/>
            <p:nvPr/>
          </p:nvSpPr>
          <p:spPr>
            <a:xfrm>
              <a:off x="25467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6" name="Google Shape;4916;p6"/>
            <p:cNvSpPr/>
            <p:nvPr/>
          </p:nvSpPr>
          <p:spPr>
            <a:xfrm>
              <a:off x="27783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7" name="Google Shape;4917;p6"/>
            <p:cNvSpPr/>
            <p:nvPr/>
          </p:nvSpPr>
          <p:spPr>
            <a:xfrm>
              <a:off x="30098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8" name="Google Shape;4918;p6"/>
            <p:cNvSpPr/>
            <p:nvPr/>
          </p:nvSpPr>
          <p:spPr>
            <a:xfrm>
              <a:off x="32413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9" name="Google Shape;4919;p6"/>
            <p:cNvSpPr/>
            <p:nvPr/>
          </p:nvSpPr>
          <p:spPr>
            <a:xfrm>
              <a:off x="34728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0" name="Google Shape;4920;p6"/>
            <p:cNvSpPr/>
            <p:nvPr/>
          </p:nvSpPr>
          <p:spPr>
            <a:xfrm>
              <a:off x="37044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1" name="Google Shape;4921;p6"/>
            <p:cNvSpPr/>
            <p:nvPr/>
          </p:nvSpPr>
          <p:spPr>
            <a:xfrm>
              <a:off x="39359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2" name="Google Shape;4922;p6"/>
            <p:cNvSpPr/>
            <p:nvPr/>
          </p:nvSpPr>
          <p:spPr>
            <a:xfrm>
              <a:off x="41674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3" name="Google Shape;4923;p6"/>
            <p:cNvSpPr/>
            <p:nvPr/>
          </p:nvSpPr>
          <p:spPr>
            <a:xfrm>
              <a:off x="43989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4" name="Google Shape;4924;p6"/>
            <p:cNvSpPr/>
            <p:nvPr/>
          </p:nvSpPr>
          <p:spPr>
            <a:xfrm>
              <a:off x="46305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5" name="Google Shape;4925;p6"/>
            <p:cNvSpPr/>
            <p:nvPr/>
          </p:nvSpPr>
          <p:spPr>
            <a:xfrm>
              <a:off x="48620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6" name="Google Shape;4926;p6"/>
            <p:cNvSpPr/>
            <p:nvPr/>
          </p:nvSpPr>
          <p:spPr>
            <a:xfrm>
              <a:off x="50935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7" name="Google Shape;4927;p6"/>
            <p:cNvSpPr/>
            <p:nvPr/>
          </p:nvSpPr>
          <p:spPr>
            <a:xfrm>
              <a:off x="53250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8" name="Google Shape;4928;p6"/>
            <p:cNvSpPr/>
            <p:nvPr/>
          </p:nvSpPr>
          <p:spPr>
            <a:xfrm>
              <a:off x="55566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9" name="Google Shape;4929;p6"/>
            <p:cNvSpPr/>
            <p:nvPr/>
          </p:nvSpPr>
          <p:spPr>
            <a:xfrm>
              <a:off x="57881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0" name="Google Shape;4930;p6"/>
            <p:cNvSpPr/>
            <p:nvPr/>
          </p:nvSpPr>
          <p:spPr>
            <a:xfrm>
              <a:off x="60196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1" name="Google Shape;4931;p6"/>
            <p:cNvSpPr/>
            <p:nvPr/>
          </p:nvSpPr>
          <p:spPr>
            <a:xfrm>
              <a:off x="62511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2" name="Google Shape;4932;p6"/>
            <p:cNvSpPr/>
            <p:nvPr/>
          </p:nvSpPr>
          <p:spPr>
            <a:xfrm>
              <a:off x="64827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3" name="Google Shape;4933;p6"/>
            <p:cNvSpPr/>
            <p:nvPr/>
          </p:nvSpPr>
          <p:spPr>
            <a:xfrm>
              <a:off x="67142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4" name="Google Shape;4934;p6"/>
            <p:cNvSpPr/>
            <p:nvPr/>
          </p:nvSpPr>
          <p:spPr>
            <a:xfrm>
              <a:off x="69457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5" name="Google Shape;4935;p6"/>
            <p:cNvSpPr/>
            <p:nvPr/>
          </p:nvSpPr>
          <p:spPr>
            <a:xfrm>
              <a:off x="71772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6" name="Google Shape;4936;p6"/>
            <p:cNvSpPr/>
            <p:nvPr/>
          </p:nvSpPr>
          <p:spPr>
            <a:xfrm>
              <a:off x="74088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7" name="Google Shape;4937;p6"/>
            <p:cNvSpPr/>
            <p:nvPr/>
          </p:nvSpPr>
          <p:spPr>
            <a:xfrm>
              <a:off x="76403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8" name="Google Shape;4938;p6"/>
            <p:cNvSpPr/>
            <p:nvPr/>
          </p:nvSpPr>
          <p:spPr>
            <a:xfrm>
              <a:off x="78718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9" name="Google Shape;4939;p6"/>
            <p:cNvSpPr/>
            <p:nvPr/>
          </p:nvSpPr>
          <p:spPr>
            <a:xfrm>
              <a:off x="81033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0" name="Google Shape;4940;p6"/>
            <p:cNvSpPr/>
            <p:nvPr/>
          </p:nvSpPr>
          <p:spPr>
            <a:xfrm>
              <a:off x="83349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1" name="Google Shape;4941;p6"/>
            <p:cNvSpPr/>
            <p:nvPr/>
          </p:nvSpPr>
          <p:spPr>
            <a:xfrm>
              <a:off x="85664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2" name="Google Shape;4942;p6"/>
            <p:cNvSpPr/>
            <p:nvPr/>
          </p:nvSpPr>
          <p:spPr>
            <a:xfrm>
              <a:off x="87979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3" name="Google Shape;4943;p6"/>
            <p:cNvSpPr/>
            <p:nvPr/>
          </p:nvSpPr>
          <p:spPr>
            <a:xfrm>
              <a:off x="90294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4" name="Google Shape;4944;p6"/>
            <p:cNvSpPr/>
            <p:nvPr/>
          </p:nvSpPr>
          <p:spPr>
            <a:xfrm>
              <a:off x="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5" name="Google Shape;4945;p6"/>
            <p:cNvSpPr/>
            <p:nvPr/>
          </p:nvSpPr>
          <p:spPr>
            <a:xfrm>
              <a:off x="2315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6" name="Google Shape;4946;p6"/>
            <p:cNvSpPr/>
            <p:nvPr/>
          </p:nvSpPr>
          <p:spPr>
            <a:xfrm>
              <a:off x="4630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7" name="Google Shape;4947;p6"/>
            <p:cNvSpPr/>
            <p:nvPr/>
          </p:nvSpPr>
          <p:spPr>
            <a:xfrm>
              <a:off x="6945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8" name="Google Shape;4948;p6"/>
            <p:cNvSpPr/>
            <p:nvPr/>
          </p:nvSpPr>
          <p:spPr>
            <a:xfrm>
              <a:off x="9261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9" name="Google Shape;4949;p6"/>
            <p:cNvSpPr/>
            <p:nvPr/>
          </p:nvSpPr>
          <p:spPr>
            <a:xfrm>
              <a:off x="11576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0" name="Google Shape;4950;p6"/>
            <p:cNvSpPr/>
            <p:nvPr/>
          </p:nvSpPr>
          <p:spPr>
            <a:xfrm>
              <a:off x="13891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1" name="Google Shape;4951;p6"/>
            <p:cNvSpPr/>
            <p:nvPr/>
          </p:nvSpPr>
          <p:spPr>
            <a:xfrm>
              <a:off x="16206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2" name="Google Shape;4952;p6"/>
            <p:cNvSpPr/>
            <p:nvPr/>
          </p:nvSpPr>
          <p:spPr>
            <a:xfrm>
              <a:off x="18522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3" name="Google Shape;4953;p6"/>
            <p:cNvSpPr/>
            <p:nvPr/>
          </p:nvSpPr>
          <p:spPr>
            <a:xfrm>
              <a:off x="20837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4" name="Google Shape;4954;p6"/>
            <p:cNvSpPr/>
            <p:nvPr/>
          </p:nvSpPr>
          <p:spPr>
            <a:xfrm>
              <a:off x="23152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5" name="Google Shape;4955;p6"/>
            <p:cNvSpPr/>
            <p:nvPr/>
          </p:nvSpPr>
          <p:spPr>
            <a:xfrm>
              <a:off x="25467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6" name="Google Shape;4956;p6"/>
            <p:cNvSpPr/>
            <p:nvPr/>
          </p:nvSpPr>
          <p:spPr>
            <a:xfrm>
              <a:off x="27783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7" name="Google Shape;4957;p6"/>
            <p:cNvSpPr/>
            <p:nvPr/>
          </p:nvSpPr>
          <p:spPr>
            <a:xfrm>
              <a:off x="30098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8" name="Google Shape;4958;p6"/>
            <p:cNvSpPr/>
            <p:nvPr/>
          </p:nvSpPr>
          <p:spPr>
            <a:xfrm>
              <a:off x="32413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9" name="Google Shape;4959;p6"/>
            <p:cNvSpPr/>
            <p:nvPr/>
          </p:nvSpPr>
          <p:spPr>
            <a:xfrm>
              <a:off x="34728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0" name="Google Shape;4960;p6"/>
            <p:cNvSpPr/>
            <p:nvPr/>
          </p:nvSpPr>
          <p:spPr>
            <a:xfrm>
              <a:off x="37044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1" name="Google Shape;4961;p6"/>
            <p:cNvSpPr/>
            <p:nvPr/>
          </p:nvSpPr>
          <p:spPr>
            <a:xfrm>
              <a:off x="39359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2" name="Google Shape;4962;p6"/>
            <p:cNvSpPr/>
            <p:nvPr/>
          </p:nvSpPr>
          <p:spPr>
            <a:xfrm>
              <a:off x="41674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3" name="Google Shape;4963;p6"/>
            <p:cNvSpPr/>
            <p:nvPr/>
          </p:nvSpPr>
          <p:spPr>
            <a:xfrm>
              <a:off x="43989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4" name="Google Shape;4964;p6"/>
            <p:cNvSpPr/>
            <p:nvPr/>
          </p:nvSpPr>
          <p:spPr>
            <a:xfrm>
              <a:off x="46305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5" name="Google Shape;4965;p6"/>
            <p:cNvSpPr/>
            <p:nvPr/>
          </p:nvSpPr>
          <p:spPr>
            <a:xfrm>
              <a:off x="48620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6" name="Google Shape;4966;p6"/>
            <p:cNvSpPr/>
            <p:nvPr/>
          </p:nvSpPr>
          <p:spPr>
            <a:xfrm>
              <a:off x="50935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7" name="Google Shape;4967;p6"/>
            <p:cNvSpPr/>
            <p:nvPr/>
          </p:nvSpPr>
          <p:spPr>
            <a:xfrm>
              <a:off x="53250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8" name="Google Shape;4968;p6"/>
            <p:cNvSpPr/>
            <p:nvPr/>
          </p:nvSpPr>
          <p:spPr>
            <a:xfrm>
              <a:off x="55566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9" name="Google Shape;4969;p6"/>
            <p:cNvSpPr/>
            <p:nvPr/>
          </p:nvSpPr>
          <p:spPr>
            <a:xfrm>
              <a:off x="57881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0" name="Google Shape;4970;p6"/>
            <p:cNvSpPr/>
            <p:nvPr/>
          </p:nvSpPr>
          <p:spPr>
            <a:xfrm>
              <a:off x="60196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1" name="Google Shape;4971;p6"/>
            <p:cNvSpPr/>
            <p:nvPr/>
          </p:nvSpPr>
          <p:spPr>
            <a:xfrm>
              <a:off x="62511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2" name="Google Shape;4972;p6"/>
            <p:cNvSpPr/>
            <p:nvPr/>
          </p:nvSpPr>
          <p:spPr>
            <a:xfrm>
              <a:off x="64827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3" name="Google Shape;4973;p6"/>
            <p:cNvSpPr/>
            <p:nvPr/>
          </p:nvSpPr>
          <p:spPr>
            <a:xfrm>
              <a:off x="67142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4" name="Google Shape;4974;p6"/>
            <p:cNvSpPr/>
            <p:nvPr/>
          </p:nvSpPr>
          <p:spPr>
            <a:xfrm>
              <a:off x="69457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5" name="Google Shape;4975;p6"/>
            <p:cNvSpPr/>
            <p:nvPr/>
          </p:nvSpPr>
          <p:spPr>
            <a:xfrm>
              <a:off x="71772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6" name="Google Shape;4976;p6"/>
            <p:cNvSpPr/>
            <p:nvPr/>
          </p:nvSpPr>
          <p:spPr>
            <a:xfrm>
              <a:off x="74088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7" name="Google Shape;4977;p6"/>
            <p:cNvSpPr/>
            <p:nvPr/>
          </p:nvSpPr>
          <p:spPr>
            <a:xfrm>
              <a:off x="76403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8" name="Google Shape;4978;p6"/>
            <p:cNvSpPr/>
            <p:nvPr/>
          </p:nvSpPr>
          <p:spPr>
            <a:xfrm>
              <a:off x="78718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9" name="Google Shape;4979;p6"/>
            <p:cNvSpPr/>
            <p:nvPr/>
          </p:nvSpPr>
          <p:spPr>
            <a:xfrm>
              <a:off x="81033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0" name="Google Shape;4980;p6"/>
            <p:cNvSpPr/>
            <p:nvPr/>
          </p:nvSpPr>
          <p:spPr>
            <a:xfrm>
              <a:off x="83349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1" name="Google Shape;4981;p6"/>
            <p:cNvSpPr/>
            <p:nvPr/>
          </p:nvSpPr>
          <p:spPr>
            <a:xfrm>
              <a:off x="85664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2" name="Google Shape;4982;p6"/>
            <p:cNvSpPr/>
            <p:nvPr/>
          </p:nvSpPr>
          <p:spPr>
            <a:xfrm>
              <a:off x="87979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3" name="Google Shape;4983;p6"/>
            <p:cNvSpPr/>
            <p:nvPr/>
          </p:nvSpPr>
          <p:spPr>
            <a:xfrm>
              <a:off x="90294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4" name="Google Shape;4984;p6"/>
            <p:cNvSpPr/>
            <p:nvPr/>
          </p:nvSpPr>
          <p:spPr>
            <a:xfrm>
              <a:off x="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5" name="Google Shape;4985;p6"/>
            <p:cNvSpPr/>
            <p:nvPr/>
          </p:nvSpPr>
          <p:spPr>
            <a:xfrm>
              <a:off x="2315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6" name="Google Shape;4986;p6"/>
            <p:cNvSpPr/>
            <p:nvPr/>
          </p:nvSpPr>
          <p:spPr>
            <a:xfrm>
              <a:off x="4630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7" name="Google Shape;4987;p6"/>
            <p:cNvSpPr/>
            <p:nvPr/>
          </p:nvSpPr>
          <p:spPr>
            <a:xfrm>
              <a:off x="6945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8" name="Google Shape;4988;p6"/>
            <p:cNvSpPr/>
            <p:nvPr/>
          </p:nvSpPr>
          <p:spPr>
            <a:xfrm>
              <a:off x="9261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9" name="Google Shape;4989;p6"/>
            <p:cNvSpPr/>
            <p:nvPr/>
          </p:nvSpPr>
          <p:spPr>
            <a:xfrm>
              <a:off x="11576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0" name="Google Shape;4990;p6"/>
            <p:cNvSpPr/>
            <p:nvPr/>
          </p:nvSpPr>
          <p:spPr>
            <a:xfrm>
              <a:off x="13891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1" name="Google Shape;4991;p6"/>
            <p:cNvSpPr/>
            <p:nvPr/>
          </p:nvSpPr>
          <p:spPr>
            <a:xfrm>
              <a:off x="16206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2" name="Google Shape;4992;p6"/>
            <p:cNvSpPr/>
            <p:nvPr/>
          </p:nvSpPr>
          <p:spPr>
            <a:xfrm>
              <a:off x="18522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3" name="Google Shape;4993;p6"/>
            <p:cNvSpPr/>
            <p:nvPr/>
          </p:nvSpPr>
          <p:spPr>
            <a:xfrm>
              <a:off x="20837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4" name="Google Shape;4994;p6"/>
            <p:cNvSpPr/>
            <p:nvPr/>
          </p:nvSpPr>
          <p:spPr>
            <a:xfrm>
              <a:off x="23152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5" name="Google Shape;4995;p6"/>
            <p:cNvSpPr/>
            <p:nvPr/>
          </p:nvSpPr>
          <p:spPr>
            <a:xfrm>
              <a:off x="25467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6" name="Google Shape;4996;p6"/>
            <p:cNvSpPr/>
            <p:nvPr/>
          </p:nvSpPr>
          <p:spPr>
            <a:xfrm>
              <a:off x="27783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7" name="Google Shape;4997;p6"/>
            <p:cNvSpPr/>
            <p:nvPr/>
          </p:nvSpPr>
          <p:spPr>
            <a:xfrm>
              <a:off x="30098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8" name="Google Shape;4998;p6"/>
            <p:cNvSpPr/>
            <p:nvPr/>
          </p:nvSpPr>
          <p:spPr>
            <a:xfrm>
              <a:off x="32413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9" name="Google Shape;4999;p6"/>
            <p:cNvSpPr/>
            <p:nvPr/>
          </p:nvSpPr>
          <p:spPr>
            <a:xfrm>
              <a:off x="34728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6"/>
            <p:cNvSpPr/>
            <p:nvPr/>
          </p:nvSpPr>
          <p:spPr>
            <a:xfrm>
              <a:off x="37044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p6"/>
            <p:cNvSpPr/>
            <p:nvPr/>
          </p:nvSpPr>
          <p:spPr>
            <a:xfrm>
              <a:off x="39359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2" name="Google Shape;5002;p6"/>
            <p:cNvSpPr/>
            <p:nvPr/>
          </p:nvSpPr>
          <p:spPr>
            <a:xfrm>
              <a:off x="41674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6"/>
            <p:cNvSpPr/>
            <p:nvPr/>
          </p:nvSpPr>
          <p:spPr>
            <a:xfrm>
              <a:off x="43989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6"/>
            <p:cNvSpPr/>
            <p:nvPr/>
          </p:nvSpPr>
          <p:spPr>
            <a:xfrm>
              <a:off x="46305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6"/>
            <p:cNvSpPr/>
            <p:nvPr/>
          </p:nvSpPr>
          <p:spPr>
            <a:xfrm>
              <a:off x="48620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6"/>
            <p:cNvSpPr/>
            <p:nvPr/>
          </p:nvSpPr>
          <p:spPr>
            <a:xfrm>
              <a:off x="50935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6"/>
            <p:cNvSpPr/>
            <p:nvPr/>
          </p:nvSpPr>
          <p:spPr>
            <a:xfrm>
              <a:off x="53250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6"/>
            <p:cNvSpPr/>
            <p:nvPr/>
          </p:nvSpPr>
          <p:spPr>
            <a:xfrm>
              <a:off x="55566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6"/>
            <p:cNvSpPr/>
            <p:nvPr/>
          </p:nvSpPr>
          <p:spPr>
            <a:xfrm>
              <a:off x="57881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6"/>
            <p:cNvSpPr/>
            <p:nvPr/>
          </p:nvSpPr>
          <p:spPr>
            <a:xfrm>
              <a:off x="60196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1" name="Google Shape;5011;p6"/>
            <p:cNvSpPr/>
            <p:nvPr/>
          </p:nvSpPr>
          <p:spPr>
            <a:xfrm>
              <a:off x="62511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2" name="Google Shape;5012;p6"/>
            <p:cNvSpPr/>
            <p:nvPr/>
          </p:nvSpPr>
          <p:spPr>
            <a:xfrm>
              <a:off x="64827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6"/>
            <p:cNvSpPr/>
            <p:nvPr/>
          </p:nvSpPr>
          <p:spPr>
            <a:xfrm>
              <a:off x="67142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4" name="Google Shape;5014;p6"/>
            <p:cNvSpPr/>
            <p:nvPr/>
          </p:nvSpPr>
          <p:spPr>
            <a:xfrm>
              <a:off x="69457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5" name="Google Shape;5015;p6"/>
            <p:cNvSpPr/>
            <p:nvPr/>
          </p:nvSpPr>
          <p:spPr>
            <a:xfrm>
              <a:off x="71772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6"/>
            <p:cNvSpPr/>
            <p:nvPr/>
          </p:nvSpPr>
          <p:spPr>
            <a:xfrm>
              <a:off x="74088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6"/>
            <p:cNvSpPr/>
            <p:nvPr/>
          </p:nvSpPr>
          <p:spPr>
            <a:xfrm>
              <a:off x="76403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6"/>
            <p:cNvSpPr/>
            <p:nvPr/>
          </p:nvSpPr>
          <p:spPr>
            <a:xfrm>
              <a:off x="78718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6"/>
            <p:cNvSpPr/>
            <p:nvPr/>
          </p:nvSpPr>
          <p:spPr>
            <a:xfrm>
              <a:off x="81033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0" name="Google Shape;5020;p6"/>
            <p:cNvSpPr/>
            <p:nvPr/>
          </p:nvSpPr>
          <p:spPr>
            <a:xfrm>
              <a:off x="83349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1" name="Google Shape;5021;p6"/>
            <p:cNvSpPr/>
            <p:nvPr/>
          </p:nvSpPr>
          <p:spPr>
            <a:xfrm>
              <a:off x="85664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2" name="Google Shape;5022;p6"/>
            <p:cNvSpPr/>
            <p:nvPr/>
          </p:nvSpPr>
          <p:spPr>
            <a:xfrm>
              <a:off x="87979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3" name="Google Shape;5023;p6"/>
            <p:cNvSpPr/>
            <p:nvPr/>
          </p:nvSpPr>
          <p:spPr>
            <a:xfrm>
              <a:off x="90294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4" name="Google Shape;5024;p6"/>
            <p:cNvSpPr/>
            <p:nvPr/>
          </p:nvSpPr>
          <p:spPr>
            <a:xfrm>
              <a:off x="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6"/>
            <p:cNvSpPr/>
            <p:nvPr/>
          </p:nvSpPr>
          <p:spPr>
            <a:xfrm>
              <a:off x="2315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6" name="Google Shape;5026;p6"/>
            <p:cNvSpPr/>
            <p:nvPr/>
          </p:nvSpPr>
          <p:spPr>
            <a:xfrm>
              <a:off x="4630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7" name="Google Shape;5027;p6"/>
            <p:cNvSpPr/>
            <p:nvPr/>
          </p:nvSpPr>
          <p:spPr>
            <a:xfrm>
              <a:off x="6945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6"/>
            <p:cNvSpPr/>
            <p:nvPr/>
          </p:nvSpPr>
          <p:spPr>
            <a:xfrm>
              <a:off x="9261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9" name="Google Shape;5029;p6"/>
            <p:cNvSpPr/>
            <p:nvPr/>
          </p:nvSpPr>
          <p:spPr>
            <a:xfrm>
              <a:off x="11576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0" name="Google Shape;5030;p6"/>
            <p:cNvSpPr/>
            <p:nvPr/>
          </p:nvSpPr>
          <p:spPr>
            <a:xfrm>
              <a:off x="13891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6"/>
            <p:cNvSpPr/>
            <p:nvPr/>
          </p:nvSpPr>
          <p:spPr>
            <a:xfrm>
              <a:off x="16206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2" name="Google Shape;5032;p6"/>
            <p:cNvSpPr/>
            <p:nvPr/>
          </p:nvSpPr>
          <p:spPr>
            <a:xfrm>
              <a:off x="18522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3" name="Google Shape;5033;p6"/>
            <p:cNvSpPr/>
            <p:nvPr/>
          </p:nvSpPr>
          <p:spPr>
            <a:xfrm>
              <a:off x="20837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4" name="Google Shape;5034;p6"/>
            <p:cNvSpPr/>
            <p:nvPr/>
          </p:nvSpPr>
          <p:spPr>
            <a:xfrm>
              <a:off x="23152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6"/>
            <p:cNvSpPr/>
            <p:nvPr/>
          </p:nvSpPr>
          <p:spPr>
            <a:xfrm>
              <a:off x="25467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6"/>
            <p:cNvSpPr/>
            <p:nvPr/>
          </p:nvSpPr>
          <p:spPr>
            <a:xfrm>
              <a:off x="27783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6"/>
            <p:cNvSpPr/>
            <p:nvPr/>
          </p:nvSpPr>
          <p:spPr>
            <a:xfrm>
              <a:off x="30098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6"/>
            <p:cNvSpPr/>
            <p:nvPr/>
          </p:nvSpPr>
          <p:spPr>
            <a:xfrm>
              <a:off x="32413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6"/>
            <p:cNvSpPr/>
            <p:nvPr/>
          </p:nvSpPr>
          <p:spPr>
            <a:xfrm>
              <a:off x="34728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0" name="Google Shape;5040;p6"/>
            <p:cNvSpPr/>
            <p:nvPr/>
          </p:nvSpPr>
          <p:spPr>
            <a:xfrm>
              <a:off x="37044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1" name="Google Shape;5041;p6"/>
            <p:cNvSpPr/>
            <p:nvPr/>
          </p:nvSpPr>
          <p:spPr>
            <a:xfrm>
              <a:off x="39359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6"/>
            <p:cNvSpPr/>
            <p:nvPr/>
          </p:nvSpPr>
          <p:spPr>
            <a:xfrm>
              <a:off x="41674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3" name="Google Shape;5043;p6"/>
            <p:cNvSpPr/>
            <p:nvPr/>
          </p:nvSpPr>
          <p:spPr>
            <a:xfrm>
              <a:off x="43989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4" name="Google Shape;5044;p6"/>
            <p:cNvSpPr/>
            <p:nvPr/>
          </p:nvSpPr>
          <p:spPr>
            <a:xfrm>
              <a:off x="46305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5" name="Google Shape;5045;p6"/>
            <p:cNvSpPr/>
            <p:nvPr/>
          </p:nvSpPr>
          <p:spPr>
            <a:xfrm>
              <a:off x="48620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6"/>
            <p:cNvSpPr/>
            <p:nvPr/>
          </p:nvSpPr>
          <p:spPr>
            <a:xfrm>
              <a:off x="50935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6"/>
            <p:cNvSpPr/>
            <p:nvPr/>
          </p:nvSpPr>
          <p:spPr>
            <a:xfrm>
              <a:off x="53250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6"/>
            <p:cNvSpPr/>
            <p:nvPr/>
          </p:nvSpPr>
          <p:spPr>
            <a:xfrm>
              <a:off x="55566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6"/>
            <p:cNvSpPr/>
            <p:nvPr/>
          </p:nvSpPr>
          <p:spPr>
            <a:xfrm>
              <a:off x="57881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0" name="Google Shape;5050;p6"/>
            <p:cNvSpPr/>
            <p:nvPr/>
          </p:nvSpPr>
          <p:spPr>
            <a:xfrm>
              <a:off x="60196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1" name="Google Shape;5051;p6"/>
            <p:cNvSpPr/>
            <p:nvPr/>
          </p:nvSpPr>
          <p:spPr>
            <a:xfrm>
              <a:off x="62511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2" name="Google Shape;5052;p6"/>
            <p:cNvSpPr/>
            <p:nvPr/>
          </p:nvSpPr>
          <p:spPr>
            <a:xfrm>
              <a:off x="64827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3" name="Google Shape;5053;p6"/>
            <p:cNvSpPr/>
            <p:nvPr/>
          </p:nvSpPr>
          <p:spPr>
            <a:xfrm>
              <a:off x="67142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4" name="Google Shape;5054;p6"/>
            <p:cNvSpPr/>
            <p:nvPr/>
          </p:nvSpPr>
          <p:spPr>
            <a:xfrm>
              <a:off x="69457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5" name="Google Shape;5055;p6"/>
            <p:cNvSpPr/>
            <p:nvPr/>
          </p:nvSpPr>
          <p:spPr>
            <a:xfrm>
              <a:off x="71772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6"/>
            <p:cNvSpPr/>
            <p:nvPr/>
          </p:nvSpPr>
          <p:spPr>
            <a:xfrm>
              <a:off x="74088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6"/>
            <p:cNvSpPr/>
            <p:nvPr/>
          </p:nvSpPr>
          <p:spPr>
            <a:xfrm>
              <a:off x="76403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6"/>
            <p:cNvSpPr/>
            <p:nvPr/>
          </p:nvSpPr>
          <p:spPr>
            <a:xfrm>
              <a:off x="78718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9" name="Google Shape;5059;p6"/>
            <p:cNvSpPr/>
            <p:nvPr/>
          </p:nvSpPr>
          <p:spPr>
            <a:xfrm>
              <a:off x="81033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6"/>
            <p:cNvSpPr/>
            <p:nvPr/>
          </p:nvSpPr>
          <p:spPr>
            <a:xfrm>
              <a:off x="83349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6"/>
            <p:cNvSpPr/>
            <p:nvPr/>
          </p:nvSpPr>
          <p:spPr>
            <a:xfrm>
              <a:off x="85664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6"/>
            <p:cNvSpPr/>
            <p:nvPr/>
          </p:nvSpPr>
          <p:spPr>
            <a:xfrm>
              <a:off x="87979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6"/>
            <p:cNvSpPr/>
            <p:nvPr/>
          </p:nvSpPr>
          <p:spPr>
            <a:xfrm>
              <a:off x="90294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6"/>
            <p:cNvSpPr/>
            <p:nvPr/>
          </p:nvSpPr>
          <p:spPr>
            <a:xfrm>
              <a:off x="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5" name="Google Shape;5065;p6"/>
            <p:cNvSpPr/>
            <p:nvPr/>
          </p:nvSpPr>
          <p:spPr>
            <a:xfrm>
              <a:off x="2315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6" name="Google Shape;5066;p6"/>
            <p:cNvSpPr/>
            <p:nvPr/>
          </p:nvSpPr>
          <p:spPr>
            <a:xfrm>
              <a:off x="4630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6"/>
            <p:cNvSpPr/>
            <p:nvPr/>
          </p:nvSpPr>
          <p:spPr>
            <a:xfrm>
              <a:off x="6945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8" name="Google Shape;5068;p6"/>
            <p:cNvSpPr/>
            <p:nvPr/>
          </p:nvSpPr>
          <p:spPr>
            <a:xfrm>
              <a:off x="9261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6"/>
            <p:cNvSpPr/>
            <p:nvPr/>
          </p:nvSpPr>
          <p:spPr>
            <a:xfrm>
              <a:off x="11576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6"/>
            <p:cNvSpPr/>
            <p:nvPr/>
          </p:nvSpPr>
          <p:spPr>
            <a:xfrm>
              <a:off x="13891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1" name="Google Shape;5071;p6"/>
            <p:cNvSpPr/>
            <p:nvPr/>
          </p:nvSpPr>
          <p:spPr>
            <a:xfrm>
              <a:off x="16206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2" name="Google Shape;5072;p6"/>
            <p:cNvSpPr/>
            <p:nvPr/>
          </p:nvSpPr>
          <p:spPr>
            <a:xfrm>
              <a:off x="18522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6"/>
            <p:cNvSpPr/>
            <p:nvPr/>
          </p:nvSpPr>
          <p:spPr>
            <a:xfrm>
              <a:off x="20837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6"/>
            <p:cNvSpPr/>
            <p:nvPr/>
          </p:nvSpPr>
          <p:spPr>
            <a:xfrm>
              <a:off x="23152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5" name="Google Shape;5075;p6"/>
            <p:cNvSpPr/>
            <p:nvPr/>
          </p:nvSpPr>
          <p:spPr>
            <a:xfrm>
              <a:off x="25467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6" name="Google Shape;5076;p6"/>
            <p:cNvSpPr/>
            <p:nvPr/>
          </p:nvSpPr>
          <p:spPr>
            <a:xfrm>
              <a:off x="27783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7" name="Google Shape;5077;p6"/>
            <p:cNvSpPr/>
            <p:nvPr/>
          </p:nvSpPr>
          <p:spPr>
            <a:xfrm>
              <a:off x="30098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8" name="Google Shape;5078;p6"/>
            <p:cNvSpPr/>
            <p:nvPr/>
          </p:nvSpPr>
          <p:spPr>
            <a:xfrm>
              <a:off x="32413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9" name="Google Shape;5079;p6"/>
            <p:cNvSpPr/>
            <p:nvPr/>
          </p:nvSpPr>
          <p:spPr>
            <a:xfrm>
              <a:off x="34728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0" name="Google Shape;5080;p6"/>
            <p:cNvSpPr/>
            <p:nvPr/>
          </p:nvSpPr>
          <p:spPr>
            <a:xfrm>
              <a:off x="37044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1" name="Google Shape;5081;p6"/>
            <p:cNvSpPr/>
            <p:nvPr/>
          </p:nvSpPr>
          <p:spPr>
            <a:xfrm>
              <a:off x="39359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2" name="Google Shape;5082;p6"/>
            <p:cNvSpPr/>
            <p:nvPr/>
          </p:nvSpPr>
          <p:spPr>
            <a:xfrm>
              <a:off x="41674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3" name="Google Shape;5083;p6"/>
            <p:cNvSpPr/>
            <p:nvPr/>
          </p:nvSpPr>
          <p:spPr>
            <a:xfrm>
              <a:off x="43989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4" name="Google Shape;5084;p6"/>
            <p:cNvSpPr/>
            <p:nvPr/>
          </p:nvSpPr>
          <p:spPr>
            <a:xfrm>
              <a:off x="46305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5" name="Google Shape;5085;p6"/>
            <p:cNvSpPr/>
            <p:nvPr/>
          </p:nvSpPr>
          <p:spPr>
            <a:xfrm>
              <a:off x="48620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6" name="Google Shape;5086;p6"/>
            <p:cNvSpPr/>
            <p:nvPr/>
          </p:nvSpPr>
          <p:spPr>
            <a:xfrm>
              <a:off x="50935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7" name="Google Shape;5087;p6"/>
            <p:cNvSpPr/>
            <p:nvPr/>
          </p:nvSpPr>
          <p:spPr>
            <a:xfrm>
              <a:off x="53250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8" name="Google Shape;5088;p6"/>
            <p:cNvSpPr/>
            <p:nvPr/>
          </p:nvSpPr>
          <p:spPr>
            <a:xfrm>
              <a:off x="55566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9" name="Google Shape;5089;p6"/>
            <p:cNvSpPr/>
            <p:nvPr/>
          </p:nvSpPr>
          <p:spPr>
            <a:xfrm>
              <a:off x="57881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0" name="Google Shape;5090;p6"/>
            <p:cNvSpPr/>
            <p:nvPr/>
          </p:nvSpPr>
          <p:spPr>
            <a:xfrm>
              <a:off x="60196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1" name="Google Shape;5091;p6"/>
            <p:cNvSpPr/>
            <p:nvPr/>
          </p:nvSpPr>
          <p:spPr>
            <a:xfrm>
              <a:off x="62511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2" name="Google Shape;5092;p6"/>
            <p:cNvSpPr/>
            <p:nvPr/>
          </p:nvSpPr>
          <p:spPr>
            <a:xfrm>
              <a:off x="64827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3" name="Google Shape;5093;p6"/>
            <p:cNvSpPr/>
            <p:nvPr/>
          </p:nvSpPr>
          <p:spPr>
            <a:xfrm>
              <a:off x="67142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4" name="Google Shape;5094;p6"/>
            <p:cNvSpPr/>
            <p:nvPr/>
          </p:nvSpPr>
          <p:spPr>
            <a:xfrm>
              <a:off x="69457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5" name="Google Shape;5095;p6"/>
            <p:cNvSpPr/>
            <p:nvPr/>
          </p:nvSpPr>
          <p:spPr>
            <a:xfrm>
              <a:off x="71772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6" name="Google Shape;5096;p6"/>
            <p:cNvSpPr/>
            <p:nvPr/>
          </p:nvSpPr>
          <p:spPr>
            <a:xfrm>
              <a:off x="74088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7" name="Google Shape;5097;p6"/>
            <p:cNvSpPr/>
            <p:nvPr/>
          </p:nvSpPr>
          <p:spPr>
            <a:xfrm>
              <a:off x="76403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8" name="Google Shape;5098;p6"/>
            <p:cNvSpPr/>
            <p:nvPr/>
          </p:nvSpPr>
          <p:spPr>
            <a:xfrm>
              <a:off x="78718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9" name="Google Shape;5099;p6"/>
            <p:cNvSpPr/>
            <p:nvPr/>
          </p:nvSpPr>
          <p:spPr>
            <a:xfrm>
              <a:off x="81033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0" name="Google Shape;5100;p6"/>
            <p:cNvSpPr/>
            <p:nvPr/>
          </p:nvSpPr>
          <p:spPr>
            <a:xfrm>
              <a:off x="83349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1" name="Google Shape;5101;p6"/>
            <p:cNvSpPr/>
            <p:nvPr/>
          </p:nvSpPr>
          <p:spPr>
            <a:xfrm>
              <a:off x="85664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2" name="Google Shape;5102;p6"/>
            <p:cNvSpPr/>
            <p:nvPr/>
          </p:nvSpPr>
          <p:spPr>
            <a:xfrm>
              <a:off x="87979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3" name="Google Shape;5103;p6"/>
            <p:cNvSpPr/>
            <p:nvPr/>
          </p:nvSpPr>
          <p:spPr>
            <a:xfrm>
              <a:off x="90294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4" name="Google Shape;5104;p6"/>
            <p:cNvSpPr/>
            <p:nvPr/>
          </p:nvSpPr>
          <p:spPr>
            <a:xfrm>
              <a:off x="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5" name="Google Shape;5105;p6"/>
            <p:cNvSpPr/>
            <p:nvPr/>
          </p:nvSpPr>
          <p:spPr>
            <a:xfrm>
              <a:off x="2315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6" name="Google Shape;5106;p6"/>
            <p:cNvSpPr/>
            <p:nvPr/>
          </p:nvSpPr>
          <p:spPr>
            <a:xfrm>
              <a:off x="4630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7" name="Google Shape;5107;p6"/>
            <p:cNvSpPr/>
            <p:nvPr/>
          </p:nvSpPr>
          <p:spPr>
            <a:xfrm>
              <a:off x="6945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8" name="Google Shape;5108;p6"/>
            <p:cNvSpPr/>
            <p:nvPr/>
          </p:nvSpPr>
          <p:spPr>
            <a:xfrm>
              <a:off x="9261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9" name="Google Shape;5109;p6"/>
            <p:cNvSpPr/>
            <p:nvPr/>
          </p:nvSpPr>
          <p:spPr>
            <a:xfrm>
              <a:off x="11576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0" name="Google Shape;5110;p6"/>
            <p:cNvSpPr/>
            <p:nvPr/>
          </p:nvSpPr>
          <p:spPr>
            <a:xfrm>
              <a:off x="13891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1" name="Google Shape;5111;p6"/>
            <p:cNvSpPr/>
            <p:nvPr/>
          </p:nvSpPr>
          <p:spPr>
            <a:xfrm>
              <a:off x="16206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2" name="Google Shape;5112;p6"/>
            <p:cNvSpPr/>
            <p:nvPr/>
          </p:nvSpPr>
          <p:spPr>
            <a:xfrm>
              <a:off x="18522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3" name="Google Shape;5113;p6"/>
            <p:cNvSpPr/>
            <p:nvPr/>
          </p:nvSpPr>
          <p:spPr>
            <a:xfrm>
              <a:off x="20837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4" name="Google Shape;5114;p6"/>
            <p:cNvSpPr/>
            <p:nvPr/>
          </p:nvSpPr>
          <p:spPr>
            <a:xfrm>
              <a:off x="23152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5" name="Google Shape;5115;p6"/>
            <p:cNvSpPr/>
            <p:nvPr/>
          </p:nvSpPr>
          <p:spPr>
            <a:xfrm>
              <a:off x="25467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6" name="Google Shape;5116;p6"/>
            <p:cNvSpPr/>
            <p:nvPr/>
          </p:nvSpPr>
          <p:spPr>
            <a:xfrm>
              <a:off x="27783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7" name="Google Shape;5117;p6"/>
            <p:cNvSpPr/>
            <p:nvPr/>
          </p:nvSpPr>
          <p:spPr>
            <a:xfrm>
              <a:off x="30098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8" name="Google Shape;5118;p6"/>
            <p:cNvSpPr/>
            <p:nvPr/>
          </p:nvSpPr>
          <p:spPr>
            <a:xfrm>
              <a:off x="32413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9" name="Google Shape;5119;p6"/>
            <p:cNvSpPr/>
            <p:nvPr/>
          </p:nvSpPr>
          <p:spPr>
            <a:xfrm>
              <a:off x="34728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0" name="Google Shape;5120;p6"/>
            <p:cNvSpPr/>
            <p:nvPr/>
          </p:nvSpPr>
          <p:spPr>
            <a:xfrm>
              <a:off x="37044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1" name="Google Shape;5121;p6"/>
            <p:cNvSpPr/>
            <p:nvPr/>
          </p:nvSpPr>
          <p:spPr>
            <a:xfrm>
              <a:off x="39359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2" name="Google Shape;5122;p6"/>
            <p:cNvSpPr/>
            <p:nvPr/>
          </p:nvSpPr>
          <p:spPr>
            <a:xfrm>
              <a:off x="41674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3" name="Google Shape;5123;p6"/>
            <p:cNvSpPr/>
            <p:nvPr/>
          </p:nvSpPr>
          <p:spPr>
            <a:xfrm>
              <a:off x="43989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4" name="Google Shape;5124;p6"/>
            <p:cNvSpPr/>
            <p:nvPr/>
          </p:nvSpPr>
          <p:spPr>
            <a:xfrm>
              <a:off x="46305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5" name="Google Shape;5125;p6"/>
            <p:cNvSpPr/>
            <p:nvPr/>
          </p:nvSpPr>
          <p:spPr>
            <a:xfrm>
              <a:off x="48620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6" name="Google Shape;5126;p6"/>
            <p:cNvSpPr/>
            <p:nvPr/>
          </p:nvSpPr>
          <p:spPr>
            <a:xfrm>
              <a:off x="50935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7" name="Google Shape;5127;p6"/>
            <p:cNvSpPr/>
            <p:nvPr/>
          </p:nvSpPr>
          <p:spPr>
            <a:xfrm>
              <a:off x="53250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8" name="Google Shape;5128;p6"/>
            <p:cNvSpPr/>
            <p:nvPr/>
          </p:nvSpPr>
          <p:spPr>
            <a:xfrm>
              <a:off x="55566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9" name="Google Shape;5129;p6"/>
            <p:cNvSpPr/>
            <p:nvPr/>
          </p:nvSpPr>
          <p:spPr>
            <a:xfrm>
              <a:off x="57881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0" name="Google Shape;5130;p6"/>
            <p:cNvSpPr/>
            <p:nvPr/>
          </p:nvSpPr>
          <p:spPr>
            <a:xfrm>
              <a:off x="60196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1" name="Google Shape;5131;p6"/>
            <p:cNvSpPr/>
            <p:nvPr/>
          </p:nvSpPr>
          <p:spPr>
            <a:xfrm>
              <a:off x="62511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2" name="Google Shape;5132;p6"/>
            <p:cNvSpPr/>
            <p:nvPr/>
          </p:nvSpPr>
          <p:spPr>
            <a:xfrm>
              <a:off x="64827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3" name="Google Shape;5133;p6"/>
            <p:cNvSpPr/>
            <p:nvPr/>
          </p:nvSpPr>
          <p:spPr>
            <a:xfrm>
              <a:off x="67142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4" name="Google Shape;5134;p6"/>
            <p:cNvSpPr/>
            <p:nvPr/>
          </p:nvSpPr>
          <p:spPr>
            <a:xfrm>
              <a:off x="69457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5" name="Google Shape;5135;p6"/>
            <p:cNvSpPr/>
            <p:nvPr/>
          </p:nvSpPr>
          <p:spPr>
            <a:xfrm>
              <a:off x="71772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6" name="Google Shape;5136;p6"/>
            <p:cNvSpPr/>
            <p:nvPr/>
          </p:nvSpPr>
          <p:spPr>
            <a:xfrm>
              <a:off x="74088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7" name="Google Shape;5137;p6"/>
            <p:cNvSpPr/>
            <p:nvPr/>
          </p:nvSpPr>
          <p:spPr>
            <a:xfrm>
              <a:off x="76403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8" name="Google Shape;5138;p6"/>
            <p:cNvSpPr/>
            <p:nvPr/>
          </p:nvSpPr>
          <p:spPr>
            <a:xfrm>
              <a:off x="78718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9" name="Google Shape;5139;p6"/>
            <p:cNvSpPr/>
            <p:nvPr/>
          </p:nvSpPr>
          <p:spPr>
            <a:xfrm>
              <a:off x="81033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0" name="Google Shape;5140;p6"/>
            <p:cNvSpPr/>
            <p:nvPr/>
          </p:nvSpPr>
          <p:spPr>
            <a:xfrm>
              <a:off x="83349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1" name="Google Shape;5141;p6"/>
            <p:cNvSpPr/>
            <p:nvPr/>
          </p:nvSpPr>
          <p:spPr>
            <a:xfrm>
              <a:off x="85664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2" name="Google Shape;5142;p6"/>
            <p:cNvSpPr/>
            <p:nvPr/>
          </p:nvSpPr>
          <p:spPr>
            <a:xfrm>
              <a:off x="87979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3" name="Google Shape;5143;p6"/>
            <p:cNvSpPr/>
            <p:nvPr/>
          </p:nvSpPr>
          <p:spPr>
            <a:xfrm>
              <a:off x="90294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4" name="Google Shape;5144;p6"/>
            <p:cNvSpPr/>
            <p:nvPr/>
          </p:nvSpPr>
          <p:spPr>
            <a:xfrm>
              <a:off x="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5" name="Google Shape;5145;p6"/>
            <p:cNvSpPr/>
            <p:nvPr/>
          </p:nvSpPr>
          <p:spPr>
            <a:xfrm>
              <a:off x="2315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6" name="Google Shape;5146;p6"/>
            <p:cNvSpPr/>
            <p:nvPr/>
          </p:nvSpPr>
          <p:spPr>
            <a:xfrm>
              <a:off x="4630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7" name="Google Shape;5147;p6"/>
            <p:cNvSpPr/>
            <p:nvPr/>
          </p:nvSpPr>
          <p:spPr>
            <a:xfrm>
              <a:off x="6945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8" name="Google Shape;5148;p6"/>
            <p:cNvSpPr/>
            <p:nvPr/>
          </p:nvSpPr>
          <p:spPr>
            <a:xfrm>
              <a:off x="9261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9" name="Google Shape;5149;p6"/>
            <p:cNvSpPr/>
            <p:nvPr/>
          </p:nvSpPr>
          <p:spPr>
            <a:xfrm>
              <a:off x="11576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0" name="Google Shape;5150;p6"/>
            <p:cNvSpPr/>
            <p:nvPr/>
          </p:nvSpPr>
          <p:spPr>
            <a:xfrm>
              <a:off x="13891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1" name="Google Shape;5151;p6"/>
            <p:cNvSpPr/>
            <p:nvPr/>
          </p:nvSpPr>
          <p:spPr>
            <a:xfrm>
              <a:off x="16206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2" name="Google Shape;5152;p6"/>
            <p:cNvSpPr/>
            <p:nvPr/>
          </p:nvSpPr>
          <p:spPr>
            <a:xfrm>
              <a:off x="18522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3" name="Google Shape;5153;p6"/>
            <p:cNvSpPr/>
            <p:nvPr/>
          </p:nvSpPr>
          <p:spPr>
            <a:xfrm>
              <a:off x="20837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4" name="Google Shape;5154;p6"/>
            <p:cNvSpPr/>
            <p:nvPr/>
          </p:nvSpPr>
          <p:spPr>
            <a:xfrm>
              <a:off x="23152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5" name="Google Shape;5155;p6"/>
            <p:cNvSpPr/>
            <p:nvPr/>
          </p:nvSpPr>
          <p:spPr>
            <a:xfrm>
              <a:off x="25467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6" name="Google Shape;5156;p6"/>
            <p:cNvSpPr/>
            <p:nvPr/>
          </p:nvSpPr>
          <p:spPr>
            <a:xfrm>
              <a:off x="27783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7" name="Google Shape;5157;p6"/>
            <p:cNvSpPr/>
            <p:nvPr/>
          </p:nvSpPr>
          <p:spPr>
            <a:xfrm>
              <a:off x="30098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8" name="Google Shape;5158;p6"/>
            <p:cNvSpPr/>
            <p:nvPr/>
          </p:nvSpPr>
          <p:spPr>
            <a:xfrm>
              <a:off x="32413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9" name="Google Shape;5159;p6"/>
            <p:cNvSpPr/>
            <p:nvPr/>
          </p:nvSpPr>
          <p:spPr>
            <a:xfrm>
              <a:off x="34728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0" name="Google Shape;5160;p6"/>
            <p:cNvSpPr/>
            <p:nvPr/>
          </p:nvSpPr>
          <p:spPr>
            <a:xfrm>
              <a:off x="37044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1" name="Google Shape;5161;p6"/>
            <p:cNvSpPr/>
            <p:nvPr/>
          </p:nvSpPr>
          <p:spPr>
            <a:xfrm>
              <a:off x="39359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2" name="Google Shape;5162;p6"/>
            <p:cNvSpPr/>
            <p:nvPr/>
          </p:nvSpPr>
          <p:spPr>
            <a:xfrm>
              <a:off x="41674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3" name="Google Shape;5163;p6"/>
            <p:cNvSpPr/>
            <p:nvPr/>
          </p:nvSpPr>
          <p:spPr>
            <a:xfrm>
              <a:off x="43989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4" name="Google Shape;5164;p6"/>
            <p:cNvSpPr/>
            <p:nvPr/>
          </p:nvSpPr>
          <p:spPr>
            <a:xfrm>
              <a:off x="46305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5" name="Google Shape;5165;p6"/>
            <p:cNvSpPr/>
            <p:nvPr/>
          </p:nvSpPr>
          <p:spPr>
            <a:xfrm>
              <a:off x="48620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6" name="Google Shape;5166;p6"/>
            <p:cNvSpPr/>
            <p:nvPr/>
          </p:nvSpPr>
          <p:spPr>
            <a:xfrm>
              <a:off x="50935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7" name="Google Shape;5167;p6"/>
            <p:cNvSpPr/>
            <p:nvPr/>
          </p:nvSpPr>
          <p:spPr>
            <a:xfrm>
              <a:off x="53250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8" name="Google Shape;5168;p6"/>
            <p:cNvSpPr/>
            <p:nvPr/>
          </p:nvSpPr>
          <p:spPr>
            <a:xfrm>
              <a:off x="55566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9" name="Google Shape;5169;p6"/>
            <p:cNvSpPr/>
            <p:nvPr/>
          </p:nvSpPr>
          <p:spPr>
            <a:xfrm>
              <a:off x="57881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0" name="Google Shape;5170;p6"/>
            <p:cNvSpPr/>
            <p:nvPr/>
          </p:nvSpPr>
          <p:spPr>
            <a:xfrm>
              <a:off x="60196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1" name="Google Shape;5171;p6"/>
            <p:cNvSpPr/>
            <p:nvPr/>
          </p:nvSpPr>
          <p:spPr>
            <a:xfrm>
              <a:off x="62511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2" name="Google Shape;5172;p6"/>
            <p:cNvSpPr/>
            <p:nvPr/>
          </p:nvSpPr>
          <p:spPr>
            <a:xfrm>
              <a:off x="64827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3" name="Google Shape;5173;p6"/>
            <p:cNvSpPr/>
            <p:nvPr/>
          </p:nvSpPr>
          <p:spPr>
            <a:xfrm>
              <a:off x="67142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4" name="Google Shape;5174;p6"/>
            <p:cNvSpPr/>
            <p:nvPr/>
          </p:nvSpPr>
          <p:spPr>
            <a:xfrm>
              <a:off x="69457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5" name="Google Shape;5175;p6"/>
            <p:cNvSpPr/>
            <p:nvPr/>
          </p:nvSpPr>
          <p:spPr>
            <a:xfrm>
              <a:off x="71772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6" name="Google Shape;5176;p6"/>
            <p:cNvSpPr/>
            <p:nvPr/>
          </p:nvSpPr>
          <p:spPr>
            <a:xfrm>
              <a:off x="74088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7" name="Google Shape;5177;p6"/>
            <p:cNvSpPr/>
            <p:nvPr/>
          </p:nvSpPr>
          <p:spPr>
            <a:xfrm>
              <a:off x="76403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8" name="Google Shape;5178;p6"/>
            <p:cNvSpPr/>
            <p:nvPr/>
          </p:nvSpPr>
          <p:spPr>
            <a:xfrm>
              <a:off x="78718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9" name="Google Shape;5179;p6"/>
            <p:cNvSpPr/>
            <p:nvPr/>
          </p:nvSpPr>
          <p:spPr>
            <a:xfrm>
              <a:off x="81033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0" name="Google Shape;5180;p6"/>
            <p:cNvSpPr/>
            <p:nvPr/>
          </p:nvSpPr>
          <p:spPr>
            <a:xfrm>
              <a:off x="83349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1" name="Google Shape;5181;p6"/>
            <p:cNvSpPr/>
            <p:nvPr/>
          </p:nvSpPr>
          <p:spPr>
            <a:xfrm>
              <a:off x="85664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2" name="Google Shape;5182;p6"/>
            <p:cNvSpPr/>
            <p:nvPr/>
          </p:nvSpPr>
          <p:spPr>
            <a:xfrm>
              <a:off x="87979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3" name="Google Shape;5183;p6"/>
            <p:cNvSpPr/>
            <p:nvPr/>
          </p:nvSpPr>
          <p:spPr>
            <a:xfrm>
              <a:off x="90294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4" name="Google Shape;5184;p6"/>
            <p:cNvSpPr/>
            <p:nvPr/>
          </p:nvSpPr>
          <p:spPr>
            <a:xfrm>
              <a:off x="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5" name="Google Shape;5185;p6"/>
            <p:cNvSpPr/>
            <p:nvPr/>
          </p:nvSpPr>
          <p:spPr>
            <a:xfrm>
              <a:off x="2315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6" name="Google Shape;5186;p6"/>
            <p:cNvSpPr/>
            <p:nvPr/>
          </p:nvSpPr>
          <p:spPr>
            <a:xfrm>
              <a:off x="4630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7" name="Google Shape;5187;p6"/>
            <p:cNvSpPr/>
            <p:nvPr/>
          </p:nvSpPr>
          <p:spPr>
            <a:xfrm>
              <a:off x="6945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8" name="Google Shape;5188;p6"/>
            <p:cNvSpPr/>
            <p:nvPr/>
          </p:nvSpPr>
          <p:spPr>
            <a:xfrm>
              <a:off x="9261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9" name="Google Shape;5189;p6"/>
            <p:cNvSpPr/>
            <p:nvPr/>
          </p:nvSpPr>
          <p:spPr>
            <a:xfrm>
              <a:off x="11576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0" name="Google Shape;5190;p6"/>
            <p:cNvSpPr/>
            <p:nvPr/>
          </p:nvSpPr>
          <p:spPr>
            <a:xfrm>
              <a:off x="13891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1" name="Google Shape;5191;p6"/>
            <p:cNvSpPr/>
            <p:nvPr/>
          </p:nvSpPr>
          <p:spPr>
            <a:xfrm>
              <a:off x="16206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2" name="Google Shape;5192;p6"/>
            <p:cNvSpPr/>
            <p:nvPr/>
          </p:nvSpPr>
          <p:spPr>
            <a:xfrm>
              <a:off x="18522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3" name="Google Shape;5193;p6"/>
            <p:cNvSpPr/>
            <p:nvPr/>
          </p:nvSpPr>
          <p:spPr>
            <a:xfrm>
              <a:off x="20837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4" name="Google Shape;5194;p6"/>
            <p:cNvSpPr/>
            <p:nvPr/>
          </p:nvSpPr>
          <p:spPr>
            <a:xfrm>
              <a:off x="23152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5" name="Google Shape;5195;p6"/>
            <p:cNvSpPr/>
            <p:nvPr/>
          </p:nvSpPr>
          <p:spPr>
            <a:xfrm>
              <a:off x="25467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6" name="Google Shape;5196;p6"/>
            <p:cNvSpPr/>
            <p:nvPr/>
          </p:nvSpPr>
          <p:spPr>
            <a:xfrm>
              <a:off x="27783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7" name="Google Shape;5197;p6"/>
            <p:cNvSpPr/>
            <p:nvPr/>
          </p:nvSpPr>
          <p:spPr>
            <a:xfrm>
              <a:off x="30098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8" name="Google Shape;5198;p6"/>
            <p:cNvSpPr/>
            <p:nvPr/>
          </p:nvSpPr>
          <p:spPr>
            <a:xfrm>
              <a:off x="32413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9" name="Google Shape;5199;p6"/>
            <p:cNvSpPr/>
            <p:nvPr/>
          </p:nvSpPr>
          <p:spPr>
            <a:xfrm>
              <a:off x="34728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0" name="Google Shape;5200;p6"/>
            <p:cNvSpPr/>
            <p:nvPr/>
          </p:nvSpPr>
          <p:spPr>
            <a:xfrm>
              <a:off x="37044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1" name="Google Shape;5201;p6"/>
            <p:cNvSpPr/>
            <p:nvPr/>
          </p:nvSpPr>
          <p:spPr>
            <a:xfrm>
              <a:off x="39359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2" name="Google Shape;5202;p6"/>
            <p:cNvSpPr/>
            <p:nvPr/>
          </p:nvSpPr>
          <p:spPr>
            <a:xfrm>
              <a:off x="41674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3" name="Google Shape;5203;p6"/>
            <p:cNvSpPr/>
            <p:nvPr/>
          </p:nvSpPr>
          <p:spPr>
            <a:xfrm>
              <a:off x="43989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4" name="Google Shape;5204;p6"/>
            <p:cNvSpPr/>
            <p:nvPr/>
          </p:nvSpPr>
          <p:spPr>
            <a:xfrm>
              <a:off x="46305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5" name="Google Shape;5205;p6"/>
            <p:cNvSpPr/>
            <p:nvPr/>
          </p:nvSpPr>
          <p:spPr>
            <a:xfrm>
              <a:off x="48620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6" name="Google Shape;5206;p6"/>
            <p:cNvSpPr/>
            <p:nvPr/>
          </p:nvSpPr>
          <p:spPr>
            <a:xfrm>
              <a:off x="50935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7" name="Google Shape;5207;p6"/>
            <p:cNvSpPr/>
            <p:nvPr/>
          </p:nvSpPr>
          <p:spPr>
            <a:xfrm>
              <a:off x="53250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8" name="Google Shape;5208;p6"/>
            <p:cNvSpPr/>
            <p:nvPr/>
          </p:nvSpPr>
          <p:spPr>
            <a:xfrm>
              <a:off x="55566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9" name="Google Shape;5209;p6"/>
            <p:cNvSpPr/>
            <p:nvPr/>
          </p:nvSpPr>
          <p:spPr>
            <a:xfrm>
              <a:off x="57881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0" name="Google Shape;5210;p6"/>
            <p:cNvSpPr/>
            <p:nvPr/>
          </p:nvSpPr>
          <p:spPr>
            <a:xfrm>
              <a:off x="60196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1" name="Google Shape;5211;p6"/>
            <p:cNvSpPr/>
            <p:nvPr/>
          </p:nvSpPr>
          <p:spPr>
            <a:xfrm>
              <a:off x="62511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2" name="Google Shape;5212;p6"/>
            <p:cNvSpPr/>
            <p:nvPr/>
          </p:nvSpPr>
          <p:spPr>
            <a:xfrm>
              <a:off x="64827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3" name="Google Shape;5213;p6"/>
            <p:cNvSpPr/>
            <p:nvPr/>
          </p:nvSpPr>
          <p:spPr>
            <a:xfrm>
              <a:off x="67142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4" name="Google Shape;5214;p6"/>
            <p:cNvSpPr/>
            <p:nvPr/>
          </p:nvSpPr>
          <p:spPr>
            <a:xfrm>
              <a:off x="69457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5" name="Google Shape;5215;p6"/>
            <p:cNvSpPr/>
            <p:nvPr/>
          </p:nvSpPr>
          <p:spPr>
            <a:xfrm>
              <a:off x="71772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6" name="Google Shape;5216;p6"/>
            <p:cNvSpPr/>
            <p:nvPr/>
          </p:nvSpPr>
          <p:spPr>
            <a:xfrm>
              <a:off x="74088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7" name="Google Shape;5217;p6"/>
            <p:cNvSpPr/>
            <p:nvPr/>
          </p:nvSpPr>
          <p:spPr>
            <a:xfrm>
              <a:off x="76403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8" name="Google Shape;5218;p6"/>
            <p:cNvSpPr/>
            <p:nvPr/>
          </p:nvSpPr>
          <p:spPr>
            <a:xfrm>
              <a:off x="78718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9" name="Google Shape;5219;p6"/>
            <p:cNvSpPr/>
            <p:nvPr/>
          </p:nvSpPr>
          <p:spPr>
            <a:xfrm>
              <a:off x="81033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0" name="Google Shape;5220;p6"/>
            <p:cNvSpPr/>
            <p:nvPr/>
          </p:nvSpPr>
          <p:spPr>
            <a:xfrm>
              <a:off x="83349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1" name="Google Shape;5221;p6"/>
            <p:cNvSpPr/>
            <p:nvPr/>
          </p:nvSpPr>
          <p:spPr>
            <a:xfrm>
              <a:off x="85664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2" name="Google Shape;5222;p6"/>
            <p:cNvSpPr/>
            <p:nvPr/>
          </p:nvSpPr>
          <p:spPr>
            <a:xfrm>
              <a:off x="87979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3" name="Google Shape;5223;p6"/>
            <p:cNvSpPr/>
            <p:nvPr/>
          </p:nvSpPr>
          <p:spPr>
            <a:xfrm>
              <a:off x="90294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4" name="Google Shape;5224;p6"/>
            <p:cNvSpPr/>
            <p:nvPr/>
          </p:nvSpPr>
          <p:spPr>
            <a:xfrm>
              <a:off x="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5" name="Google Shape;5225;p6"/>
            <p:cNvSpPr/>
            <p:nvPr/>
          </p:nvSpPr>
          <p:spPr>
            <a:xfrm>
              <a:off x="2315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6" name="Google Shape;5226;p6"/>
            <p:cNvSpPr/>
            <p:nvPr/>
          </p:nvSpPr>
          <p:spPr>
            <a:xfrm>
              <a:off x="4630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7" name="Google Shape;5227;p6"/>
            <p:cNvSpPr/>
            <p:nvPr/>
          </p:nvSpPr>
          <p:spPr>
            <a:xfrm>
              <a:off x="6945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8" name="Google Shape;5228;p6"/>
            <p:cNvSpPr/>
            <p:nvPr/>
          </p:nvSpPr>
          <p:spPr>
            <a:xfrm>
              <a:off x="9261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9" name="Google Shape;5229;p6"/>
            <p:cNvSpPr/>
            <p:nvPr/>
          </p:nvSpPr>
          <p:spPr>
            <a:xfrm>
              <a:off x="11576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0" name="Google Shape;5230;p6"/>
            <p:cNvSpPr/>
            <p:nvPr/>
          </p:nvSpPr>
          <p:spPr>
            <a:xfrm>
              <a:off x="13891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1" name="Google Shape;5231;p6"/>
            <p:cNvSpPr/>
            <p:nvPr/>
          </p:nvSpPr>
          <p:spPr>
            <a:xfrm>
              <a:off x="16206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2" name="Google Shape;5232;p6"/>
            <p:cNvSpPr/>
            <p:nvPr/>
          </p:nvSpPr>
          <p:spPr>
            <a:xfrm>
              <a:off x="18522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3" name="Google Shape;5233;p6"/>
            <p:cNvSpPr/>
            <p:nvPr/>
          </p:nvSpPr>
          <p:spPr>
            <a:xfrm>
              <a:off x="20837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4" name="Google Shape;5234;p6"/>
            <p:cNvSpPr/>
            <p:nvPr/>
          </p:nvSpPr>
          <p:spPr>
            <a:xfrm>
              <a:off x="23152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5" name="Google Shape;5235;p6"/>
            <p:cNvSpPr/>
            <p:nvPr/>
          </p:nvSpPr>
          <p:spPr>
            <a:xfrm>
              <a:off x="25467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6" name="Google Shape;5236;p6"/>
            <p:cNvSpPr/>
            <p:nvPr/>
          </p:nvSpPr>
          <p:spPr>
            <a:xfrm>
              <a:off x="27783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7" name="Google Shape;5237;p6"/>
            <p:cNvSpPr/>
            <p:nvPr/>
          </p:nvSpPr>
          <p:spPr>
            <a:xfrm>
              <a:off x="30098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8" name="Google Shape;5238;p6"/>
            <p:cNvSpPr/>
            <p:nvPr/>
          </p:nvSpPr>
          <p:spPr>
            <a:xfrm>
              <a:off x="32413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9" name="Google Shape;5239;p6"/>
            <p:cNvSpPr/>
            <p:nvPr/>
          </p:nvSpPr>
          <p:spPr>
            <a:xfrm>
              <a:off x="34728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0" name="Google Shape;5240;p6"/>
            <p:cNvSpPr/>
            <p:nvPr/>
          </p:nvSpPr>
          <p:spPr>
            <a:xfrm>
              <a:off x="37044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1" name="Google Shape;5241;p6"/>
            <p:cNvSpPr/>
            <p:nvPr/>
          </p:nvSpPr>
          <p:spPr>
            <a:xfrm>
              <a:off x="39359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2" name="Google Shape;5242;p6"/>
            <p:cNvSpPr/>
            <p:nvPr/>
          </p:nvSpPr>
          <p:spPr>
            <a:xfrm>
              <a:off x="41674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3" name="Google Shape;5243;p6"/>
            <p:cNvSpPr/>
            <p:nvPr/>
          </p:nvSpPr>
          <p:spPr>
            <a:xfrm>
              <a:off x="43989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4" name="Google Shape;5244;p6"/>
            <p:cNvSpPr/>
            <p:nvPr/>
          </p:nvSpPr>
          <p:spPr>
            <a:xfrm>
              <a:off x="46305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5" name="Google Shape;5245;p6"/>
            <p:cNvSpPr/>
            <p:nvPr/>
          </p:nvSpPr>
          <p:spPr>
            <a:xfrm>
              <a:off x="48620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6" name="Google Shape;5246;p6"/>
            <p:cNvSpPr/>
            <p:nvPr/>
          </p:nvSpPr>
          <p:spPr>
            <a:xfrm>
              <a:off x="50935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7" name="Google Shape;5247;p6"/>
            <p:cNvSpPr/>
            <p:nvPr/>
          </p:nvSpPr>
          <p:spPr>
            <a:xfrm>
              <a:off x="53250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8" name="Google Shape;5248;p6"/>
            <p:cNvSpPr/>
            <p:nvPr/>
          </p:nvSpPr>
          <p:spPr>
            <a:xfrm>
              <a:off x="55566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9" name="Google Shape;5249;p6"/>
            <p:cNvSpPr/>
            <p:nvPr/>
          </p:nvSpPr>
          <p:spPr>
            <a:xfrm>
              <a:off x="57881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0" name="Google Shape;5250;p6"/>
            <p:cNvSpPr/>
            <p:nvPr/>
          </p:nvSpPr>
          <p:spPr>
            <a:xfrm>
              <a:off x="60196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1" name="Google Shape;5251;p6"/>
            <p:cNvSpPr/>
            <p:nvPr/>
          </p:nvSpPr>
          <p:spPr>
            <a:xfrm>
              <a:off x="62511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2" name="Google Shape;5252;p6"/>
            <p:cNvSpPr/>
            <p:nvPr/>
          </p:nvSpPr>
          <p:spPr>
            <a:xfrm>
              <a:off x="64827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3" name="Google Shape;5253;p6"/>
            <p:cNvSpPr/>
            <p:nvPr/>
          </p:nvSpPr>
          <p:spPr>
            <a:xfrm>
              <a:off x="67142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4" name="Google Shape;5254;p6"/>
            <p:cNvSpPr/>
            <p:nvPr/>
          </p:nvSpPr>
          <p:spPr>
            <a:xfrm>
              <a:off x="69457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5" name="Google Shape;5255;p6"/>
            <p:cNvSpPr/>
            <p:nvPr/>
          </p:nvSpPr>
          <p:spPr>
            <a:xfrm>
              <a:off x="71772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6" name="Google Shape;5256;p6"/>
            <p:cNvSpPr/>
            <p:nvPr/>
          </p:nvSpPr>
          <p:spPr>
            <a:xfrm>
              <a:off x="74088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7" name="Google Shape;5257;p6"/>
            <p:cNvSpPr/>
            <p:nvPr/>
          </p:nvSpPr>
          <p:spPr>
            <a:xfrm>
              <a:off x="76403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8" name="Google Shape;5258;p6"/>
            <p:cNvSpPr/>
            <p:nvPr/>
          </p:nvSpPr>
          <p:spPr>
            <a:xfrm>
              <a:off x="78718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9" name="Google Shape;5259;p6"/>
            <p:cNvSpPr/>
            <p:nvPr/>
          </p:nvSpPr>
          <p:spPr>
            <a:xfrm>
              <a:off x="81033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0" name="Google Shape;5260;p6"/>
            <p:cNvSpPr/>
            <p:nvPr/>
          </p:nvSpPr>
          <p:spPr>
            <a:xfrm>
              <a:off x="83349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1" name="Google Shape;5261;p6"/>
            <p:cNvSpPr/>
            <p:nvPr/>
          </p:nvSpPr>
          <p:spPr>
            <a:xfrm>
              <a:off x="85664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2" name="Google Shape;5262;p6"/>
            <p:cNvSpPr/>
            <p:nvPr/>
          </p:nvSpPr>
          <p:spPr>
            <a:xfrm>
              <a:off x="87979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3" name="Google Shape;5263;p6"/>
            <p:cNvSpPr/>
            <p:nvPr/>
          </p:nvSpPr>
          <p:spPr>
            <a:xfrm>
              <a:off x="90294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4" name="Google Shape;5264;p6"/>
            <p:cNvSpPr/>
            <p:nvPr/>
          </p:nvSpPr>
          <p:spPr>
            <a:xfrm>
              <a:off x="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5" name="Google Shape;5265;p6"/>
            <p:cNvSpPr/>
            <p:nvPr/>
          </p:nvSpPr>
          <p:spPr>
            <a:xfrm>
              <a:off x="2315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6" name="Google Shape;5266;p6"/>
            <p:cNvSpPr/>
            <p:nvPr/>
          </p:nvSpPr>
          <p:spPr>
            <a:xfrm>
              <a:off x="4630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7" name="Google Shape;5267;p6"/>
            <p:cNvSpPr/>
            <p:nvPr/>
          </p:nvSpPr>
          <p:spPr>
            <a:xfrm>
              <a:off x="6945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8" name="Google Shape;5268;p6"/>
            <p:cNvSpPr/>
            <p:nvPr/>
          </p:nvSpPr>
          <p:spPr>
            <a:xfrm>
              <a:off x="9261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9" name="Google Shape;5269;p6"/>
            <p:cNvSpPr/>
            <p:nvPr/>
          </p:nvSpPr>
          <p:spPr>
            <a:xfrm>
              <a:off x="11576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0" name="Google Shape;5270;p6"/>
            <p:cNvSpPr/>
            <p:nvPr/>
          </p:nvSpPr>
          <p:spPr>
            <a:xfrm>
              <a:off x="13891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1" name="Google Shape;5271;p6"/>
            <p:cNvSpPr/>
            <p:nvPr/>
          </p:nvSpPr>
          <p:spPr>
            <a:xfrm>
              <a:off x="16206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2" name="Google Shape;5272;p6"/>
            <p:cNvSpPr/>
            <p:nvPr/>
          </p:nvSpPr>
          <p:spPr>
            <a:xfrm>
              <a:off x="18522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3" name="Google Shape;5273;p6"/>
            <p:cNvSpPr/>
            <p:nvPr/>
          </p:nvSpPr>
          <p:spPr>
            <a:xfrm>
              <a:off x="20837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4" name="Google Shape;5274;p6"/>
            <p:cNvSpPr/>
            <p:nvPr/>
          </p:nvSpPr>
          <p:spPr>
            <a:xfrm>
              <a:off x="23152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5" name="Google Shape;5275;p6"/>
            <p:cNvSpPr/>
            <p:nvPr/>
          </p:nvSpPr>
          <p:spPr>
            <a:xfrm>
              <a:off x="25467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6" name="Google Shape;5276;p6"/>
            <p:cNvSpPr/>
            <p:nvPr/>
          </p:nvSpPr>
          <p:spPr>
            <a:xfrm>
              <a:off x="27783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7" name="Google Shape;5277;p6"/>
            <p:cNvSpPr/>
            <p:nvPr/>
          </p:nvSpPr>
          <p:spPr>
            <a:xfrm>
              <a:off x="30098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8" name="Google Shape;5278;p6"/>
            <p:cNvSpPr/>
            <p:nvPr/>
          </p:nvSpPr>
          <p:spPr>
            <a:xfrm>
              <a:off x="32413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9" name="Google Shape;5279;p6"/>
            <p:cNvSpPr/>
            <p:nvPr/>
          </p:nvSpPr>
          <p:spPr>
            <a:xfrm>
              <a:off x="34728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0" name="Google Shape;5280;p6"/>
            <p:cNvSpPr/>
            <p:nvPr/>
          </p:nvSpPr>
          <p:spPr>
            <a:xfrm>
              <a:off x="37044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1" name="Google Shape;5281;p6"/>
            <p:cNvSpPr/>
            <p:nvPr/>
          </p:nvSpPr>
          <p:spPr>
            <a:xfrm>
              <a:off x="39359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2" name="Google Shape;5282;p6"/>
            <p:cNvSpPr/>
            <p:nvPr/>
          </p:nvSpPr>
          <p:spPr>
            <a:xfrm>
              <a:off x="41674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3" name="Google Shape;5283;p6"/>
            <p:cNvSpPr/>
            <p:nvPr/>
          </p:nvSpPr>
          <p:spPr>
            <a:xfrm>
              <a:off x="43989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4" name="Google Shape;5284;p6"/>
            <p:cNvSpPr/>
            <p:nvPr/>
          </p:nvSpPr>
          <p:spPr>
            <a:xfrm>
              <a:off x="46305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5" name="Google Shape;5285;p6"/>
            <p:cNvSpPr/>
            <p:nvPr/>
          </p:nvSpPr>
          <p:spPr>
            <a:xfrm>
              <a:off x="48620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6" name="Google Shape;5286;p6"/>
            <p:cNvSpPr/>
            <p:nvPr/>
          </p:nvSpPr>
          <p:spPr>
            <a:xfrm>
              <a:off x="50935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7" name="Google Shape;5287;p6"/>
            <p:cNvSpPr/>
            <p:nvPr/>
          </p:nvSpPr>
          <p:spPr>
            <a:xfrm>
              <a:off x="53250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8" name="Google Shape;5288;p6"/>
            <p:cNvSpPr/>
            <p:nvPr/>
          </p:nvSpPr>
          <p:spPr>
            <a:xfrm>
              <a:off x="55566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9" name="Google Shape;5289;p6"/>
            <p:cNvSpPr/>
            <p:nvPr/>
          </p:nvSpPr>
          <p:spPr>
            <a:xfrm>
              <a:off x="57881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0" name="Google Shape;5290;p6"/>
            <p:cNvSpPr/>
            <p:nvPr/>
          </p:nvSpPr>
          <p:spPr>
            <a:xfrm>
              <a:off x="60196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1" name="Google Shape;5291;p6"/>
            <p:cNvSpPr/>
            <p:nvPr/>
          </p:nvSpPr>
          <p:spPr>
            <a:xfrm>
              <a:off x="62511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2" name="Google Shape;5292;p6"/>
            <p:cNvSpPr/>
            <p:nvPr/>
          </p:nvSpPr>
          <p:spPr>
            <a:xfrm>
              <a:off x="64827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3" name="Google Shape;5293;p6"/>
            <p:cNvSpPr/>
            <p:nvPr/>
          </p:nvSpPr>
          <p:spPr>
            <a:xfrm>
              <a:off x="67142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4" name="Google Shape;5294;p6"/>
            <p:cNvSpPr/>
            <p:nvPr/>
          </p:nvSpPr>
          <p:spPr>
            <a:xfrm>
              <a:off x="69457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5" name="Google Shape;5295;p6"/>
            <p:cNvSpPr/>
            <p:nvPr/>
          </p:nvSpPr>
          <p:spPr>
            <a:xfrm>
              <a:off x="71772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6" name="Google Shape;5296;p6"/>
            <p:cNvSpPr/>
            <p:nvPr/>
          </p:nvSpPr>
          <p:spPr>
            <a:xfrm>
              <a:off x="74088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7" name="Google Shape;5297;p6"/>
            <p:cNvSpPr/>
            <p:nvPr/>
          </p:nvSpPr>
          <p:spPr>
            <a:xfrm>
              <a:off x="76403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8" name="Google Shape;5298;p6"/>
            <p:cNvSpPr/>
            <p:nvPr/>
          </p:nvSpPr>
          <p:spPr>
            <a:xfrm>
              <a:off x="78718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9" name="Google Shape;5299;p6"/>
            <p:cNvSpPr/>
            <p:nvPr/>
          </p:nvSpPr>
          <p:spPr>
            <a:xfrm>
              <a:off x="81033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0" name="Google Shape;5300;p6"/>
            <p:cNvSpPr/>
            <p:nvPr/>
          </p:nvSpPr>
          <p:spPr>
            <a:xfrm>
              <a:off x="83349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1" name="Google Shape;5301;p6"/>
            <p:cNvSpPr/>
            <p:nvPr/>
          </p:nvSpPr>
          <p:spPr>
            <a:xfrm>
              <a:off x="85664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2" name="Google Shape;5302;p6"/>
            <p:cNvSpPr/>
            <p:nvPr/>
          </p:nvSpPr>
          <p:spPr>
            <a:xfrm>
              <a:off x="87979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3" name="Google Shape;5303;p6"/>
            <p:cNvSpPr/>
            <p:nvPr/>
          </p:nvSpPr>
          <p:spPr>
            <a:xfrm>
              <a:off x="90294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4" name="Google Shape;5304;p6"/>
            <p:cNvSpPr/>
            <p:nvPr/>
          </p:nvSpPr>
          <p:spPr>
            <a:xfrm>
              <a:off x="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5" name="Google Shape;5305;p6"/>
            <p:cNvSpPr/>
            <p:nvPr/>
          </p:nvSpPr>
          <p:spPr>
            <a:xfrm>
              <a:off x="2315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6" name="Google Shape;5306;p6"/>
            <p:cNvSpPr/>
            <p:nvPr/>
          </p:nvSpPr>
          <p:spPr>
            <a:xfrm>
              <a:off x="4630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7" name="Google Shape;5307;p6"/>
            <p:cNvSpPr/>
            <p:nvPr/>
          </p:nvSpPr>
          <p:spPr>
            <a:xfrm>
              <a:off x="6945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8" name="Google Shape;5308;p6"/>
            <p:cNvSpPr/>
            <p:nvPr/>
          </p:nvSpPr>
          <p:spPr>
            <a:xfrm>
              <a:off x="9261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9" name="Google Shape;5309;p6"/>
            <p:cNvSpPr/>
            <p:nvPr/>
          </p:nvSpPr>
          <p:spPr>
            <a:xfrm>
              <a:off x="11576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0" name="Google Shape;5310;p6"/>
            <p:cNvSpPr/>
            <p:nvPr/>
          </p:nvSpPr>
          <p:spPr>
            <a:xfrm>
              <a:off x="13891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1" name="Google Shape;5311;p6"/>
            <p:cNvSpPr/>
            <p:nvPr/>
          </p:nvSpPr>
          <p:spPr>
            <a:xfrm>
              <a:off x="16206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2" name="Google Shape;5312;p6"/>
            <p:cNvSpPr/>
            <p:nvPr/>
          </p:nvSpPr>
          <p:spPr>
            <a:xfrm>
              <a:off x="18522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3" name="Google Shape;5313;p6"/>
            <p:cNvSpPr/>
            <p:nvPr/>
          </p:nvSpPr>
          <p:spPr>
            <a:xfrm>
              <a:off x="20837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4" name="Google Shape;5314;p6"/>
            <p:cNvSpPr/>
            <p:nvPr/>
          </p:nvSpPr>
          <p:spPr>
            <a:xfrm>
              <a:off x="23152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5" name="Google Shape;5315;p6"/>
            <p:cNvSpPr/>
            <p:nvPr/>
          </p:nvSpPr>
          <p:spPr>
            <a:xfrm>
              <a:off x="25467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6" name="Google Shape;5316;p6"/>
            <p:cNvSpPr/>
            <p:nvPr/>
          </p:nvSpPr>
          <p:spPr>
            <a:xfrm>
              <a:off x="27783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7" name="Google Shape;5317;p6"/>
            <p:cNvSpPr/>
            <p:nvPr/>
          </p:nvSpPr>
          <p:spPr>
            <a:xfrm>
              <a:off x="30098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8" name="Google Shape;5318;p6"/>
            <p:cNvSpPr/>
            <p:nvPr/>
          </p:nvSpPr>
          <p:spPr>
            <a:xfrm>
              <a:off x="32413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9" name="Google Shape;5319;p6"/>
            <p:cNvSpPr/>
            <p:nvPr/>
          </p:nvSpPr>
          <p:spPr>
            <a:xfrm>
              <a:off x="34728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0" name="Google Shape;5320;p6"/>
            <p:cNvSpPr/>
            <p:nvPr/>
          </p:nvSpPr>
          <p:spPr>
            <a:xfrm>
              <a:off x="37044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1" name="Google Shape;5321;p6"/>
            <p:cNvSpPr/>
            <p:nvPr/>
          </p:nvSpPr>
          <p:spPr>
            <a:xfrm>
              <a:off x="39359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2" name="Google Shape;5322;p6"/>
            <p:cNvSpPr/>
            <p:nvPr/>
          </p:nvSpPr>
          <p:spPr>
            <a:xfrm>
              <a:off x="41674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3" name="Google Shape;5323;p6"/>
            <p:cNvSpPr/>
            <p:nvPr/>
          </p:nvSpPr>
          <p:spPr>
            <a:xfrm>
              <a:off x="43989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4" name="Google Shape;5324;p6"/>
            <p:cNvSpPr/>
            <p:nvPr/>
          </p:nvSpPr>
          <p:spPr>
            <a:xfrm>
              <a:off x="46305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5" name="Google Shape;5325;p6"/>
            <p:cNvSpPr/>
            <p:nvPr/>
          </p:nvSpPr>
          <p:spPr>
            <a:xfrm>
              <a:off x="48620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6" name="Google Shape;5326;p6"/>
            <p:cNvSpPr/>
            <p:nvPr/>
          </p:nvSpPr>
          <p:spPr>
            <a:xfrm>
              <a:off x="50935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7" name="Google Shape;5327;p6"/>
            <p:cNvSpPr/>
            <p:nvPr/>
          </p:nvSpPr>
          <p:spPr>
            <a:xfrm>
              <a:off x="53250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8" name="Google Shape;5328;p6"/>
            <p:cNvSpPr/>
            <p:nvPr/>
          </p:nvSpPr>
          <p:spPr>
            <a:xfrm>
              <a:off x="55566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9" name="Google Shape;5329;p6"/>
            <p:cNvSpPr/>
            <p:nvPr/>
          </p:nvSpPr>
          <p:spPr>
            <a:xfrm>
              <a:off x="57881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0" name="Google Shape;5330;p6"/>
            <p:cNvSpPr/>
            <p:nvPr/>
          </p:nvSpPr>
          <p:spPr>
            <a:xfrm>
              <a:off x="60196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1" name="Google Shape;5331;p6"/>
            <p:cNvSpPr/>
            <p:nvPr/>
          </p:nvSpPr>
          <p:spPr>
            <a:xfrm>
              <a:off x="62511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2" name="Google Shape;5332;p6"/>
            <p:cNvSpPr/>
            <p:nvPr/>
          </p:nvSpPr>
          <p:spPr>
            <a:xfrm>
              <a:off x="64827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3" name="Google Shape;5333;p6"/>
            <p:cNvSpPr/>
            <p:nvPr/>
          </p:nvSpPr>
          <p:spPr>
            <a:xfrm>
              <a:off x="67142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4" name="Google Shape;5334;p6"/>
            <p:cNvSpPr/>
            <p:nvPr/>
          </p:nvSpPr>
          <p:spPr>
            <a:xfrm>
              <a:off x="69457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5" name="Google Shape;5335;p6"/>
            <p:cNvSpPr/>
            <p:nvPr/>
          </p:nvSpPr>
          <p:spPr>
            <a:xfrm>
              <a:off x="71772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6" name="Google Shape;5336;p6"/>
            <p:cNvSpPr/>
            <p:nvPr/>
          </p:nvSpPr>
          <p:spPr>
            <a:xfrm>
              <a:off x="74088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7" name="Google Shape;5337;p6"/>
            <p:cNvSpPr/>
            <p:nvPr/>
          </p:nvSpPr>
          <p:spPr>
            <a:xfrm>
              <a:off x="76403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8" name="Google Shape;5338;p6"/>
            <p:cNvSpPr/>
            <p:nvPr/>
          </p:nvSpPr>
          <p:spPr>
            <a:xfrm>
              <a:off x="78718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9" name="Google Shape;5339;p6"/>
            <p:cNvSpPr/>
            <p:nvPr/>
          </p:nvSpPr>
          <p:spPr>
            <a:xfrm>
              <a:off x="81033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0" name="Google Shape;5340;p6"/>
            <p:cNvSpPr/>
            <p:nvPr/>
          </p:nvSpPr>
          <p:spPr>
            <a:xfrm>
              <a:off x="83349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1" name="Google Shape;5341;p6"/>
            <p:cNvSpPr/>
            <p:nvPr/>
          </p:nvSpPr>
          <p:spPr>
            <a:xfrm>
              <a:off x="85664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2" name="Google Shape;5342;p6"/>
            <p:cNvSpPr/>
            <p:nvPr/>
          </p:nvSpPr>
          <p:spPr>
            <a:xfrm>
              <a:off x="87979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3" name="Google Shape;5343;p6"/>
            <p:cNvSpPr/>
            <p:nvPr/>
          </p:nvSpPr>
          <p:spPr>
            <a:xfrm>
              <a:off x="90294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4" name="Google Shape;5344;p6"/>
            <p:cNvSpPr/>
            <p:nvPr/>
          </p:nvSpPr>
          <p:spPr>
            <a:xfrm>
              <a:off x="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5" name="Google Shape;5345;p6"/>
            <p:cNvSpPr/>
            <p:nvPr/>
          </p:nvSpPr>
          <p:spPr>
            <a:xfrm>
              <a:off x="2315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6" name="Google Shape;5346;p6"/>
            <p:cNvSpPr/>
            <p:nvPr/>
          </p:nvSpPr>
          <p:spPr>
            <a:xfrm>
              <a:off x="4630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7" name="Google Shape;5347;p6"/>
            <p:cNvSpPr/>
            <p:nvPr/>
          </p:nvSpPr>
          <p:spPr>
            <a:xfrm>
              <a:off x="6945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8" name="Google Shape;5348;p6"/>
            <p:cNvSpPr/>
            <p:nvPr/>
          </p:nvSpPr>
          <p:spPr>
            <a:xfrm>
              <a:off x="9261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9" name="Google Shape;5349;p6"/>
            <p:cNvSpPr/>
            <p:nvPr/>
          </p:nvSpPr>
          <p:spPr>
            <a:xfrm>
              <a:off x="11576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0" name="Google Shape;5350;p6"/>
            <p:cNvSpPr/>
            <p:nvPr/>
          </p:nvSpPr>
          <p:spPr>
            <a:xfrm>
              <a:off x="13891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1" name="Google Shape;5351;p6"/>
            <p:cNvSpPr/>
            <p:nvPr/>
          </p:nvSpPr>
          <p:spPr>
            <a:xfrm>
              <a:off x="16206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2" name="Google Shape;5352;p6"/>
            <p:cNvSpPr/>
            <p:nvPr/>
          </p:nvSpPr>
          <p:spPr>
            <a:xfrm>
              <a:off x="18522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3" name="Google Shape;5353;p6"/>
            <p:cNvSpPr/>
            <p:nvPr/>
          </p:nvSpPr>
          <p:spPr>
            <a:xfrm>
              <a:off x="20837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4" name="Google Shape;5354;p6"/>
            <p:cNvSpPr/>
            <p:nvPr/>
          </p:nvSpPr>
          <p:spPr>
            <a:xfrm>
              <a:off x="23152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5" name="Google Shape;5355;p6"/>
            <p:cNvSpPr/>
            <p:nvPr/>
          </p:nvSpPr>
          <p:spPr>
            <a:xfrm>
              <a:off x="25467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6" name="Google Shape;5356;p6"/>
            <p:cNvSpPr/>
            <p:nvPr/>
          </p:nvSpPr>
          <p:spPr>
            <a:xfrm>
              <a:off x="27783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7" name="Google Shape;5357;p6"/>
            <p:cNvSpPr/>
            <p:nvPr/>
          </p:nvSpPr>
          <p:spPr>
            <a:xfrm>
              <a:off x="30098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8" name="Google Shape;5358;p6"/>
            <p:cNvSpPr/>
            <p:nvPr/>
          </p:nvSpPr>
          <p:spPr>
            <a:xfrm>
              <a:off x="32413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9" name="Google Shape;5359;p6"/>
            <p:cNvSpPr/>
            <p:nvPr/>
          </p:nvSpPr>
          <p:spPr>
            <a:xfrm>
              <a:off x="34728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0" name="Google Shape;5360;p6"/>
            <p:cNvSpPr/>
            <p:nvPr/>
          </p:nvSpPr>
          <p:spPr>
            <a:xfrm>
              <a:off x="37044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1" name="Google Shape;5361;p6"/>
            <p:cNvSpPr/>
            <p:nvPr/>
          </p:nvSpPr>
          <p:spPr>
            <a:xfrm>
              <a:off x="39359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2" name="Google Shape;5362;p6"/>
            <p:cNvSpPr/>
            <p:nvPr/>
          </p:nvSpPr>
          <p:spPr>
            <a:xfrm>
              <a:off x="41674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3" name="Google Shape;5363;p6"/>
            <p:cNvSpPr/>
            <p:nvPr/>
          </p:nvSpPr>
          <p:spPr>
            <a:xfrm>
              <a:off x="43989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4" name="Google Shape;5364;p6"/>
            <p:cNvSpPr/>
            <p:nvPr/>
          </p:nvSpPr>
          <p:spPr>
            <a:xfrm>
              <a:off x="46305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5" name="Google Shape;5365;p6"/>
            <p:cNvSpPr/>
            <p:nvPr/>
          </p:nvSpPr>
          <p:spPr>
            <a:xfrm>
              <a:off x="48620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6" name="Google Shape;5366;p6"/>
            <p:cNvSpPr/>
            <p:nvPr/>
          </p:nvSpPr>
          <p:spPr>
            <a:xfrm>
              <a:off x="50935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7" name="Google Shape;5367;p6"/>
            <p:cNvSpPr/>
            <p:nvPr/>
          </p:nvSpPr>
          <p:spPr>
            <a:xfrm>
              <a:off x="53250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8" name="Google Shape;5368;p6"/>
            <p:cNvSpPr/>
            <p:nvPr/>
          </p:nvSpPr>
          <p:spPr>
            <a:xfrm>
              <a:off x="55566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9" name="Google Shape;5369;p6"/>
            <p:cNvSpPr/>
            <p:nvPr/>
          </p:nvSpPr>
          <p:spPr>
            <a:xfrm>
              <a:off x="57881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0" name="Google Shape;5370;p6"/>
            <p:cNvSpPr/>
            <p:nvPr/>
          </p:nvSpPr>
          <p:spPr>
            <a:xfrm>
              <a:off x="60196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1" name="Google Shape;5371;p6"/>
            <p:cNvSpPr/>
            <p:nvPr/>
          </p:nvSpPr>
          <p:spPr>
            <a:xfrm>
              <a:off x="62511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2" name="Google Shape;5372;p6"/>
            <p:cNvSpPr/>
            <p:nvPr/>
          </p:nvSpPr>
          <p:spPr>
            <a:xfrm>
              <a:off x="64827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3" name="Google Shape;5373;p6"/>
            <p:cNvSpPr/>
            <p:nvPr/>
          </p:nvSpPr>
          <p:spPr>
            <a:xfrm>
              <a:off x="67142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4" name="Google Shape;5374;p6"/>
            <p:cNvSpPr/>
            <p:nvPr/>
          </p:nvSpPr>
          <p:spPr>
            <a:xfrm>
              <a:off x="69457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5" name="Google Shape;5375;p6"/>
            <p:cNvSpPr/>
            <p:nvPr/>
          </p:nvSpPr>
          <p:spPr>
            <a:xfrm>
              <a:off x="71772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6" name="Google Shape;5376;p6"/>
            <p:cNvSpPr/>
            <p:nvPr/>
          </p:nvSpPr>
          <p:spPr>
            <a:xfrm>
              <a:off x="74088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7" name="Google Shape;5377;p6"/>
            <p:cNvSpPr/>
            <p:nvPr/>
          </p:nvSpPr>
          <p:spPr>
            <a:xfrm>
              <a:off x="76403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8" name="Google Shape;5378;p6"/>
            <p:cNvSpPr/>
            <p:nvPr/>
          </p:nvSpPr>
          <p:spPr>
            <a:xfrm>
              <a:off x="78718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9" name="Google Shape;5379;p6"/>
            <p:cNvSpPr/>
            <p:nvPr/>
          </p:nvSpPr>
          <p:spPr>
            <a:xfrm>
              <a:off x="81033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0" name="Google Shape;5380;p6"/>
            <p:cNvSpPr/>
            <p:nvPr/>
          </p:nvSpPr>
          <p:spPr>
            <a:xfrm>
              <a:off x="83349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1" name="Google Shape;5381;p6"/>
            <p:cNvSpPr/>
            <p:nvPr/>
          </p:nvSpPr>
          <p:spPr>
            <a:xfrm>
              <a:off x="85664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2" name="Google Shape;5382;p6"/>
            <p:cNvSpPr/>
            <p:nvPr/>
          </p:nvSpPr>
          <p:spPr>
            <a:xfrm>
              <a:off x="87979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3" name="Google Shape;5383;p6"/>
            <p:cNvSpPr/>
            <p:nvPr/>
          </p:nvSpPr>
          <p:spPr>
            <a:xfrm>
              <a:off x="90294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4" name="Google Shape;5384;p6"/>
            <p:cNvSpPr/>
            <p:nvPr/>
          </p:nvSpPr>
          <p:spPr>
            <a:xfrm>
              <a:off x="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5" name="Google Shape;5385;p6"/>
            <p:cNvSpPr/>
            <p:nvPr/>
          </p:nvSpPr>
          <p:spPr>
            <a:xfrm>
              <a:off x="2315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6" name="Google Shape;5386;p6"/>
            <p:cNvSpPr/>
            <p:nvPr/>
          </p:nvSpPr>
          <p:spPr>
            <a:xfrm>
              <a:off x="4630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7" name="Google Shape;5387;p6"/>
            <p:cNvSpPr/>
            <p:nvPr/>
          </p:nvSpPr>
          <p:spPr>
            <a:xfrm>
              <a:off x="6945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8" name="Google Shape;5388;p6"/>
            <p:cNvSpPr/>
            <p:nvPr/>
          </p:nvSpPr>
          <p:spPr>
            <a:xfrm>
              <a:off x="9261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9" name="Google Shape;5389;p6"/>
            <p:cNvSpPr/>
            <p:nvPr/>
          </p:nvSpPr>
          <p:spPr>
            <a:xfrm>
              <a:off x="11576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0" name="Google Shape;5390;p6"/>
            <p:cNvSpPr/>
            <p:nvPr/>
          </p:nvSpPr>
          <p:spPr>
            <a:xfrm>
              <a:off x="13891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1" name="Google Shape;5391;p6"/>
            <p:cNvSpPr/>
            <p:nvPr/>
          </p:nvSpPr>
          <p:spPr>
            <a:xfrm>
              <a:off x="16206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2" name="Google Shape;5392;p6"/>
            <p:cNvSpPr/>
            <p:nvPr/>
          </p:nvSpPr>
          <p:spPr>
            <a:xfrm>
              <a:off x="18522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3" name="Google Shape;5393;p6"/>
            <p:cNvSpPr/>
            <p:nvPr/>
          </p:nvSpPr>
          <p:spPr>
            <a:xfrm>
              <a:off x="20837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4" name="Google Shape;5394;p6"/>
            <p:cNvSpPr/>
            <p:nvPr/>
          </p:nvSpPr>
          <p:spPr>
            <a:xfrm>
              <a:off x="23152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5" name="Google Shape;5395;p6"/>
            <p:cNvSpPr/>
            <p:nvPr/>
          </p:nvSpPr>
          <p:spPr>
            <a:xfrm>
              <a:off x="25467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6" name="Google Shape;5396;p6"/>
            <p:cNvSpPr/>
            <p:nvPr/>
          </p:nvSpPr>
          <p:spPr>
            <a:xfrm>
              <a:off x="27783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7" name="Google Shape;5397;p6"/>
            <p:cNvSpPr/>
            <p:nvPr/>
          </p:nvSpPr>
          <p:spPr>
            <a:xfrm>
              <a:off x="30098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8" name="Google Shape;5398;p6"/>
            <p:cNvSpPr/>
            <p:nvPr/>
          </p:nvSpPr>
          <p:spPr>
            <a:xfrm>
              <a:off x="32413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9" name="Google Shape;5399;p6"/>
            <p:cNvSpPr/>
            <p:nvPr/>
          </p:nvSpPr>
          <p:spPr>
            <a:xfrm>
              <a:off x="34728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0" name="Google Shape;5400;p6"/>
            <p:cNvSpPr/>
            <p:nvPr/>
          </p:nvSpPr>
          <p:spPr>
            <a:xfrm>
              <a:off x="37044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1" name="Google Shape;5401;p6"/>
            <p:cNvSpPr/>
            <p:nvPr/>
          </p:nvSpPr>
          <p:spPr>
            <a:xfrm>
              <a:off x="39359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2" name="Google Shape;5402;p6"/>
            <p:cNvSpPr/>
            <p:nvPr/>
          </p:nvSpPr>
          <p:spPr>
            <a:xfrm>
              <a:off x="41674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3" name="Google Shape;5403;p6"/>
            <p:cNvSpPr/>
            <p:nvPr/>
          </p:nvSpPr>
          <p:spPr>
            <a:xfrm>
              <a:off x="43989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4" name="Google Shape;5404;p6"/>
            <p:cNvSpPr/>
            <p:nvPr/>
          </p:nvSpPr>
          <p:spPr>
            <a:xfrm>
              <a:off x="46305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5" name="Google Shape;5405;p6"/>
            <p:cNvSpPr/>
            <p:nvPr/>
          </p:nvSpPr>
          <p:spPr>
            <a:xfrm>
              <a:off x="48620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6" name="Google Shape;5406;p6"/>
            <p:cNvSpPr/>
            <p:nvPr/>
          </p:nvSpPr>
          <p:spPr>
            <a:xfrm>
              <a:off x="50935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7" name="Google Shape;5407;p6"/>
            <p:cNvSpPr/>
            <p:nvPr/>
          </p:nvSpPr>
          <p:spPr>
            <a:xfrm>
              <a:off x="53250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8" name="Google Shape;5408;p6"/>
            <p:cNvSpPr/>
            <p:nvPr/>
          </p:nvSpPr>
          <p:spPr>
            <a:xfrm>
              <a:off x="55566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9" name="Google Shape;5409;p6"/>
            <p:cNvSpPr/>
            <p:nvPr/>
          </p:nvSpPr>
          <p:spPr>
            <a:xfrm>
              <a:off x="57881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0" name="Google Shape;5410;p6"/>
            <p:cNvSpPr/>
            <p:nvPr/>
          </p:nvSpPr>
          <p:spPr>
            <a:xfrm>
              <a:off x="60196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1" name="Google Shape;5411;p6"/>
            <p:cNvSpPr/>
            <p:nvPr/>
          </p:nvSpPr>
          <p:spPr>
            <a:xfrm>
              <a:off x="62511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2" name="Google Shape;5412;p6"/>
            <p:cNvSpPr/>
            <p:nvPr/>
          </p:nvSpPr>
          <p:spPr>
            <a:xfrm>
              <a:off x="64827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3" name="Google Shape;5413;p6"/>
            <p:cNvSpPr/>
            <p:nvPr/>
          </p:nvSpPr>
          <p:spPr>
            <a:xfrm>
              <a:off x="67142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4" name="Google Shape;5414;p6"/>
            <p:cNvSpPr/>
            <p:nvPr/>
          </p:nvSpPr>
          <p:spPr>
            <a:xfrm>
              <a:off x="69457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5" name="Google Shape;5415;p6"/>
            <p:cNvSpPr/>
            <p:nvPr/>
          </p:nvSpPr>
          <p:spPr>
            <a:xfrm>
              <a:off x="71772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6" name="Google Shape;5416;p6"/>
            <p:cNvSpPr/>
            <p:nvPr/>
          </p:nvSpPr>
          <p:spPr>
            <a:xfrm>
              <a:off x="74088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7" name="Google Shape;5417;p6"/>
            <p:cNvSpPr/>
            <p:nvPr/>
          </p:nvSpPr>
          <p:spPr>
            <a:xfrm>
              <a:off x="76403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8" name="Google Shape;5418;p6"/>
            <p:cNvSpPr/>
            <p:nvPr/>
          </p:nvSpPr>
          <p:spPr>
            <a:xfrm>
              <a:off x="78718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9" name="Google Shape;5419;p6"/>
            <p:cNvSpPr/>
            <p:nvPr/>
          </p:nvSpPr>
          <p:spPr>
            <a:xfrm>
              <a:off x="81033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0" name="Google Shape;5420;p6"/>
            <p:cNvSpPr/>
            <p:nvPr/>
          </p:nvSpPr>
          <p:spPr>
            <a:xfrm>
              <a:off x="83349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1" name="Google Shape;5421;p6"/>
            <p:cNvSpPr/>
            <p:nvPr/>
          </p:nvSpPr>
          <p:spPr>
            <a:xfrm>
              <a:off x="85664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2" name="Google Shape;5422;p6"/>
            <p:cNvSpPr/>
            <p:nvPr/>
          </p:nvSpPr>
          <p:spPr>
            <a:xfrm>
              <a:off x="87979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3" name="Google Shape;5423;p6"/>
            <p:cNvSpPr/>
            <p:nvPr/>
          </p:nvSpPr>
          <p:spPr>
            <a:xfrm>
              <a:off x="90294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4" name="Google Shape;5424;p6"/>
            <p:cNvSpPr/>
            <p:nvPr/>
          </p:nvSpPr>
          <p:spPr>
            <a:xfrm>
              <a:off x="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5" name="Google Shape;5425;p6"/>
            <p:cNvSpPr/>
            <p:nvPr/>
          </p:nvSpPr>
          <p:spPr>
            <a:xfrm>
              <a:off x="2315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6" name="Google Shape;5426;p6"/>
            <p:cNvSpPr/>
            <p:nvPr/>
          </p:nvSpPr>
          <p:spPr>
            <a:xfrm>
              <a:off x="4630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7" name="Google Shape;5427;p6"/>
            <p:cNvSpPr/>
            <p:nvPr/>
          </p:nvSpPr>
          <p:spPr>
            <a:xfrm>
              <a:off x="6945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8" name="Google Shape;5428;p6"/>
            <p:cNvSpPr/>
            <p:nvPr/>
          </p:nvSpPr>
          <p:spPr>
            <a:xfrm>
              <a:off x="9261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9" name="Google Shape;5429;p6"/>
            <p:cNvSpPr/>
            <p:nvPr/>
          </p:nvSpPr>
          <p:spPr>
            <a:xfrm>
              <a:off x="11576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0" name="Google Shape;5430;p6"/>
            <p:cNvSpPr/>
            <p:nvPr/>
          </p:nvSpPr>
          <p:spPr>
            <a:xfrm>
              <a:off x="13891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1" name="Google Shape;5431;p6"/>
            <p:cNvSpPr/>
            <p:nvPr/>
          </p:nvSpPr>
          <p:spPr>
            <a:xfrm>
              <a:off x="16206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2" name="Google Shape;5432;p6"/>
            <p:cNvSpPr/>
            <p:nvPr/>
          </p:nvSpPr>
          <p:spPr>
            <a:xfrm>
              <a:off x="18522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3" name="Google Shape;5433;p6"/>
            <p:cNvSpPr/>
            <p:nvPr/>
          </p:nvSpPr>
          <p:spPr>
            <a:xfrm>
              <a:off x="20837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4" name="Google Shape;5434;p6"/>
            <p:cNvSpPr/>
            <p:nvPr/>
          </p:nvSpPr>
          <p:spPr>
            <a:xfrm>
              <a:off x="23152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5" name="Google Shape;5435;p6"/>
            <p:cNvSpPr/>
            <p:nvPr/>
          </p:nvSpPr>
          <p:spPr>
            <a:xfrm>
              <a:off x="25467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6" name="Google Shape;5436;p6"/>
            <p:cNvSpPr/>
            <p:nvPr/>
          </p:nvSpPr>
          <p:spPr>
            <a:xfrm>
              <a:off x="27783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7" name="Google Shape;5437;p6"/>
            <p:cNvSpPr/>
            <p:nvPr/>
          </p:nvSpPr>
          <p:spPr>
            <a:xfrm>
              <a:off x="30098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8" name="Google Shape;5438;p6"/>
            <p:cNvSpPr/>
            <p:nvPr/>
          </p:nvSpPr>
          <p:spPr>
            <a:xfrm>
              <a:off x="32413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9" name="Google Shape;5439;p6"/>
            <p:cNvSpPr/>
            <p:nvPr/>
          </p:nvSpPr>
          <p:spPr>
            <a:xfrm>
              <a:off x="34728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0" name="Google Shape;5440;p6"/>
            <p:cNvSpPr/>
            <p:nvPr/>
          </p:nvSpPr>
          <p:spPr>
            <a:xfrm>
              <a:off x="37044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1" name="Google Shape;5441;p6"/>
            <p:cNvSpPr/>
            <p:nvPr/>
          </p:nvSpPr>
          <p:spPr>
            <a:xfrm>
              <a:off x="39359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2" name="Google Shape;5442;p6"/>
            <p:cNvSpPr/>
            <p:nvPr/>
          </p:nvSpPr>
          <p:spPr>
            <a:xfrm>
              <a:off x="41674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3" name="Google Shape;5443;p6"/>
            <p:cNvSpPr/>
            <p:nvPr/>
          </p:nvSpPr>
          <p:spPr>
            <a:xfrm>
              <a:off x="43989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4" name="Google Shape;5444;p6"/>
            <p:cNvSpPr/>
            <p:nvPr/>
          </p:nvSpPr>
          <p:spPr>
            <a:xfrm>
              <a:off x="46305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5" name="Google Shape;5445;p6"/>
            <p:cNvSpPr/>
            <p:nvPr/>
          </p:nvSpPr>
          <p:spPr>
            <a:xfrm>
              <a:off x="48620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6" name="Google Shape;5446;p6"/>
            <p:cNvSpPr/>
            <p:nvPr/>
          </p:nvSpPr>
          <p:spPr>
            <a:xfrm>
              <a:off x="50935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7" name="Google Shape;5447;p6"/>
            <p:cNvSpPr/>
            <p:nvPr/>
          </p:nvSpPr>
          <p:spPr>
            <a:xfrm>
              <a:off x="53250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8" name="Google Shape;5448;p6"/>
            <p:cNvSpPr/>
            <p:nvPr/>
          </p:nvSpPr>
          <p:spPr>
            <a:xfrm>
              <a:off x="55566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9" name="Google Shape;5449;p6"/>
            <p:cNvSpPr/>
            <p:nvPr/>
          </p:nvSpPr>
          <p:spPr>
            <a:xfrm>
              <a:off x="57881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0" name="Google Shape;5450;p6"/>
            <p:cNvSpPr/>
            <p:nvPr/>
          </p:nvSpPr>
          <p:spPr>
            <a:xfrm>
              <a:off x="60196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1" name="Google Shape;5451;p6"/>
            <p:cNvSpPr/>
            <p:nvPr/>
          </p:nvSpPr>
          <p:spPr>
            <a:xfrm>
              <a:off x="62511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2" name="Google Shape;5452;p6"/>
            <p:cNvSpPr/>
            <p:nvPr/>
          </p:nvSpPr>
          <p:spPr>
            <a:xfrm>
              <a:off x="64827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3" name="Google Shape;5453;p6"/>
            <p:cNvSpPr/>
            <p:nvPr/>
          </p:nvSpPr>
          <p:spPr>
            <a:xfrm>
              <a:off x="67142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4" name="Google Shape;5454;p6"/>
            <p:cNvSpPr/>
            <p:nvPr/>
          </p:nvSpPr>
          <p:spPr>
            <a:xfrm>
              <a:off x="69457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5" name="Google Shape;5455;p6"/>
            <p:cNvSpPr/>
            <p:nvPr/>
          </p:nvSpPr>
          <p:spPr>
            <a:xfrm>
              <a:off x="71772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6" name="Google Shape;5456;p6"/>
            <p:cNvSpPr/>
            <p:nvPr/>
          </p:nvSpPr>
          <p:spPr>
            <a:xfrm>
              <a:off x="74088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7" name="Google Shape;5457;p6"/>
            <p:cNvSpPr/>
            <p:nvPr/>
          </p:nvSpPr>
          <p:spPr>
            <a:xfrm>
              <a:off x="76403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8" name="Google Shape;5458;p6"/>
            <p:cNvSpPr/>
            <p:nvPr/>
          </p:nvSpPr>
          <p:spPr>
            <a:xfrm>
              <a:off x="78718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9" name="Google Shape;5459;p6"/>
            <p:cNvSpPr/>
            <p:nvPr/>
          </p:nvSpPr>
          <p:spPr>
            <a:xfrm>
              <a:off x="81033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0" name="Google Shape;5460;p6"/>
            <p:cNvSpPr/>
            <p:nvPr/>
          </p:nvSpPr>
          <p:spPr>
            <a:xfrm>
              <a:off x="83349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1" name="Google Shape;5461;p6"/>
            <p:cNvSpPr/>
            <p:nvPr/>
          </p:nvSpPr>
          <p:spPr>
            <a:xfrm>
              <a:off x="85664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2" name="Google Shape;5462;p6"/>
            <p:cNvSpPr/>
            <p:nvPr/>
          </p:nvSpPr>
          <p:spPr>
            <a:xfrm>
              <a:off x="87979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3" name="Google Shape;5463;p6"/>
            <p:cNvSpPr/>
            <p:nvPr/>
          </p:nvSpPr>
          <p:spPr>
            <a:xfrm>
              <a:off x="90294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4" name="Google Shape;5464;p6"/>
            <p:cNvSpPr/>
            <p:nvPr/>
          </p:nvSpPr>
          <p:spPr>
            <a:xfrm>
              <a:off x="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5" name="Google Shape;5465;p6"/>
            <p:cNvSpPr/>
            <p:nvPr/>
          </p:nvSpPr>
          <p:spPr>
            <a:xfrm>
              <a:off x="2315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6" name="Google Shape;5466;p6"/>
            <p:cNvSpPr/>
            <p:nvPr/>
          </p:nvSpPr>
          <p:spPr>
            <a:xfrm>
              <a:off x="4630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7" name="Google Shape;5467;p6"/>
            <p:cNvSpPr/>
            <p:nvPr/>
          </p:nvSpPr>
          <p:spPr>
            <a:xfrm>
              <a:off x="6945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8" name="Google Shape;5468;p6"/>
            <p:cNvSpPr/>
            <p:nvPr/>
          </p:nvSpPr>
          <p:spPr>
            <a:xfrm>
              <a:off x="9261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9" name="Google Shape;5469;p6"/>
            <p:cNvSpPr/>
            <p:nvPr/>
          </p:nvSpPr>
          <p:spPr>
            <a:xfrm>
              <a:off x="11576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0" name="Google Shape;5470;p6"/>
            <p:cNvSpPr/>
            <p:nvPr/>
          </p:nvSpPr>
          <p:spPr>
            <a:xfrm>
              <a:off x="13891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1" name="Google Shape;5471;p6"/>
            <p:cNvSpPr/>
            <p:nvPr/>
          </p:nvSpPr>
          <p:spPr>
            <a:xfrm>
              <a:off x="16206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2" name="Google Shape;5472;p6"/>
            <p:cNvSpPr/>
            <p:nvPr/>
          </p:nvSpPr>
          <p:spPr>
            <a:xfrm>
              <a:off x="18522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3" name="Google Shape;5473;p6"/>
            <p:cNvSpPr/>
            <p:nvPr/>
          </p:nvSpPr>
          <p:spPr>
            <a:xfrm>
              <a:off x="20837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4" name="Google Shape;5474;p6"/>
            <p:cNvSpPr/>
            <p:nvPr/>
          </p:nvSpPr>
          <p:spPr>
            <a:xfrm>
              <a:off x="23152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5" name="Google Shape;5475;p6"/>
            <p:cNvSpPr/>
            <p:nvPr/>
          </p:nvSpPr>
          <p:spPr>
            <a:xfrm>
              <a:off x="25467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6" name="Google Shape;5476;p6"/>
            <p:cNvSpPr/>
            <p:nvPr/>
          </p:nvSpPr>
          <p:spPr>
            <a:xfrm>
              <a:off x="27783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7" name="Google Shape;5477;p6"/>
            <p:cNvSpPr/>
            <p:nvPr/>
          </p:nvSpPr>
          <p:spPr>
            <a:xfrm>
              <a:off x="30098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8" name="Google Shape;5478;p6"/>
            <p:cNvSpPr/>
            <p:nvPr/>
          </p:nvSpPr>
          <p:spPr>
            <a:xfrm>
              <a:off x="32413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9" name="Google Shape;5479;p6"/>
            <p:cNvSpPr/>
            <p:nvPr/>
          </p:nvSpPr>
          <p:spPr>
            <a:xfrm>
              <a:off x="34728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0" name="Google Shape;5480;p6"/>
            <p:cNvSpPr/>
            <p:nvPr/>
          </p:nvSpPr>
          <p:spPr>
            <a:xfrm>
              <a:off x="37044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1" name="Google Shape;5481;p6"/>
            <p:cNvSpPr/>
            <p:nvPr/>
          </p:nvSpPr>
          <p:spPr>
            <a:xfrm>
              <a:off x="39359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2" name="Google Shape;5482;p6"/>
            <p:cNvSpPr/>
            <p:nvPr/>
          </p:nvSpPr>
          <p:spPr>
            <a:xfrm>
              <a:off x="41674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3" name="Google Shape;5483;p6"/>
            <p:cNvSpPr/>
            <p:nvPr/>
          </p:nvSpPr>
          <p:spPr>
            <a:xfrm>
              <a:off x="43989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4" name="Google Shape;5484;p6"/>
            <p:cNvSpPr/>
            <p:nvPr/>
          </p:nvSpPr>
          <p:spPr>
            <a:xfrm>
              <a:off x="46305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5" name="Google Shape;5485;p6"/>
            <p:cNvSpPr/>
            <p:nvPr/>
          </p:nvSpPr>
          <p:spPr>
            <a:xfrm>
              <a:off x="48620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6" name="Google Shape;5486;p6"/>
            <p:cNvSpPr/>
            <p:nvPr/>
          </p:nvSpPr>
          <p:spPr>
            <a:xfrm>
              <a:off x="50935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7" name="Google Shape;5487;p6"/>
            <p:cNvSpPr/>
            <p:nvPr/>
          </p:nvSpPr>
          <p:spPr>
            <a:xfrm>
              <a:off x="53250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8" name="Google Shape;5488;p6"/>
            <p:cNvSpPr/>
            <p:nvPr/>
          </p:nvSpPr>
          <p:spPr>
            <a:xfrm>
              <a:off x="55566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9" name="Google Shape;5489;p6"/>
            <p:cNvSpPr/>
            <p:nvPr/>
          </p:nvSpPr>
          <p:spPr>
            <a:xfrm>
              <a:off x="57881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0" name="Google Shape;5490;p6"/>
            <p:cNvSpPr/>
            <p:nvPr/>
          </p:nvSpPr>
          <p:spPr>
            <a:xfrm>
              <a:off x="60196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1" name="Google Shape;5491;p6"/>
            <p:cNvSpPr/>
            <p:nvPr/>
          </p:nvSpPr>
          <p:spPr>
            <a:xfrm>
              <a:off x="62511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2" name="Google Shape;5492;p6"/>
            <p:cNvSpPr/>
            <p:nvPr/>
          </p:nvSpPr>
          <p:spPr>
            <a:xfrm>
              <a:off x="64827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3" name="Google Shape;5493;p6"/>
            <p:cNvSpPr/>
            <p:nvPr/>
          </p:nvSpPr>
          <p:spPr>
            <a:xfrm>
              <a:off x="67142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4" name="Google Shape;5494;p6"/>
            <p:cNvSpPr/>
            <p:nvPr/>
          </p:nvSpPr>
          <p:spPr>
            <a:xfrm>
              <a:off x="69457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5" name="Google Shape;5495;p6"/>
            <p:cNvSpPr/>
            <p:nvPr/>
          </p:nvSpPr>
          <p:spPr>
            <a:xfrm>
              <a:off x="71772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6" name="Google Shape;5496;p6"/>
            <p:cNvSpPr/>
            <p:nvPr/>
          </p:nvSpPr>
          <p:spPr>
            <a:xfrm>
              <a:off x="74088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7" name="Google Shape;5497;p6"/>
            <p:cNvSpPr/>
            <p:nvPr/>
          </p:nvSpPr>
          <p:spPr>
            <a:xfrm>
              <a:off x="76403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8" name="Google Shape;5498;p6"/>
            <p:cNvSpPr/>
            <p:nvPr/>
          </p:nvSpPr>
          <p:spPr>
            <a:xfrm>
              <a:off x="78718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9" name="Google Shape;5499;p6"/>
            <p:cNvSpPr/>
            <p:nvPr/>
          </p:nvSpPr>
          <p:spPr>
            <a:xfrm>
              <a:off x="81033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0" name="Google Shape;5500;p6"/>
            <p:cNvSpPr/>
            <p:nvPr/>
          </p:nvSpPr>
          <p:spPr>
            <a:xfrm>
              <a:off x="83349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1" name="Google Shape;5501;p6"/>
            <p:cNvSpPr/>
            <p:nvPr/>
          </p:nvSpPr>
          <p:spPr>
            <a:xfrm>
              <a:off x="85664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2" name="Google Shape;5502;p6"/>
            <p:cNvSpPr/>
            <p:nvPr/>
          </p:nvSpPr>
          <p:spPr>
            <a:xfrm>
              <a:off x="87979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3" name="Google Shape;5503;p6"/>
            <p:cNvSpPr/>
            <p:nvPr/>
          </p:nvSpPr>
          <p:spPr>
            <a:xfrm>
              <a:off x="90294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4" name="Google Shape;5504;p6"/>
            <p:cNvSpPr/>
            <p:nvPr/>
          </p:nvSpPr>
          <p:spPr>
            <a:xfrm>
              <a:off x="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5" name="Google Shape;5505;p6"/>
            <p:cNvSpPr/>
            <p:nvPr/>
          </p:nvSpPr>
          <p:spPr>
            <a:xfrm>
              <a:off x="2315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6" name="Google Shape;5506;p6"/>
            <p:cNvSpPr/>
            <p:nvPr/>
          </p:nvSpPr>
          <p:spPr>
            <a:xfrm>
              <a:off x="4630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7" name="Google Shape;5507;p6"/>
            <p:cNvSpPr/>
            <p:nvPr/>
          </p:nvSpPr>
          <p:spPr>
            <a:xfrm>
              <a:off x="6945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8" name="Google Shape;5508;p6"/>
            <p:cNvSpPr/>
            <p:nvPr/>
          </p:nvSpPr>
          <p:spPr>
            <a:xfrm>
              <a:off x="9261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9" name="Google Shape;5509;p6"/>
            <p:cNvSpPr/>
            <p:nvPr/>
          </p:nvSpPr>
          <p:spPr>
            <a:xfrm>
              <a:off x="11576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0" name="Google Shape;5510;p6"/>
            <p:cNvSpPr/>
            <p:nvPr/>
          </p:nvSpPr>
          <p:spPr>
            <a:xfrm>
              <a:off x="13891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1" name="Google Shape;5511;p6"/>
            <p:cNvSpPr/>
            <p:nvPr/>
          </p:nvSpPr>
          <p:spPr>
            <a:xfrm>
              <a:off x="16206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2" name="Google Shape;5512;p6"/>
            <p:cNvSpPr/>
            <p:nvPr/>
          </p:nvSpPr>
          <p:spPr>
            <a:xfrm>
              <a:off x="18522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3" name="Google Shape;5513;p6"/>
            <p:cNvSpPr/>
            <p:nvPr/>
          </p:nvSpPr>
          <p:spPr>
            <a:xfrm>
              <a:off x="20837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4" name="Google Shape;5514;p6"/>
            <p:cNvSpPr/>
            <p:nvPr/>
          </p:nvSpPr>
          <p:spPr>
            <a:xfrm>
              <a:off x="23152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5" name="Google Shape;5515;p6"/>
            <p:cNvSpPr/>
            <p:nvPr/>
          </p:nvSpPr>
          <p:spPr>
            <a:xfrm>
              <a:off x="25467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6" name="Google Shape;5516;p6"/>
            <p:cNvSpPr/>
            <p:nvPr/>
          </p:nvSpPr>
          <p:spPr>
            <a:xfrm>
              <a:off x="27783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7" name="Google Shape;5517;p6"/>
            <p:cNvSpPr/>
            <p:nvPr/>
          </p:nvSpPr>
          <p:spPr>
            <a:xfrm>
              <a:off x="30098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8" name="Google Shape;5518;p6"/>
            <p:cNvSpPr/>
            <p:nvPr/>
          </p:nvSpPr>
          <p:spPr>
            <a:xfrm>
              <a:off x="32413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9" name="Google Shape;5519;p6"/>
            <p:cNvSpPr/>
            <p:nvPr/>
          </p:nvSpPr>
          <p:spPr>
            <a:xfrm>
              <a:off x="34728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0" name="Google Shape;5520;p6"/>
            <p:cNvSpPr/>
            <p:nvPr/>
          </p:nvSpPr>
          <p:spPr>
            <a:xfrm>
              <a:off x="37044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1" name="Google Shape;5521;p6"/>
            <p:cNvSpPr/>
            <p:nvPr/>
          </p:nvSpPr>
          <p:spPr>
            <a:xfrm>
              <a:off x="39359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2" name="Google Shape;5522;p6"/>
            <p:cNvSpPr/>
            <p:nvPr/>
          </p:nvSpPr>
          <p:spPr>
            <a:xfrm>
              <a:off x="41674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3" name="Google Shape;5523;p6"/>
            <p:cNvSpPr/>
            <p:nvPr/>
          </p:nvSpPr>
          <p:spPr>
            <a:xfrm>
              <a:off x="43989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4" name="Google Shape;5524;p6"/>
            <p:cNvSpPr/>
            <p:nvPr/>
          </p:nvSpPr>
          <p:spPr>
            <a:xfrm>
              <a:off x="46305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5" name="Google Shape;5525;p6"/>
            <p:cNvSpPr/>
            <p:nvPr/>
          </p:nvSpPr>
          <p:spPr>
            <a:xfrm>
              <a:off x="48620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6" name="Google Shape;5526;p6"/>
            <p:cNvSpPr/>
            <p:nvPr/>
          </p:nvSpPr>
          <p:spPr>
            <a:xfrm>
              <a:off x="50935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7" name="Google Shape;5527;p6"/>
            <p:cNvSpPr/>
            <p:nvPr/>
          </p:nvSpPr>
          <p:spPr>
            <a:xfrm>
              <a:off x="53250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8" name="Google Shape;5528;p6"/>
            <p:cNvSpPr/>
            <p:nvPr/>
          </p:nvSpPr>
          <p:spPr>
            <a:xfrm>
              <a:off x="55566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9" name="Google Shape;5529;p6"/>
            <p:cNvSpPr/>
            <p:nvPr/>
          </p:nvSpPr>
          <p:spPr>
            <a:xfrm>
              <a:off x="57881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0" name="Google Shape;5530;p6"/>
            <p:cNvSpPr/>
            <p:nvPr/>
          </p:nvSpPr>
          <p:spPr>
            <a:xfrm>
              <a:off x="60196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1" name="Google Shape;5531;p6"/>
            <p:cNvSpPr/>
            <p:nvPr/>
          </p:nvSpPr>
          <p:spPr>
            <a:xfrm>
              <a:off x="62511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2" name="Google Shape;5532;p6"/>
            <p:cNvSpPr/>
            <p:nvPr/>
          </p:nvSpPr>
          <p:spPr>
            <a:xfrm>
              <a:off x="64827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3" name="Google Shape;5533;p6"/>
            <p:cNvSpPr/>
            <p:nvPr/>
          </p:nvSpPr>
          <p:spPr>
            <a:xfrm>
              <a:off x="67142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4" name="Google Shape;5534;p6"/>
            <p:cNvSpPr/>
            <p:nvPr/>
          </p:nvSpPr>
          <p:spPr>
            <a:xfrm>
              <a:off x="69457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5" name="Google Shape;5535;p6"/>
            <p:cNvSpPr/>
            <p:nvPr/>
          </p:nvSpPr>
          <p:spPr>
            <a:xfrm>
              <a:off x="71772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6" name="Google Shape;5536;p6"/>
            <p:cNvSpPr/>
            <p:nvPr/>
          </p:nvSpPr>
          <p:spPr>
            <a:xfrm>
              <a:off x="74088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7" name="Google Shape;5537;p6"/>
            <p:cNvSpPr/>
            <p:nvPr/>
          </p:nvSpPr>
          <p:spPr>
            <a:xfrm>
              <a:off x="76403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8" name="Google Shape;5538;p6"/>
            <p:cNvSpPr/>
            <p:nvPr/>
          </p:nvSpPr>
          <p:spPr>
            <a:xfrm>
              <a:off x="78718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9" name="Google Shape;5539;p6"/>
            <p:cNvSpPr/>
            <p:nvPr/>
          </p:nvSpPr>
          <p:spPr>
            <a:xfrm>
              <a:off x="81033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0" name="Google Shape;5540;p6"/>
            <p:cNvSpPr/>
            <p:nvPr/>
          </p:nvSpPr>
          <p:spPr>
            <a:xfrm>
              <a:off x="83349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1" name="Google Shape;5541;p6"/>
            <p:cNvSpPr/>
            <p:nvPr/>
          </p:nvSpPr>
          <p:spPr>
            <a:xfrm>
              <a:off x="85664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2" name="Google Shape;5542;p6"/>
            <p:cNvSpPr/>
            <p:nvPr/>
          </p:nvSpPr>
          <p:spPr>
            <a:xfrm>
              <a:off x="87979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3" name="Google Shape;5543;p6"/>
            <p:cNvSpPr/>
            <p:nvPr/>
          </p:nvSpPr>
          <p:spPr>
            <a:xfrm>
              <a:off x="90294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4" name="Google Shape;5544;p6"/>
            <p:cNvSpPr/>
            <p:nvPr/>
          </p:nvSpPr>
          <p:spPr>
            <a:xfrm>
              <a:off x="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5" name="Google Shape;5545;p6"/>
            <p:cNvSpPr/>
            <p:nvPr/>
          </p:nvSpPr>
          <p:spPr>
            <a:xfrm>
              <a:off x="2315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6" name="Google Shape;5546;p6"/>
            <p:cNvSpPr/>
            <p:nvPr/>
          </p:nvSpPr>
          <p:spPr>
            <a:xfrm>
              <a:off x="4630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7" name="Google Shape;5547;p6"/>
            <p:cNvSpPr/>
            <p:nvPr/>
          </p:nvSpPr>
          <p:spPr>
            <a:xfrm>
              <a:off x="6945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8" name="Google Shape;5548;p6"/>
            <p:cNvSpPr/>
            <p:nvPr/>
          </p:nvSpPr>
          <p:spPr>
            <a:xfrm>
              <a:off x="9261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9" name="Google Shape;5549;p6"/>
            <p:cNvSpPr/>
            <p:nvPr/>
          </p:nvSpPr>
          <p:spPr>
            <a:xfrm>
              <a:off x="11576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0" name="Google Shape;5550;p6"/>
            <p:cNvSpPr/>
            <p:nvPr/>
          </p:nvSpPr>
          <p:spPr>
            <a:xfrm>
              <a:off x="13891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1" name="Google Shape;5551;p6"/>
            <p:cNvSpPr/>
            <p:nvPr/>
          </p:nvSpPr>
          <p:spPr>
            <a:xfrm>
              <a:off x="16206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2" name="Google Shape;5552;p6"/>
            <p:cNvSpPr/>
            <p:nvPr/>
          </p:nvSpPr>
          <p:spPr>
            <a:xfrm>
              <a:off x="18522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3" name="Google Shape;5553;p6"/>
            <p:cNvSpPr/>
            <p:nvPr/>
          </p:nvSpPr>
          <p:spPr>
            <a:xfrm>
              <a:off x="20837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4" name="Google Shape;5554;p6"/>
            <p:cNvSpPr/>
            <p:nvPr/>
          </p:nvSpPr>
          <p:spPr>
            <a:xfrm>
              <a:off x="23152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5" name="Google Shape;5555;p6"/>
            <p:cNvSpPr/>
            <p:nvPr/>
          </p:nvSpPr>
          <p:spPr>
            <a:xfrm>
              <a:off x="25467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6" name="Google Shape;5556;p6"/>
            <p:cNvSpPr/>
            <p:nvPr/>
          </p:nvSpPr>
          <p:spPr>
            <a:xfrm>
              <a:off x="27783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7" name="Google Shape;5557;p6"/>
            <p:cNvSpPr/>
            <p:nvPr/>
          </p:nvSpPr>
          <p:spPr>
            <a:xfrm>
              <a:off x="30098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8" name="Google Shape;5558;p6"/>
            <p:cNvSpPr/>
            <p:nvPr/>
          </p:nvSpPr>
          <p:spPr>
            <a:xfrm>
              <a:off x="32413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6"/>
            <p:cNvSpPr/>
            <p:nvPr/>
          </p:nvSpPr>
          <p:spPr>
            <a:xfrm>
              <a:off x="34728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6"/>
            <p:cNvSpPr/>
            <p:nvPr/>
          </p:nvSpPr>
          <p:spPr>
            <a:xfrm>
              <a:off x="37044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6"/>
            <p:cNvSpPr/>
            <p:nvPr/>
          </p:nvSpPr>
          <p:spPr>
            <a:xfrm>
              <a:off x="39359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6"/>
            <p:cNvSpPr/>
            <p:nvPr/>
          </p:nvSpPr>
          <p:spPr>
            <a:xfrm>
              <a:off x="41674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6"/>
            <p:cNvSpPr/>
            <p:nvPr/>
          </p:nvSpPr>
          <p:spPr>
            <a:xfrm>
              <a:off x="43989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6"/>
            <p:cNvSpPr/>
            <p:nvPr/>
          </p:nvSpPr>
          <p:spPr>
            <a:xfrm>
              <a:off x="46305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6"/>
            <p:cNvSpPr/>
            <p:nvPr/>
          </p:nvSpPr>
          <p:spPr>
            <a:xfrm>
              <a:off x="48620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6"/>
            <p:cNvSpPr/>
            <p:nvPr/>
          </p:nvSpPr>
          <p:spPr>
            <a:xfrm>
              <a:off x="50935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6"/>
            <p:cNvSpPr/>
            <p:nvPr/>
          </p:nvSpPr>
          <p:spPr>
            <a:xfrm>
              <a:off x="53250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6"/>
            <p:cNvSpPr/>
            <p:nvPr/>
          </p:nvSpPr>
          <p:spPr>
            <a:xfrm>
              <a:off x="55566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6"/>
            <p:cNvSpPr/>
            <p:nvPr/>
          </p:nvSpPr>
          <p:spPr>
            <a:xfrm>
              <a:off x="57881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6"/>
            <p:cNvSpPr/>
            <p:nvPr/>
          </p:nvSpPr>
          <p:spPr>
            <a:xfrm>
              <a:off x="60196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6"/>
            <p:cNvSpPr/>
            <p:nvPr/>
          </p:nvSpPr>
          <p:spPr>
            <a:xfrm>
              <a:off x="62511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6"/>
            <p:cNvSpPr/>
            <p:nvPr/>
          </p:nvSpPr>
          <p:spPr>
            <a:xfrm>
              <a:off x="64827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6"/>
            <p:cNvSpPr/>
            <p:nvPr/>
          </p:nvSpPr>
          <p:spPr>
            <a:xfrm>
              <a:off x="67142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6"/>
            <p:cNvSpPr/>
            <p:nvPr/>
          </p:nvSpPr>
          <p:spPr>
            <a:xfrm>
              <a:off x="69457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6"/>
            <p:cNvSpPr/>
            <p:nvPr/>
          </p:nvSpPr>
          <p:spPr>
            <a:xfrm>
              <a:off x="71772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6"/>
            <p:cNvSpPr/>
            <p:nvPr/>
          </p:nvSpPr>
          <p:spPr>
            <a:xfrm>
              <a:off x="74088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6"/>
            <p:cNvSpPr/>
            <p:nvPr/>
          </p:nvSpPr>
          <p:spPr>
            <a:xfrm>
              <a:off x="76403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6"/>
            <p:cNvSpPr/>
            <p:nvPr/>
          </p:nvSpPr>
          <p:spPr>
            <a:xfrm>
              <a:off x="78718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6"/>
            <p:cNvSpPr/>
            <p:nvPr/>
          </p:nvSpPr>
          <p:spPr>
            <a:xfrm>
              <a:off x="81033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6"/>
            <p:cNvSpPr/>
            <p:nvPr/>
          </p:nvSpPr>
          <p:spPr>
            <a:xfrm>
              <a:off x="83349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6"/>
            <p:cNvSpPr/>
            <p:nvPr/>
          </p:nvSpPr>
          <p:spPr>
            <a:xfrm>
              <a:off x="85664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6"/>
            <p:cNvSpPr/>
            <p:nvPr/>
          </p:nvSpPr>
          <p:spPr>
            <a:xfrm>
              <a:off x="87979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3" name="Google Shape;5583;p6"/>
            <p:cNvSpPr/>
            <p:nvPr/>
          </p:nvSpPr>
          <p:spPr>
            <a:xfrm>
              <a:off x="90294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4" name="Google Shape;5584;p6"/>
            <p:cNvSpPr/>
            <p:nvPr/>
          </p:nvSpPr>
          <p:spPr>
            <a:xfrm>
              <a:off x="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5" name="Google Shape;5585;p6"/>
            <p:cNvSpPr/>
            <p:nvPr/>
          </p:nvSpPr>
          <p:spPr>
            <a:xfrm>
              <a:off x="2315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6" name="Google Shape;5586;p6"/>
            <p:cNvSpPr/>
            <p:nvPr/>
          </p:nvSpPr>
          <p:spPr>
            <a:xfrm>
              <a:off x="4630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7" name="Google Shape;5587;p6"/>
            <p:cNvSpPr/>
            <p:nvPr/>
          </p:nvSpPr>
          <p:spPr>
            <a:xfrm>
              <a:off x="6945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8" name="Google Shape;5588;p6"/>
            <p:cNvSpPr/>
            <p:nvPr/>
          </p:nvSpPr>
          <p:spPr>
            <a:xfrm>
              <a:off x="9261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9" name="Google Shape;5589;p6"/>
            <p:cNvSpPr/>
            <p:nvPr/>
          </p:nvSpPr>
          <p:spPr>
            <a:xfrm>
              <a:off x="11576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0" name="Google Shape;5590;p6"/>
            <p:cNvSpPr/>
            <p:nvPr/>
          </p:nvSpPr>
          <p:spPr>
            <a:xfrm>
              <a:off x="13891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1" name="Google Shape;5591;p6"/>
            <p:cNvSpPr/>
            <p:nvPr/>
          </p:nvSpPr>
          <p:spPr>
            <a:xfrm>
              <a:off x="16206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2" name="Google Shape;5592;p6"/>
            <p:cNvSpPr/>
            <p:nvPr/>
          </p:nvSpPr>
          <p:spPr>
            <a:xfrm>
              <a:off x="18522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3" name="Google Shape;5593;p6"/>
            <p:cNvSpPr/>
            <p:nvPr/>
          </p:nvSpPr>
          <p:spPr>
            <a:xfrm>
              <a:off x="20837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4" name="Google Shape;5594;p6"/>
            <p:cNvSpPr/>
            <p:nvPr/>
          </p:nvSpPr>
          <p:spPr>
            <a:xfrm>
              <a:off x="23152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5" name="Google Shape;5595;p6"/>
            <p:cNvSpPr/>
            <p:nvPr/>
          </p:nvSpPr>
          <p:spPr>
            <a:xfrm>
              <a:off x="25467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6" name="Google Shape;5596;p6"/>
            <p:cNvSpPr/>
            <p:nvPr/>
          </p:nvSpPr>
          <p:spPr>
            <a:xfrm>
              <a:off x="27783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7" name="Google Shape;5597;p6"/>
            <p:cNvSpPr/>
            <p:nvPr/>
          </p:nvSpPr>
          <p:spPr>
            <a:xfrm>
              <a:off x="30098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8" name="Google Shape;5598;p6"/>
            <p:cNvSpPr/>
            <p:nvPr/>
          </p:nvSpPr>
          <p:spPr>
            <a:xfrm>
              <a:off x="32413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9" name="Google Shape;5599;p6"/>
            <p:cNvSpPr/>
            <p:nvPr/>
          </p:nvSpPr>
          <p:spPr>
            <a:xfrm>
              <a:off x="34728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0" name="Google Shape;5600;p6"/>
            <p:cNvSpPr/>
            <p:nvPr/>
          </p:nvSpPr>
          <p:spPr>
            <a:xfrm>
              <a:off x="37044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1" name="Google Shape;5601;p6"/>
            <p:cNvSpPr/>
            <p:nvPr/>
          </p:nvSpPr>
          <p:spPr>
            <a:xfrm>
              <a:off x="39359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2" name="Google Shape;5602;p6"/>
            <p:cNvSpPr/>
            <p:nvPr/>
          </p:nvSpPr>
          <p:spPr>
            <a:xfrm>
              <a:off x="41674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3" name="Google Shape;5603;p6"/>
            <p:cNvSpPr/>
            <p:nvPr/>
          </p:nvSpPr>
          <p:spPr>
            <a:xfrm>
              <a:off x="43989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4" name="Google Shape;5604;p6"/>
            <p:cNvSpPr/>
            <p:nvPr/>
          </p:nvSpPr>
          <p:spPr>
            <a:xfrm>
              <a:off x="46305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5" name="Google Shape;5605;p6"/>
            <p:cNvSpPr/>
            <p:nvPr/>
          </p:nvSpPr>
          <p:spPr>
            <a:xfrm>
              <a:off x="48620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6" name="Google Shape;5606;p6"/>
            <p:cNvSpPr/>
            <p:nvPr/>
          </p:nvSpPr>
          <p:spPr>
            <a:xfrm>
              <a:off x="50935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7" name="Google Shape;5607;p6"/>
            <p:cNvSpPr/>
            <p:nvPr/>
          </p:nvSpPr>
          <p:spPr>
            <a:xfrm>
              <a:off x="53250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8" name="Google Shape;5608;p6"/>
            <p:cNvSpPr/>
            <p:nvPr/>
          </p:nvSpPr>
          <p:spPr>
            <a:xfrm>
              <a:off x="55566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9" name="Google Shape;5609;p6"/>
            <p:cNvSpPr/>
            <p:nvPr/>
          </p:nvSpPr>
          <p:spPr>
            <a:xfrm>
              <a:off x="57881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0" name="Google Shape;5610;p6"/>
            <p:cNvSpPr/>
            <p:nvPr/>
          </p:nvSpPr>
          <p:spPr>
            <a:xfrm>
              <a:off x="60196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1" name="Google Shape;5611;p6"/>
            <p:cNvSpPr/>
            <p:nvPr/>
          </p:nvSpPr>
          <p:spPr>
            <a:xfrm>
              <a:off x="62511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2" name="Google Shape;5612;p6"/>
            <p:cNvSpPr/>
            <p:nvPr/>
          </p:nvSpPr>
          <p:spPr>
            <a:xfrm>
              <a:off x="64827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3" name="Google Shape;5613;p6"/>
            <p:cNvSpPr/>
            <p:nvPr/>
          </p:nvSpPr>
          <p:spPr>
            <a:xfrm>
              <a:off x="67142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4" name="Google Shape;5614;p6"/>
            <p:cNvSpPr/>
            <p:nvPr/>
          </p:nvSpPr>
          <p:spPr>
            <a:xfrm>
              <a:off x="69457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5" name="Google Shape;5615;p6"/>
            <p:cNvSpPr/>
            <p:nvPr/>
          </p:nvSpPr>
          <p:spPr>
            <a:xfrm>
              <a:off x="71772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6" name="Google Shape;5616;p6"/>
            <p:cNvSpPr/>
            <p:nvPr/>
          </p:nvSpPr>
          <p:spPr>
            <a:xfrm>
              <a:off x="74088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7" name="Google Shape;5617;p6"/>
            <p:cNvSpPr/>
            <p:nvPr/>
          </p:nvSpPr>
          <p:spPr>
            <a:xfrm>
              <a:off x="76403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8" name="Google Shape;5618;p6"/>
            <p:cNvSpPr/>
            <p:nvPr/>
          </p:nvSpPr>
          <p:spPr>
            <a:xfrm>
              <a:off x="78718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9" name="Google Shape;5619;p6"/>
            <p:cNvSpPr/>
            <p:nvPr/>
          </p:nvSpPr>
          <p:spPr>
            <a:xfrm>
              <a:off x="81033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0" name="Google Shape;5620;p6"/>
            <p:cNvSpPr/>
            <p:nvPr/>
          </p:nvSpPr>
          <p:spPr>
            <a:xfrm>
              <a:off x="83349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1" name="Google Shape;5621;p6"/>
            <p:cNvSpPr/>
            <p:nvPr/>
          </p:nvSpPr>
          <p:spPr>
            <a:xfrm>
              <a:off x="85664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2" name="Google Shape;5622;p6"/>
            <p:cNvSpPr/>
            <p:nvPr/>
          </p:nvSpPr>
          <p:spPr>
            <a:xfrm>
              <a:off x="87979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3" name="Google Shape;5623;p6"/>
            <p:cNvSpPr/>
            <p:nvPr/>
          </p:nvSpPr>
          <p:spPr>
            <a:xfrm>
              <a:off x="90294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4" name="Google Shape;5624;p6"/>
            <p:cNvSpPr/>
            <p:nvPr/>
          </p:nvSpPr>
          <p:spPr>
            <a:xfrm>
              <a:off x="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5" name="Google Shape;5625;p6"/>
            <p:cNvSpPr/>
            <p:nvPr/>
          </p:nvSpPr>
          <p:spPr>
            <a:xfrm>
              <a:off x="2315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6" name="Google Shape;5626;p6"/>
            <p:cNvSpPr/>
            <p:nvPr/>
          </p:nvSpPr>
          <p:spPr>
            <a:xfrm>
              <a:off x="4630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7" name="Google Shape;5627;p6"/>
            <p:cNvSpPr/>
            <p:nvPr/>
          </p:nvSpPr>
          <p:spPr>
            <a:xfrm>
              <a:off x="6945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8" name="Google Shape;5628;p6"/>
            <p:cNvSpPr/>
            <p:nvPr/>
          </p:nvSpPr>
          <p:spPr>
            <a:xfrm>
              <a:off x="9261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9" name="Google Shape;5629;p6"/>
            <p:cNvSpPr/>
            <p:nvPr/>
          </p:nvSpPr>
          <p:spPr>
            <a:xfrm>
              <a:off x="11576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0" name="Google Shape;5630;p6"/>
            <p:cNvSpPr/>
            <p:nvPr/>
          </p:nvSpPr>
          <p:spPr>
            <a:xfrm>
              <a:off x="13891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1" name="Google Shape;5631;p6"/>
            <p:cNvSpPr/>
            <p:nvPr/>
          </p:nvSpPr>
          <p:spPr>
            <a:xfrm>
              <a:off x="16206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2" name="Google Shape;5632;p6"/>
            <p:cNvSpPr/>
            <p:nvPr/>
          </p:nvSpPr>
          <p:spPr>
            <a:xfrm>
              <a:off x="18522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3" name="Google Shape;5633;p6"/>
            <p:cNvSpPr/>
            <p:nvPr/>
          </p:nvSpPr>
          <p:spPr>
            <a:xfrm>
              <a:off x="20837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4" name="Google Shape;5634;p6"/>
            <p:cNvSpPr/>
            <p:nvPr/>
          </p:nvSpPr>
          <p:spPr>
            <a:xfrm>
              <a:off x="23152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5" name="Google Shape;5635;p6"/>
            <p:cNvSpPr/>
            <p:nvPr/>
          </p:nvSpPr>
          <p:spPr>
            <a:xfrm>
              <a:off x="25467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6" name="Google Shape;5636;p6"/>
            <p:cNvSpPr/>
            <p:nvPr/>
          </p:nvSpPr>
          <p:spPr>
            <a:xfrm>
              <a:off x="27783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7" name="Google Shape;5637;p6"/>
            <p:cNvSpPr/>
            <p:nvPr/>
          </p:nvSpPr>
          <p:spPr>
            <a:xfrm>
              <a:off x="30098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8" name="Google Shape;5638;p6"/>
            <p:cNvSpPr/>
            <p:nvPr/>
          </p:nvSpPr>
          <p:spPr>
            <a:xfrm>
              <a:off x="32413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9" name="Google Shape;5639;p6"/>
            <p:cNvSpPr/>
            <p:nvPr/>
          </p:nvSpPr>
          <p:spPr>
            <a:xfrm>
              <a:off x="34728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0" name="Google Shape;5640;p6"/>
            <p:cNvSpPr/>
            <p:nvPr/>
          </p:nvSpPr>
          <p:spPr>
            <a:xfrm>
              <a:off x="37044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1" name="Google Shape;5641;p6"/>
            <p:cNvSpPr/>
            <p:nvPr/>
          </p:nvSpPr>
          <p:spPr>
            <a:xfrm>
              <a:off x="39359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2" name="Google Shape;5642;p6"/>
            <p:cNvSpPr/>
            <p:nvPr/>
          </p:nvSpPr>
          <p:spPr>
            <a:xfrm>
              <a:off x="41674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3" name="Google Shape;5643;p6"/>
            <p:cNvSpPr/>
            <p:nvPr/>
          </p:nvSpPr>
          <p:spPr>
            <a:xfrm>
              <a:off x="43989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4" name="Google Shape;5644;p6"/>
            <p:cNvSpPr/>
            <p:nvPr/>
          </p:nvSpPr>
          <p:spPr>
            <a:xfrm>
              <a:off x="46305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5" name="Google Shape;5645;p6"/>
            <p:cNvSpPr/>
            <p:nvPr/>
          </p:nvSpPr>
          <p:spPr>
            <a:xfrm>
              <a:off x="48620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6" name="Google Shape;5646;p6"/>
            <p:cNvSpPr/>
            <p:nvPr/>
          </p:nvSpPr>
          <p:spPr>
            <a:xfrm>
              <a:off x="50935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7" name="Google Shape;5647;p6"/>
            <p:cNvSpPr/>
            <p:nvPr/>
          </p:nvSpPr>
          <p:spPr>
            <a:xfrm>
              <a:off x="53250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8" name="Google Shape;5648;p6"/>
            <p:cNvSpPr/>
            <p:nvPr/>
          </p:nvSpPr>
          <p:spPr>
            <a:xfrm>
              <a:off x="55566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9" name="Google Shape;5649;p6"/>
            <p:cNvSpPr/>
            <p:nvPr/>
          </p:nvSpPr>
          <p:spPr>
            <a:xfrm>
              <a:off x="57881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0" name="Google Shape;5650;p6"/>
            <p:cNvSpPr/>
            <p:nvPr/>
          </p:nvSpPr>
          <p:spPr>
            <a:xfrm>
              <a:off x="60196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1" name="Google Shape;5651;p6"/>
            <p:cNvSpPr/>
            <p:nvPr/>
          </p:nvSpPr>
          <p:spPr>
            <a:xfrm>
              <a:off x="62511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2" name="Google Shape;5652;p6"/>
            <p:cNvSpPr/>
            <p:nvPr/>
          </p:nvSpPr>
          <p:spPr>
            <a:xfrm>
              <a:off x="64827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3" name="Google Shape;5653;p6"/>
            <p:cNvSpPr/>
            <p:nvPr/>
          </p:nvSpPr>
          <p:spPr>
            <a:xfrm>
              <a:off x="67142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4" name="Google Shape;5654;p6"/>
            <p:cNvSpPr/>
            <p:nvPr/>
          </p:nvSpPr>
          <p:spPr>
            <a:xfrm>
              <a:off x="69457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5" name="Google Shape;5655;p6"/>
            <p:cNvSpPr/>
            <p:nvPr/>
          </p:nvSpPr>
          <p:spPr>
            <a:xfrm>
              <a:off x="71772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6" name="Google Shape;5656;p6"/>
            <p:cNvSpPr/>
            <p:nvPr/>
          </p:nvSpPr>
          <p:spPr>
            <a:xfrm>
              <a:off x="74088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7" name="Google Shape;5657;p6"/>
            <p:cNvSpPr/>
            <p:nvPr/>
          </p:nvSpPr>
          <p:spPr>
            <a:xfrm>
              <a:off x="76403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8" name="Google Shape;5658;p6"/>
            <p:cNvSpPr/>
            <p:nvPr/>
          </p:nvSpPr>
          <p:spPr>
            <a:xfrm>
              <a:off x="78718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9" name="Google Shape;5659;p6"/>
            <p:cNvSpPr/>
            <p:nvPr/>
          </p:nvSpPr>
          <p:spPr>
            <a:xfrm>
              <a:off x="81033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0" name="Google Shape;5660;p6"/>
            <p:cNvSpPr/>
            <p:nvPr/>
          </p:nvSpPr>
          <p:spPr>
            <a:xfrm>
              <a:off x="83349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1" name="Google Shape;5661;p6"/>
            <p:cNvSpPr/>
            <p:nvPr/>
          </p:nvSpPr>
          <p:spPr>
            <a:xfrm>
              <a:off x="85664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2" name="Google Shape;5662;p6"/>
            <p:cNvSpPr/>
            <p:nvPr/>
          </p:nvSpPr>
          <p:spPr>
            <a:xfrm>
              <a:off x="87979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3" name="Google Shape;5663;p6"/>
            <p:cNvSpPr/>
            <p:nvPr/>
          </p:nvSpPr>
          <p:spPr>
            <a:xfrm>
              <a:off x="90294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4" name="Google Shape;5664;p6"/>
            <p:cNvSpPr/>
            <p:nvPr/>
          </p:nvSpPr>
          <p:spPr>
            <a:xfrm>
              <a:off x="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5" name="Google Shape;5665;p6"/>
            <p:cNvSpPr/>
            <p:nvPr/>
          </p:nvSpPr>
          <p:spPr>
            <a:xfrm>
              <a:off x="2315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6" name="Google Shape;5666;p6"/>
            <p:cNvSpPr/>
            <p:nvPr/>
          </p:nvSpPr>
          <p:spPr>
            <a:xfrm>
              <a:off x="4630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7" name="Google Shape;5667;p6"/>
            <p:cNvSpPr/>
            <p:nvPr/>
          </p:nvSpPr>
          <p:spPr>
            <a:xfrm>
              <a:off x="6945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8" name="Google Shape;5668;p6"/>
            <p:cNvSpPr/>
            <p:nvPr/>
          </p:nvSpPr>
          <p:spPr>
            <a:xfrm>
              <a:off x="9261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9" name="Google Shape;5669;p6"/>
            <p:cNvSpPr/>
            <p:nvPr/>
          </p:nvSpPr>
          <p:spPr>
            <a:xfrm>
              <a:off x="11576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0" name="Google Shape;5670;p6"/>
            <p:cNvSpPr/>
            <p:nvPr/>
          </p:nvSpPr>
          <p:spPr>
            <a:xfrm>
              <a:off x="13891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1" name="Google Shape;5671;p6"/>
            <p:cNvSpPr/>
            <p:nvPr/>
          </p:nvSpPr>
          <p:spPr>
            <a:xfrm>
              <a:off x="16206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2" name="Google Shape;5672;p6"/>
            <p:cNvSpPr/>
            <p:nvPr/>
          </p:nvSpPr>
          <p:spPr>
            <a:xfrm>
              <a:off x="18522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3" name="Google Shape;5673;p6"/>
            <p:cNvSpPr/>
            <p:nvPr/>
          </p:nvSpPr>
          <p:spPr>
            <a:xfrm>
              <a:off x="20837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4" name="Google Shape;5674;p6"/>
            <p:cNvSpPr/>
            <p:nvPr/>
          </p:nvSpPr>
          <p:spPr>
            <a:xfrm>
              <a:off x="23152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5" name="Google Shape;5675;p6"/>
            <p:cNvSpPr/>
            <p:nvPr/>
          </p:nvSpPr>
          <p:spPr>
            <a:xfrm>
              <a:off x="25467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6" name="Google Shape;5676;p6"/>
            <p:cNvSpPr/>
            <p:nvPr/>
          </p:nvSpPr>
          <p:spPr>
            <a:xfrm>
              <a:off x="27783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7" name="Google Shape;5677;p6"/>
            <p:cNvSpPr/>
            <p:nvPr/>
          </p:nvSpPr>
          <p:spPr>
            <a:xfrm>
              <a:off x="30098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8" name="Google Shape;5678;p6"/>
            <p:cNvSpPr/>
            <p:nvPr/>
          </p:nvSpPr>
          <p:spPr>
            <a:xfrm>
              <a:off x="32413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9" name="Google Shape;5679;p6"/>
            <p:cNvSpPr/>
            <p:nvPr/>
          </p:nvSpPr>
          <p:spPr>
            <a:xfrm>
              <a:off x="34728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0" name="Google Shape;5680;p6"/>
            <p:cNvSpPr/>
            <p:nvPr/>
          </p:nvSpPr>
          <p:spPr>
            <a:xfrm>
              <a:off x="37044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1" name="Google Shape;5681;p6"/>
            <p:cNvSpPr/>
            <p:nvPr/>
          </p:nvSpPr>
          <p:spPr>
            <a:xfrm>
              <a:off x="39359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2" name="Google Shape;5682;p6"/>
            <p:cNvSpPr/>
            <p:nvPr/>
          </p:nvSpPr>
          <p:spPr>
            <a:xfrm>
              <a:off x="41674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3" name="Google Shape;5683;p6"/>
            <p:cNvSpPr/>
            <p:nvPr/>
          </p:nvSpPr>
          <p:spPr>
            <a:xfrm>
              <a:off x="43989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4" name="Google Shape;5684;p6"/>
            <p:cNvSpPr/>
            <p:nvPr/>
          </p:nvSpPr>
          <p:spPr>
            <a:xfrm>
              <a:off x="46305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5" name="Google Shape;5685;p6"/>
            <p:cNvSpPr/>
            <p:nvPr/>
          </p:nvSpPr>
          <p:spPr>
            <a:xfrm>
              <a:off x="48620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6" name="Google Shape;5686;p6"/>
            <p:cNvSpPr/>
            <p:nvPr/>
          </p:nvSpPr>
          <p:spPr>
            <a:xfrm>
              <a:off x="50935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7" name="Google Shape;5687;p6"/>
            <p:cNvSpPr/>
            <p:nvPr/>
          </p:nvSpPr>
          <p:spPr>
            <a:xfrm>
              <a:off x="53250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8" name="Google Shape;5688;p6"/>
            <p:cNvSpPr/>
            <p:nvPr/>
          </p:nvSpPr>
          <p:spPr>
            <a:xfrm>
              <a:off x="55566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9" name="Google Shape;5689;p6"/>
            <p:cNvSpPr/>
            <p:nvPr/>
          </p:nvSpPr>
          <p:spPr>
            <a:xfrm>
              <a:off x="57881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0" name="Google Shape;5690;p6"/>
            <p:cNvSpPr/>
            <p:nvPr/>
          </p:nvSpPr>
          <p:spPr>
            <a:xfrm>
              <a:off x="60196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1" name="Google Shape;5691;p6"/>
            <p:cNvSpPr/>
            <p:nvPr/>
          </p:nvSpPr>
          <p:spPr>
            <a:xfrm>
              <a:off x="62511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2" name="Google Shape;5692;p6"/>
            <p:cNvSpPr/>
            <p:nvPr/>
          </p:nvSpPr>
          <p:spPr>
            <a:xfrm>
              <a:off x="64827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3" name="Google Shape;5693;p6"/>
            <p:cNvSpPr/>
            <p:nvPr/>
          </p:nvSpPr>
          <p:spPr>
            <a:xfrm>
              <a:off x="67142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4" name="Google Shape;5694;p6"/>
            <p:cNvSpPr/>
            <p:nvPr/>
          </p:nvSpPr>
          <p:spPr>
            <a:xfrm>
              <a:off x="69457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5" name="Google Shape;5695;p6"/>
            <p:cNvSpPr/>
            <p:nvPr/>
          </p:nvSpPr>
          <p:spPr>
            <a:xfrm>
              <a:off x="71772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6" name="Google Shape;5696;p6"/>
            <p:cNvSpPr/>
            <p:nvPr/>
          </p:nvSpPr>
          <p:spPr>
            <a:xfrm>
              <a:off x="74088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7" name="Google Shape;5697;p6"/>
            <p:cNvSpPr/>
            <p:nvPr/>
          </p:nvSpPr>
          <p:spPr>
            <a:xfrm>
              <a:off x="76403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8" name="Google Shape;5698;p6"/>
            <p:cNvSpPr/>
            <p:nvPr/>
          </p:nvSpPr>
          <p:spPr>
            <a:xfrm>
              <a:off x="78718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9" name="Google Shape;5699;p6"/>
            <p:cNvSpPr/>
            <p:nvPr/>
          </p:nvSpPr>
          <p:spPr>
            <a:xfrm>
              <a:off x="81033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0" name="Google Shape;5700;p6"/>
            <p:cNvSpPr/>
            <p:nvPr/>
          </p:nvSpPr>
          <p:spPr>
            <a:xfrm>
              <a:off x="83349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1" name="Google Shape;5701;p6"/>
            <p:cNvSpPr/>
            <p:nvPr/>
          </p:nvSpPr>
          <p:spPr>
            <a:xfrm>
              <a:off x="85664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2" name="Google Shape;5702;p6"/>
            <p:cNvSpPr/>
            <p:nvPr/>
          </p:nvSpPr>
          <p:spPr>
            <a:xfrm>
              <a:off x="87979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3" name="Google Shape;5703;p6"/>
            <p:cNvSpPr/>
            <p:nvPr/>
          </p:nvSpPr>
          <p:spPr>
            <a:xfrm>
              <a:off x="90294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4" name="Google Shape;5704;p6"/>
            <p:cNvSpPr/>
            <p:nvPr/>
          </p:nvSpPr>
          <p:spPr>
            <a:xfrm>
              <a:off x="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5" name="Google Shape;5705;p6"/>
            <p:cNvSpPr/>
            <p:nvPr/>
          </p:nvSpPr>
          <p:spPr>
            <a:xfrm>
              <a:off x="2315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6" name="Google Shape;5706;p6"/>
            <p:cNvSpPr/>
            <p:nvPr/>
          </p:nvSpPr>
          <p:spPr>
            <a:xfrm>
              <a:off x="4630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7" name="Google Shape;5707;p6"/>
            <p:cNvSpPr/>
            <p:nvPr/>
          </p:nvSpPr>
          <p:spPr>
            <a:xfrm>
              <a:off x="6945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8" name="Google Shape;5708;p6"/>
            <p:cNvSpPr/>
            <p:nvPr/>
          </p:nvSpPr>
          <p:spPr>
            <a:xfrm>
              <a:off x="9261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9" name="Google Shape;5709;p6"/>
            <p:cNvSpPr/>
            <p:nvPr/>
          </p:nvSpPr>
          <p:spPr>
            <a:xfrm>
              <a:off x="11576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0" name="Google Shape;5710;p6"/>
            <p:cNvSpPr/>
            <p:nvPr/>
          </p:nvSpPr>
          <p:spPr>
            <a:xfrm>
              <a:off x="13891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1" name="Google Shape;5711;p6"/>
            <p:cNvSpPr/>
            <p:nvPr/>
          </p:nvSpPr>
          <p:spPr>
            <a:xfrm>
              <a:off x="16206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2" name="Google Shape;5712;p6"/>
            <p:cNvSpPr/>
            <p:nvPr/>
          </p:nvSpPr>
          <p:spPr>
            <a:xfrm>
              <a:off x="18522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3" name="Google Shape;5713;p6"/>
            <p:cNvSpPr/>
            <p:nvPr/>
          </p:nvSpPr>
          <p:spPr>
            <a:xfrm>
              <a:off x="20837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4" name="Google Shape;5714;p6"/>
            <p:cNvSpPr/>
            <p:nvPr/>
          </p:nvSpPr>
          <p:spPr>
            <a:xfrm>
              <a:off x="23152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5" name="Google Shape;5715;p6"/>
            <p:cNvSpPr/>
            <p:nvPr/>
          </p:nvSpPr>
          <p:spPr>
            <a:xfrm>
              <a:off x="25467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6" name="Google Shape;5716;p6"/>
            <p:cNvSpPr/>
            <p:nvPr/>
          </p:nvSpPr>
          <p:spPr>
            <a:xfrm>
              <a:off x="27783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7" name="Google Shape;5717;p6"/>
            <p:cNvSpPr/>
            <p:nvPr/>
          </p:nvSpPr>
          <p:spPr>
            <a:xfrm>
              <a:off x="30098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8" name="Google Shape;5718;p6"/>
            <p:cNvSpPr/>
            <p:nvPr/>
          </p:nvSpPr>
          <p:spPr>
            <a:xfrm>
              <a:off x="32413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9" name="Google Shape;5719;p6"/>
            <p:cNvSpPr/>
            <p:nvPr/>
          </p:nvSpPr>
          <p:spPr>
            <a:xfrm>
              <a:off x="34728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0" name="Google Shape;5720;p6"/>
            <p:cNvSpPr/>
            <p:nvPr/>
          </p:nvSpPr>
          <p:spPr>
            <a:xfrm>
              <a:off x="37044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1" name="Google Shape;5721;p6"/>
            <p:cNvSpPr/>
            <p:nvPr/>
          </p:nvSpPr>
          <p:spPr>
            <a:xfrm>
              <a:off x="39359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2" name="Google Shape;5722;p6"/>
            <p:cNvSpPr/>
            <p:nvPr/>
          </p:nvSpPr>
          <p:spPr>
            <a:xfrm>
              <a:off x="41674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3" name="Google Shape;5723;p6"/>
            <p:cNvSpPr/>
            <p:nvPr/>
          </p:nvSpPr>
          <p:spPr>
            <a:xfrm>
              <a:off x="43989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4" name="Google Shape;5724;p6"/>
            <p:cNvSpPr/>
            <p:nvPr/>
          </p:nvSpPr>
          <p:spPr>
            <a:xfrm>
              <a:off x="46305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5" name="Google Shape;5725;p6"/>
            <p:cNvSpPr/>
            <p:nvPr/>
          </p:nvSpPr>
          <p:spPr>
            <a:xfrm>
              <a:off x="48620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6" name="Google Shape;5726;p6"/>
            <p:cNvSpPr/>
            <p:nvPr/>
          </p:nvSpPr>
          <p:spPr>
            <a:xfrm>
              <a:off x="50935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7" name="Google Shape;5727;p6"/>
            <p:cNvSpPr/>
            <p:nvPr/>
          </p:nvSpPr>
          <p:spPr>
            <a:xfrm>
              <a:off x="53250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8" name="Google Shape;5728;p6"/>
            <p:cNvSpPr/>
            <p:nvPr/>
          </p:nvSpPr>
          <p:spPr>
            <a:xfrm>
              <a:off x="55566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9" name="Google Shape;5729;p6"/>
            <p:cNvSpPr/>
            <p:nvPr/>
          </p:nvSpPr>
          <p:spPr>
            <a:xfrm>
              <a:off x="57881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0" name="Google Shape;5730;p6"/>
            <p:cNvSpPr/>
            <p:nvPr/>
          </p:nvSpPr>
          <p:spPr>
            <a:xfrm>
              <a:off x="60196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1" name="Google Shape;5731;p6"/>
            <p:cNvSpPr/>
            <p:nvPr/>
          </p:nvSpPr>
          <p:spPr>
            <a:xfrm>
              <a:off x="62511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2" name="Google Shape;5732;p6"/>
            <p:cNvSpPr/>
            <p:nvPr/>
          </p:nvSpPr>
          <p:spPr>
            <a:xfrm>
              <a:off x="64827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3" name="Google Shape;5733;p6"/>
            <p:cNvSpPr/>
            <p:nvPr/>
          </p:nvSpPr>
          <p:spPr>
            <a:xfrm>
              <a:off x="67142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4" name="Google Shape;5734;p6"/>
            <p:cNvSpPr/>
            <p:nvPr/>
          </p:nvSpPr>
          <p:spPr>
            <a:xfrm>
              <a:off x="69457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5" name="Google Shape;5735;p6"/>
            <p:cNvSpPr/>
            <p:nvPr/>
          </p:nvSpPr>
          <p:spPr>
            <a:xfrm>
              <a:off x="71772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6" name="Google Shape;5736;p6"/>
            <p:cNvSpPr/>
            <p:nvPr/>
          </p:nvSpPr>
          <p:spPr>
            <a:xfrm>
              <a:off x="74088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7" name="Google Shape;5737;p6"/>
            <p:cNvSpPr/>
            <p:nvPr/>
          </p:nvSpPr>
          <p:spPr>
            <a:xfrm>
              <a:off x="76403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8" name="Google Shape;5738;p6"/>
            <p:cNvSpPr/>
            <p:nvPr/>
          </p:nvSpPr>
          <p:spPr>
            <a:xfrm>
              <a:off x="78718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9" name="Google Shape;5739;p6"/>
            <p:cNvSpPr/>
            <p:nvPr/>
          </p:nvSpPr>
          <p:spPr>
            <a:xfrm>
              <a:off x="81033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0" name="Google Shape;5740;p6"/>
            <p:cNvSpPr/>
            <p:nvPr/>
          </p:nvSpPr>
          <p:spPr>
            <a:xfrm>
              <a:off x="83349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1" name="Google Shape;5741;p6"/>
            <p:cNvSpPr/>
            <p:nvPr/>
          </p:nvSpPr>
          <p:spPr>
            <a:xfrm>
              <a:off x="85664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2" name="Google Shape;5742;p6"/>
            <p:cNvSpPr/>
            <p:nvPr/>
          </p:nvSpPr>
          <p:spPr>
            <a:xfrm>
              <a:off x="87979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3" name="Google Shape;5743;p6"/>
            <p:cNvSpPr/>
            <p:nvPr/>
          </p:nvSpPr>
          <p:spPr>
            <a:xfrm>
              <a:off x="90294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4" name="Google Shape;5744;p6"/>
            <p:cNvSpPr/>
            <p:nvPr/>
          </p:nvSpPr>
          <p:spPr>
            <a:xfrm>
              <a:off x="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5" name="Google Shape;5745;p6"/>
            <p:cNvSpPr/>
            <p:nvPr/>
          </p:nvSpPr>
          <p:spPr>
            <a:xfrm>
              <a:off x="2315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6" name="Google Shape;5746;p6"/>
            <p:cNvSpPr/>
            <p:nvPr/>
          </p:nvSpPr>
          <p:spPr>
            <a:xfrm>
              <a:off x="4630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7" name="Google Shape;5747;p6"/>
            <p:cNvSpPr/>
            <p:nvPr/>
          </p:nvSpPr>
          <p:spPr>
            <a:xfrm>
              <a:off x="6945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8" name="Google Shape;5748;p6"/>
            <p:cNvSpPr/>
            <p:nvPr/>
          </p:nvSpPr>
          <p:spPr>
            <a:xfrm>
              <a:off x="9261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9" name="Google Shape;5749;p6"/>
            <p:cNvSpPr/>
            <p:nvPr/>
          </p:nvSpPr>
          <p:spPr>
            <a:xfrm>
              <a:off x="11576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0" name="Google Shape;5750;p6"/>
            <p:cNvSpPr/>
            <p:nvPr/>
          </p:nvSpPr>
          <p:spPr>
            <a:xfrm>
              <a:off x="13891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1" name="Google Shape;5751;p6"/>
            <p:cNvSpPr/>
            <p:nvPr/>
          </p:nvSpPr>
          <p:spPr>
            <a:xfrm>
              <a:off x="16206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2" name="Google Shape;5752;p6"/>
            <p:cNvSpPr/>
            <p:nvPr/>
          </p:nvSpPr>
          <p:spPr>
            <a:xfrm>
              <a:off x="18522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3" name="Google Shape;5753;p6"/>
            <p:cNvSpPr/>
            <p:nvPr/>
          </p:nvSpPr>
          <p:spPr>
            <a:xfrm>
              <a:off x="20837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4" name="Google Shape;5754;p6"/>
            <p:cNvSpPr/>
            <p:nvPr/>
          </p:nvSpPr>
          <p:spPr>
            <a:xfrm>
              <a:off x="23152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5" name="Google Shape;5755;p6"/>
            <p:cNvSpPr/>
            <p:nvPr/>
          </p:nvSpPr>
          <p:spPr>
            <a:xfrm>
              <a:off x="25467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6" name="Google Shape;5756;p6"/>
            <p:cNvSpPr/>
            <p:nvPr/>
          </p:nvSpPr>
          <p:spPr>
            <a:xfrm>
              <a:off x="27783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7" name="Google Shape;5757;p6"/>
            <p:cNvSpPr/>
            <p:nvPr/>
          </p:nvSpPr>
          <p:spPr>
            <a:xfrm>
              <a:off x="30098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8" name="Google Shape;5758;p6"/>
            <p:cNvSpPr/>
            <p:nvPr/>
          </p:nvSpPr>
          <p:spPr>
            <a:xfrm>
              <a:off x="32413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9" name="Google Shape;5759;p6"/>
            <p:cNvSpPr/>
            <p:nvPr/>
          </p:nvSpPr>
          <p:spPr>
            <a:xfrm>
              <a:off x="34728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0" name="Google Shape;5760;p6"/>
            <p:cNvSpPr/>
            <p:nvPr/>
          </p:nvSpPr>
          <p:spPr>
            <a:xfrm>
              <a:off x="37044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1" name="Google Shape;5761;p6"/>
            <p:cNvSpPr/>
            <p:nvPr/>
          </p:nvSpPr>
          <p:spPr>
            <a:xfrm>
              <a:off x="39359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2" name="Google Shape;5762;p6"/>
            <p:cNvSpPr/>
            <p:nvPr/>
          </p:nvSpPr>
          <p:spPr>
            <a:xfrm>
              <a:off x="41674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3" name="Google Shape;5763;p6"/>
            <p:cNvSpPr/>
            <p:nvPr/>
          </p:nvSpPr>
          <p:spPr>
            <a:xfrm>
              <a:off x="43989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4" name="Google Shape;5764;p6"/>
            <p:cNvSpPr/>
            <p:nvPr/>
          </p:nvSpPr>
          <p:spPr>
            <a:xfrm>
              <a:off x="46305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5" name="Google Shape;5765;p6"/>
            <p:cNvSpPr/>
            <p:nvPr/>
          </p:nvSpPr>
          <p:spPr>
            <a:xfrm>
              <a:off x="48620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6" name="Google Shape;5766;p6"/>
            <p:cNvSpPr/>
            <p:nvPr/>
          </p:nvSpPr>
          <p:spPr>
            <a:xfrm>
              <a:off x="50935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7" name="Google Shape;5767;p6"/>
            <p:cNvSpPr/>
            <p:nvPr/>
          </p:nvSpPr>
          <p:spPr>
            <a:xfrm>
              <a:off x="53250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8" name="Google Shape;5768;p6"/>
            <p:cNvSpPr/>
            <p:nvPr/>
          </p:nvSpPr>
          <p:spPr>
            <a:xfrm>
              <a:off x="55566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9" name="Google Shape;5769;p6"/>
            <p:cNvSpPr/>
            <p:nvPr/>
          </p:nvSpPr>
          <p:spPr>
            <a:xfrm>
              <a:off x="57881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0" name="Google Shape;5770;p6"/>
            <p:cNvSpPr/>
            <p:nvPr/>
          </p:nvSpPr>
          <p:spPr>
            <a:xfrm>
              <a:off x="60196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1" name="Google Shape;5771;p6"/>
            <p:cNvSpPr/>
            <p:nvPr/>
          </p:nvSpPr>
          <p:spPr>
            <a:xfrm>
              <a:off x="62511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2" name="Google Shape;5772;p6"/>
            <p:cNvSpPr/>
            <p:nvPr/>
          </p:nvSpPr>
          <p:spPr>
            <a:xfrm>
              <a:off x="64827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3" name="Google Shape;5773;p6"/>
            <p:cNvSpPr/>
            <p:nvPr/>
          </p:nvSpPr>
          <p:spPr>
            <a:xfrm>
              <a:off x="67142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4" name="Google Shape;5774;p6"/>
            <p:cNvSpPr/>
            <p:nvPr/>
          </p:nvSpPr>
          <p:spPr>
            <a:xfrm>
              <a:off x="69457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5" name="Google Shape;5775;p6"/>
            <p:cNvSpPr/>
            <p:nvPr/>
          </p:nvSpPr>
          <p:spPr>
            <a:xfrm>
              <a:off x="71772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6" name="Google Shape;5776;p6"/>
            <p:cNvSpPr/>
            <p:nvPr/>
          </p:nvSpPr>
          <p:spPr>
            <a:xfrm>
              <a:off x="74088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7" name="Google Shape;5777;p6"/>
            <p:cNvSpPr/>
            <p:nvPr/>
          </p:nvSpPr>
          <p:spPr>
            <a:xfrm>
              <a:off x="76403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8" name="Google Shape;5778;p6"/>
            <p:cNvSpPr/>
            <p:nvPr/>
          </p:nvSpPr>
          <p:spPr>
            <a:xfrm>
              <a:off x="78718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9" name="Google Shape;5779;p6"/>
            <p:cNvSpPr/>
            <p:nvPr/>
          </p:nvSpPr>
          <p:spPr>
            <a:xfrm>
              <a:off x="81033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0" name="Google Shape;5780;p6"/>
            <p:cNvSpPr/>
            <p:nvPr/>
          </p:nvSpPr>
          <p:spPr>
            <a:xfrm>
              <a:off x="83349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1" name="Google Shape;5781;p6"/>
            <p:cNvSpPr/>
            <p:nvPr/>
          </p:nvSpPr>
          <p:spPr>
            <a:xfrm>
              <a:off x="85664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2" name="Google Shape;5782;p6"/>
            <p:cNvSpPr/>
            <p:nvPr/>
          </p:nvSpPr>
          <p:spPr>
            <a:xfrm>
              <a:off x="87979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3" name="Google Shape;5783;p6"/>
            <p:cNvSpPr/>
            <p:nvPr/>
          </p:nvSpPr>
          <p:spPr>
            <a:xfrm>
              <a:off x="90294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4" name="Google Shape;5784;p6"/>
            <p:cNvSpPr/>
            <p:nvPr/>
          </p:nvSpPr>
          <p:spPr>
            <a:xfrm>
              <a:off x="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5" name="Google Shape;5785;p6"/>
            <p:cNvSpPr/>
            <p:nvPr/>
          </p:nvSpPr>
          <p:spPr>
            <a:xfrm>
              <a:off x="2315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6" name="Google Shape;5786;p6"/>
            <p:cNvSpPr/>
            <p:nvPr/>
          </p:nvSpPr>
          <p:spPr>
            <a:xfrm>
              <a:off x="4630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7" name="Google Shape;5787;p6"/>
            <p:cNvSpPr/>
            <p:nvPr/>
          </p:nvSpPr>
          <p:spPr>
            <a:xfrm>
              <a:off x="6945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8" name="Google Shape;5788;p6"/>
            <p:cNvSpPr/>
            <p:nvPr/>
          </p:nvSpPr>
          <p:spPr>
            <a:xfrm>
              <a:off x="9261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9" name="Google Shape;5789;p6"/>
            <p:cNvSpPr/>
            <p:nvPr/>
          </p:nvSpPr>
          <p:spPr>
            <a:xfrm>
              <a:off x="11576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0" name="Google Shape;5790;p6"/>
            <p:cNvSpPr/>
            <p:nvPr/>
          </p:nvSpPr>
          <p:spPr>
            <a:xfrm>
              <a:off x="13891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1" name="Google Shape;5791;p6"/>
            <p:cNvSpPr/>
            <p:nvPr/>
          </p:nvSpPr>
          <p:spPr>
            <a:xfrm>
              <a:off x="16206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2" name="Google Shape;5792;p6"/>
            <p:cNvSpPr/>
            <p:nvPr/>
          </p:nvSpPr>
          <p:spPr>
            <a:xfrm>
              <a:off x="18522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3" name="Google Shape;5793;p6"/>
            <p:cNvSpPr/>
            <p:nvPr/>
          </p:nvSpPr>
          <p:spPr>
            <a:xfrm>
              <a:off x="20837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4" name="Google Shape;5794;p6"/>
            <p:cNvSpPr/>
            <p:nvPr/>
          </p:nvSpPr>
          <p:spPr>
            <a:xfrm>
              <a:off x="23152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5" name="Google Shape;5795;p6"/>
            <p:cNvSpPr/>
            <p:nvPr/>
          </p:nvSpPr>
          <p:spPr>
            <a:xfrm>
              <a:off x="25467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6" name="Google Shape;5796;p6"/>
            <p:cNvSpPr/>
            <p:nvPr/>
          </p:nvSpPr>
          <p:spPr>
            <a:xfrm>
              <a:off x="27783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7" name="Google Shape;5797;p6"/>
            <p:cNvSpPr/>
            <p:nvPr/>
          </p:nvSpPr>
          <p:spPr>
            <a:xfrm>
              <a:off x="30098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8" name="Google Shape;5798;p6"/>
            <p:cNvSpPr/>
            <p:nvPr/>
          </p:nvSpPr>
          <p:spPr>
            <a:xfrm>
              <a:off x="32413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9" name="Google Shape;5799;p6"/>
            <p:cNvSpPr/>
            <p:nvPr/>
          </p:nvSpPr>
          <p:spPr>
            <a:xfrm>
              <a:off x="34728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0" name="Google Shape;5800;p6"/>
            <p:cNvSpPr/>
            <p:nvPr/>
          </p:nvSpPr>
          <p:spPr>
            <a:xfrm>
              <a:off x="37044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1" name="Google Shape;5801;p6"/>
            <p:cNvSpPr/>
            <p:nvPr/>
          </p:nvSpPr>
          <p:spPr>
            <a:xfrm>
              <a:off x="39359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2" name="Google Shape;5802;p6"/>
            <p:cNvSpPr/>
            <p:nvPr/>
          </p:nvSpPr>
          <p:spPr>
            <a:xfrm>
              <a:off x="41674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3" name="Google Shape;5803;p6"/>
            <p:cNvSpPr/>
            <p:nvPr/>
          </p:nvSpPr>
          <p:spPr>
            <a:xfrm>
              <a:off x="43989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4" name="Google Shape;5804;p6"/>
            <p:cNvSpPr/>
            <p:nvPr/>
          </p:nvSpPr>
          <p:spPr>
            <a:xfrm>
              <a:off x="46305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5" name="Google Shape;5805;p6"/>
            <p:cNvSpPr/>
            <p:nvPr/>
          </p:nvSpPr>
          <p:spPr>
            <a:xfrm>
              <a:off x="48620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6" name="Google Shape;5806;p6"/>
            <p:cNvSpPr/>
            <p:nvPr/>
          </p:nvSpPr>
          <p:spPr>
            <a:xfrm>
              <a:off x="50935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7" name="Google Shape;5807;p6"/>
            <p:cNvSpPr/>
            <p:nvPr/>
          </p:nvSpPr>
          <p:spPr>
            <a:xfrm>
              <a:off x="53250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8" name="Google Shape;5808;p6"/>
            <p:cNvSpPr/>
            <p:nvPr/>
          </p:nvSpPr>
          <p:spPr>
            <a:xfrm>
              <a:off x="55566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9" name="Google Shape;5809;p6"/>
            <p:cNvSpPr/>
            <p:nvPr/>
          </p:nvSpPr>
          <p:spPr>
            <a:xfrm>
              <a:off x="57881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0" name="Google Shape;5810;p6"/>
            <p:cNvSpPr/>
            <p:nvPr/>
          </p:nvSpPr>
          <p:spPr>
            <a:xfrm>
              <a:off x="60196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1" name="Google Shape;5811;p6"/>
            <p:cNvSpPr/>
            <p:nvPr/>
          </p:nvSpPr>
          <p:spPr>
            <a:xfrm>
              <a:off x="62511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2" name="Google Shape;5812;p6"/>
            <p:cNvSpPr/>
            <p:nvPr/>
          </p:nvSpPr>
          <p:spPr>
            <a:xfrm>
              <a:off x="64827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3" name="Google Shape;5813;p6"/>
            <p:cNvSpPr/>
            <p:nvPr/>
          </p:nvSpPr>
          <p:spPr>
            <a:xfrm>
              <a:off x="67142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4" name="Google Shape;5814;p6"/>
            <p:cNvSpPr/>
            <p:nvPr/>
          </p:nvSpPr>
          <p:spPr>
            <a:xfrm>
              <a:off x="69457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5" name="Google Shape;5815;p6"/>
            <p:cNvSpPr/>
            <p:nvPr/>
          </p:nvSpPr>
          <p:spPr>
            <a:xfrm>
              <a:off x="71772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6" name="Google Shape;5816;p6"/>
            <p:cNvSpPr/>
            <p:nvPr/>
          </p:nvSpPr>
          <p:spPr>
            <a:xfrm>
              <a:off x="74088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7" name="Google Shape;5817;p6"/>
            <p:cNvSpPr/>
            <p:nvPr/>
          </p:nvSpPr>
          <p:spPr>
            <a:xfrm>
              <a:off x="76403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8" name="Google Shape;5818;p6"/>
            <p:cNvSpPr/>
            <p:nvPr/>
          </p:nvSpPr>
          <p:spPr>
            <a:xfrm>
              <a:off x="78718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9" name="Google Shape;5819;p6"/>
            <p:cNvSpPr/>
            <p:nvPr/>
          </p:nvSpPr>
          <p:spPr>
            <a:xfrm>
              <a:off x="81033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0" name="Google Shape;5820;p6"/>
            <p:cNvSpPr/>
            <p:nvPr/>
          </p:nvSpPr>
          <p:spPr>
            <a:xfrm>
              <a:off x="83349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1" name="Google Shape;5821;p6"/>
            <p:cNvSpPr/>
            <p:nvPr/>
          </p:nvSpPr>
          <p:spPr>
            <a:xfrm>
              <a:off x="85664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2" name="Google Shape;5822;p6"/>
            <p:cNvSpPr/>
            <p:nvPr/>
          </p:nvSpPr>
          <p:spPr>
            <a:xfrm>
              <a:off x="87979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3" name="Google Shape;5823;p6"/>
            <p:cNvSpPr/>
            <p:nvPr/>
          </p:nvSpPr>
          <p:spPr>
            <a:xfrm>
              <a:off x="90294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24" name="Google Shape;5824;p6"/>
          <p:cNvGrpSpPr/>
          <p:nvPr/>
        </p:nvGrpSpPr>
        <p:grpSpPr>
          <a:xfrm rot="10800000" flipH="1">
            <a:off x="-58488" y="4861737"/>
            <a:ext cx="231525" cy="231500"/>
            <a:chOff x="130100" y="-15263"/>
            <a:chExt cx="231525" cy="231500"/>
          </a:xfrm>
        </p:grpSpPr>
        <p:sp>
          <p:nvSpPr>
            <p:cNvPr id="5825" name="Google Shape;582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26" name="Google Shape;582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27" name="Google Shape;582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8" name="Google Shape;582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29" name="Google Shape;5829;p6"/>
          <p:cNvGrpSpPr/>
          <p:nvPr/>
        </p:nvGrpSpPr>
        <p:grpSpPr>
          <a:xfrm rot="10800000" flipH="1">
            <a:off x="-58488" y="4630237"/>
            <a:ext cx="231525" cy="231500"/>
            <a:chOff x="130100" y="-15263"/>
            <a:chExt cx="231525" cy="231500"/>
          </a:xfrm>
        </p:grpSpPr>
        <p:sp>
          <p:nvSpPr>
            <p:cNvPr id="5830" name="Google Shape;583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31" name="Google Shape;583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32" name="Google Shape;583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3" name="Google Shape;583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34" name="Google Shape;5834;p6"/>
          <p:cNvGrpSpPr/>
          <p:nvPr/>
        </p:nvGrpSpPr>
        <p:grpSpPr>
          <a:xfrm rot="10800000" flipH="1">
            <a:off x="-58488" y="4398737"/>
            <a:ext cx="231525" cy="231500"/>
            <a:chOff x="130100" y="-15263"/>
            <a:chExt cx="231525" cy="231500"/>
          </a:xfrm>
        </p:grpSpPr>
        <p:sp>
          <p:nvSpPr>
            <p:cNvPr id="5835" name="Google Shape;583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36" name="Google Shape;583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37" name="Google Shape;583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8" name="Google Shape;583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39" name="Google Shape;5839;p6"/>
          <p:cNvGrpSpPr/>
          <p:nvPr/>
        </p:nvGrpSpPr>
        <p:grpSpPr>
          <a:xfrm rot="10800000" flipH="1">
            <a:off x="-58488" y="4167237"/>
            <a:ext cx="231525" cy="231500"/>
            <a:chOff x="130100" y="-15263"/>
            <a:chExt cx="231525" cy="231500"/>
          </a:xfrm>
        </p:grpSpPr>
        <p:sp>
          <p:nvSpPr>
            <p:cNvPr id="5840" name="Google Shape;584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41" name="Google Shape;584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42" name="Google Shape;584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3" name="Google Shape;584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44" name="Google Shape;5844;p6"/>
          <p:cNvGrpSpPr/>
          <p:nvPr/>
        </p:nvGrpSpPr>
        <p:grpSpPr>
          <a:xfrm rot="10800000" flipH="1">
            <a:off x="-58488" y="3935737"/>
            <a:ext cx="231525" cy="231500"/>
            <a:chOff x="130100" y="-15263"/>
            <a:chExt cx="231525" cy="231500"/>
          </a:xfrm>
        </p:grpSpPr>
        <p:sp>
          <p:nvSpPr>
            <p:cNvPr id="5845" name="Google Shape;584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46" name="Google Shape;584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47" name="Google Shape;584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8" name="Google Shape;584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49" name="Google Shape;5849;p6"/>
          <p:cNvGrpSpPr/>
          <p:nvPr/>
        </p:nvGrpSpPr>
        <p:grpSpPr>
          <a:xfrm rot="10800000" flipH="1">
            <a:off x="173037" y="4861737"/>
            <a:ext cx="231525" cy="231500"/>
            <a:chOff x="130100" y="-15263"/>
            <a:chExt cx="231525" cy="231500"/>
          </a:xfrm>
        </p:grpSpPr>
        <p:sp>
          <p:nvSpPr>
            <p:cNvPr id="5850" name="Google Shape;585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51" name="Google Shape;585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52" name="Google Shape;585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3" name="Google Shape;585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54" name="Google Shape;5854;p6"/>
          <p:cNvGrpSpPr/>
          <p:nvPr/>
        </p:nvGrpSpPr>
        <p:grpSpPr>
          <a:xfrm rot="10800000" flipH="1">
            <a:off x="404562" y="4861737"/>
            <a:ext cx="231525" cy="231500"/>
            <a:chOff x="130100" y="-15263"/>
            <a:chExt cx="231525" cy="231500"/>
          </a:xfrm>
        </p:grpSpPr>
        <p:sp>
          <p:nvSpPr>
            <p:cNvPr id="5855" name="Google Shape;585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56" name="Google Shape;585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57" name="Google Shape;585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8" name="Google Shape;585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59" name="Google Shape;5859;p6"/>
          <p:cNvGrpSpPr/>
          <p:nvPr/>
        </p:nvGrpSpPr>
        <p:grpSpPr>
          <a:xfrm rot="10800000" flipH="1">
            <a:off x="636087" y="4861737"/>
            <a:ext cx="231525" cy="231500"/>
            <a:chOff x="130100" y="-15263"/>
            <a:chExt cx="231525" cy="231500"/>
          </a:xfrm>
        </p:grpSpPr>
        <p:sp>
          <p:nvSpPr>
            <p:cNvPr id="5860" name="Google Shape;586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61" name="Google Shape;586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62" name="Google Shape;586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3" name="Google Shape;586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64" name="Google Shape;5864;p6"/>
          <p:cNvGrpSpPr/>
          <p:nvPr/>
        </p:nvGrpSpPr>
        <p:grpSpPr>
          <a:xfrm rot="10800000" flipH="1">
            <a:off x="867612" y="4861737"/>
            <a:ext cx="231525" cy="231500"/>
            <a:chOff x="130100" y="-15263"/>
            <a:chExt cx="231525" cy="231500"/>
          </a:xfrm>
        </p:grpSpPr>
        <p:sp>
          <p:nvSpPr>
            <p:cNvPr id="5865" name="Google Shape;586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66" name="Google Shape;586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67" name="Google Shape;586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8" name="Google Shape;586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69" name="Google Shape;5869;p6"/>
          <p:cNvGrpSpPr/>
          <p:nvPr/>
        </p:nvGrpSpPr>
        <p:grpSpPr>
          <a:xfrm rot="10800000" flipH="1">
            <a:off x="173037" y="4630237"/>
            <a:ext cx="231525" cy="231500"/>
            <a:chOff x="130100" y="-15263"/>
            <a:chExt cx="231525" cy="231500"/>
          </a:xfrm>
        </p:grpSpPr>
        <p:sp>
          <p:nvSpPr>
            <p:cNvPr id="5870" name="Google Shape;587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71" name="Google Shape;587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72" name="Google Shape;587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3" name="Google Shape;587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74" name="Google Shape;5874;p6"/>
          <p:cNvGrpSpPr/>
          <p:nvPr/>
        </p:nvGrpSpPr>
        <p:grpSpPr>
          <a:xfrm rot="10800000" flipH="1">
            <a:off x="404562" y="4630237"/>
            <a:ext cx="231525" cy="231500"/>
            <a:chOff x="130100" y="-15263"/>
            <a:chExt cx="231525" cy="231500"/>
          </a:xfrm>
        </p:grpSpPr>
        <p:sp>
          <p:nvSpPr>
            <p:cNvPr id="5875" name="Google Shape;587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76" name="Google Shape;587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77" name="Google Shape;587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8" name="Google Shape;587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79" name="Google Shape;5879;p6"/>
          <p:cNvGrpSpPr/>
          <p:nvPr/>
        </p:nvGrpSpPr>
        <p:grpSpPr>
          <a:xfrm rot="10800000" flipH="1">
            <a:off x="173037" y="4398737"/>
            <a:ext cx="231525" cy="231500"/>
            <a:chOff x="130100" y="-15263"/>
            <a:chExt cx="231525" cy="231500"/>
          </a:xfrm>
        </p:grpSpPr>
        <p:sp>
          <p:nvSpPr>
            <p:cNvPr id="5880" name="Google Shape;588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81" name="Google Shape;588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82" name="Google Shape;588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3" name="Google Shape;588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84" name="Google Shape;5884;p6"/>
          <p:cNvGrpSpPr/>
          <p:nvPr/>
        </p:nvGrpSpPr>
        <p:grpSpPr>
          <a:xfrm rot="10800000" flipH="1">
            <a:off x="8275883" y="5071128"/>
            <a:ext cx="231525" cy="232250"/>
            <a:chOff x="8351975" y="1405275"/>
            <a:chExt cx="231525" cy="232250"/>
          </a:xfrm>
        </p:grpSpPr>
        <p:sp>
          <p:nvSpPr>
            <p:cNvPr id="5885" name="Google Shape;588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86" name="Google Shape;588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887" name="Google Shape;588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8" name="Google Shape;588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89" name="Google Shape;5889;p6"/>
          <p:cNvGrpSpPr/>
          <p:nvPr/>
        </p:nvGrpSpPr>
        <p:grpSpPr>
          <a:xfrm rot="10800000" flipH="1">
            <a:off x="8507408" y="5071128"/>
            <a:ext cx="231525" cy="232250"/>
            <a:chOff x="8351975" y="1405275"/>
            <a:chExt cx="231525" cy="232250"/>
          </a:xfrm>
        </p:grpSpPr>
        <p:sp>
          <p:nvSpPr>
            <p:cNvPr id="5890" name="Google Shape;589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91" name="Google Shape;589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892" name="Google Shape;589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3" name="Google Shape;589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94" name="Google Shape;5894;p6"/>
          <p:cNvGrpSpPr/>
          <p:nvPr/>
        </p:nvGrpSpPr>
        <p:grpSpPr>
          <a:xfrm rot="10800000" flipH="1">
            <a:off x="8738933" y="5071128"/>
            <a:ext cx="231525" cy="232250"/>
            <a:chOff x="8351975" y="1405275"/>
            <a:chExt cx="231525" cy="232250"/>
          </a:xfrm>
        </p:grpSpPr>
        <p:sp>
          <p:nvSpPr>
            <p:cNvPr id="5895" name="Google Shape;589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96" name="Google Shape;589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897" name="Google Shape;589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8" name="Google Shape;589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99" name="Google Shape;5899;p6"/>
          <p:cNvGrpSpPr/>
          <p:nvPr/>
        </p:nvGrpSpPr>
        <p:grpSpPr>
          <a:xfrm rot="10800000" flipH="1">
            <a:off x="8970458" y="5071128"/>
            <a:ext cx="231525" cy="232250"/>
            <a:chOff x="8351975" y="1405275"/>
            <a:chExt cx="231525" cy="232250"/>
          </a:xfrm>
        </p:grpSpPr>
        <p:sp>
          <p:nvSpPr>
            <p:cNvPr id="5900" name="Google Shape;590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01" name="Google Shape;590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02" name="Google Shape;590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3" name="Google Shape;590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04" name="Google Shape;5904;p6"/>
          <p:cNvGrpSpPr/>
          <p:nvPr/>
        </p:nvGrpSpPr>
        <p:grpSpPr>
          <a:xfrm rot="10800000" flipH="1">
            <a:off x="9201983" y="5071128"/>
            <a:ext cx="231525" cy="232250"/>
            <a:chOff x="8351975" y="1405275"/>
            <a:chExt cx="231525" cy="232250"/>
          </a:xfrm>
        </p:grpSpPr>
        <p:sp>
          <p:nvSpPr>
            <p:cNvPr id="5905" name="Google Shape;590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06" name="Google Shape;590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07" name="Google Shape;590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8" name="Google Shape;590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09" name="Google Shape;5909;p6"/>
          <p:cNvGrpSpPr/>
          <p:nvPr/>
        </p:nvGrpSpPr>
        <p:grpSpPr>
          <a:xfrm rot="10800000" flipH="1">
            <a:off x="8275883" y="4839628"/>
            <a:ext cx="231525" cy="232250"/>
            <a:chOff x="8351975" y="1405275"/>
            <a:chExt cx="231525" cy="232250"/>
          </a:xfrm>
        </p:grpSpPr>
        <p:sp>
          <p:nvSpPr>
            <p:cNvPr id="5910" name="Google Shape;591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11" name="Google Shape;591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12" name="Google Shape;591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3" name="Google Shape;591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14" name="Google Shape;5914;p6"/>
          <p:cNvGrpSpPr/>
          <p:nvPr/>
        </p:nvGrpSpPr>
        <p:grpSpPr>
          <a:xfrm rot="10800000" flipH="1">
            <a:off x="8507408" y="4839628"/>
            <a:ext cx="231525" cy="232250"/>
            <a:chOff x="8351975" y="1405275"/>
            <a:chExt cx="231525" cy="232250"/>
          </a:xfrm>
        </p:grpSpPr>
        <p:sp>
          <p:nvSpPr>
            <p:cNvPr id="5915" name="Google Shape;591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16" name="Google Shape;591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17" name="Google Shape;591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8" name="Google Shape;591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19" name="Google Shape;5919;p6"/>
          <p:cNvGrpSpPr/>
          <p:nvPr/>
        </p:nvGrpSpPr>
        <p:grpSpPr>
          <a:xfrm rot="10800000" flipH="1">
            <a:off x="8738933" y="4839628"/>
            <a:ext cx="231525" cy="232250"/>
            <a:chOff x="8351975" y="1405275"/>
            <a:chExt cx="231525" cy="232250"/>
          </a:xfrm>
        </p:grpSpPr>
        <p:sp>
          <p:nvSpPr>
            <p:cNvPr id="5920" name="Google Shape;592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21" name="Google Shape;592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22" name="Google Shape;592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3" name="Google Shape;592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24" name="Google Shape;5924;p6"/>
          <p:cNvGrpSpPr/>
          <p:nvPr/>
        </p:nvGrpSpPr>
        <p:grpSpPr>
          <a:xfrm rot="10800000" flipH="1">
            <a:off x="8970458" y="4839628"/>
            <a:ext cx="231525" cy="232250"/>
            <a:chOff x="8351975" y="1405275"/>
            <a:chExt cx="231525" cy="232250"/>
          </a:xfrm>
        </p:grpSpPr>
        <p:sp>
          <p:nvSpPr>
            <p:cNvPr id="5925" name="Google Shape;592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26" name="Google Shape;592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27" name="Google Shape;592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8" name="Google Shape;592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29" name="Google Shape;5929;p6"/>
          <p:cNvGrpSpPr/>
          <p:nvPr/>
        </p:nvGrpSpPr>
        <p:grpSpPr>
          <a:xfrm rot="10800000" flipH="1">
            <a:off x="9201983" y="4839628"/>
            <a:ext cx="231525" cy="232250"/>
            <a:chOff x="8351975" y="1405275"/>
            <a:chExt cx="231525" cy="232250"/>
          </a:xfrm>
        </p:grpSpPr>
        <p:sp>
          <p:nvSpPr>
            <p:cNvPr id="5930" name="Google Shape;593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31" name="Google Shape;593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32" name="Google Shape;593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3" name="Google Shape;593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34" name="Google Shape;5934;p6"/>
          <p:cNvGrpSpPr/>
          <p:nvPr/>
        </p:nvGrpSpPr>
        <p:grpSpPr>
          <a:xfrm rot="10800000" flipH="1">
            <a:off x="8507408" y="4608128"/>
            <a:ext cx="231525" cy="232250"/>
            <a:chOff x="8351975" y="1405275"/>
            <a:chExt cx="231525" cy="232250"/>
          </a:xfrm>
        </p:grpSpPr>
        <p:sp>
          <p:nvSpPr>
            <p:cNvPr id="5935" name="Google Shape;593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36" name="Google Shape;593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37" name="Google Shape;593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8" name="Google Shape;593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39" name="Google Shape;5939;p6"/>
          <p:cNvGrpSpPr/>
          <p:nvPr/>
        </p:nvGrpSpPr>
        <p:grpSpPr>
          <a:xfrm rot="10800000" flipH="1">
            <a:off x="8738933" y="4608128"/>
            <a:ext cx="231525" cy="232250"/>
            <a:chOff x="8351975" y="1405275"/>
            <a:chExt cx="231525" cy="232250"/>
          </a:xfrm>
        </p:grpSpPr>
        <p:sp>
          <p:nvSpPr>
            <p:cNvPr id="5940" name="Google Shape;594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41" name="Google Shape;594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42" name="Google Shape;594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3" name="Google Shape;594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44" name="Google Shape;5944;p6"/>
          <p:cNvGrpSpPr/>
          <p:nvPr/>
        </p:nvGrpSpPr>
        <p:grpSpPr>
          <a:xfrm rot="10800000" flipH="1">
            <a:off x="8970458" y="4608128"/>
            <a:ext cx="231525" cy="232250"/>
            <a:chOff x="8351975" y="1405275"/>
            <a:chExt cx="231525" cy="232250"/>
          </a:xfrm>
        </p:grpSpPr>
        <p:sp>
          <p:nvSpPr>
            <p:cNvPr id="5945" name="Google Shape;594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46" name="Google Shape;594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47" name="Google Shape;594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8" name="Google Shape;594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49" name="Google Shape;5949;p6"/>
          <p:cNvGrpSpPr/>
          <p:nvPr/>
        </p:nvGrpSpPr>
        <p:grpSpPr>
          <a:xfrm rot="10800000" flipH="1">
            <a:off x="9201983" y="4608128"/>
            <a:ext cx="231525" cy="232250"/>
            <a:chOff x="8351975" y="1405275"/>
            <a:chExt cx="231525" cy="232250"/>
          </a:xfrm>
        </p:grpSpPr>
        <p:sp>
          <p:nvSpPr>
            <p:cNvPr id="5950" name="Google Shape;595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51" name="Google Shape;595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52" name="Google Shape;595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3" name="Google Shape;595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54" name="Google Shape;5954;p6"/>
          <p:cNvGrpSpPr/>
          <p:nvPr/>
        </p:nvGrpSpPr>
        <p:grpSpPr>
          <a:xfrm rot="10800000" flipH="1">
            <a:off x="8970458" y="4376628"/>
            <a:ext cx="231525" cy="232250"/>
            <a:chOff x="8351975" y="1405275"/>
            <a:chExt cx="231525" cy="232250"/>
          </a:xfrm>
        </p:grpSpPr>
        <p:sp>
          <p:nvSpPr>
            <p:cNvPr id="5955" name="Google Shape;595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56" name="Google Shape;595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57" name="Google Shape;595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8" name="Google Shape;595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59" name="Google Shape;5959;p6"/>
          <p:cNvGrpSpPr/>
          <p:nvPr/>
        </p:nvGrpSpPr>
        <p:grpSpPr>
          <a:xfrm rot="10800000" flipH="1">
            <a:off x="9201983" y="4376628"/>
            <a:ext cx="231525" cy="232250"/>
            <a:chOff x="8351975" y="1405275"/>
            <a:chExt cx="231525" cy="232250"/>
          </a:xfrm>
        </p:grpSpPr>
        <p:sp>
          <p:nvSpPr>
            <p:cNvPr id="5960" name="Google Shape;596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61" name="Google Shape;596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62" name="Google Shape;596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3" name="Google Shape;596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64" name="Google Shape;5964;p6"/>
          <p:cNvGrpSpPr/>
          <p:nvPr/>
        </p:nvGrpSpPr>
        <p:grpSpPr>
          <a:xfrm rot="10800000" flipH="1">
            <a:off x="8970458" y="4145128"/>
            <a:ext cx="231525" cy="232250"/>
            <a:chOff x="8351975" y="1405275"/>
            <a:chExt cx="231525" cy="232250"/>
          </a:xfrm>
        </p:grpSpPr>
        <p:sp>
          <p:nvSpPr>
            <p:cNvPr id="5965" name="Google Shape;596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66" name="Google Shape;596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67" name="Google Shape;596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8" name="Google Shape;596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69" name="Google Shape;5969;p6"/>
          <p:cNvGrpSpPr/>
          <p:nvPr/>
        </p:nvGrpSpPr>
        <p:grpSpPr>
          <a:xfrm rot="10800000" flipH="1">
            <a:off x="9201983" y="4145128"/>
            <a:ext cx="231525" cy="232250"/>
            <a:chOff x="8351975" y="1405275"/>
            <a:chExt cx="231525" cy="232250"/>
          </a:xfrm>
        </p:grpSpPr>
        <p:sp>
          <p:nvSpPr>
            <p:cNvPr id="5970" name="Google Shape;597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71" name="Google Shape;597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72" name="Google Shape;597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3" name="Google Shape;597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74" name="Google Shape;5974;p6"/>
          <p:cNvGrpSpPr/>
          <p:nvPr/>
        </p:nvGrpSpPr>
        <p:grpSpPr>
          <a:xfrm rot="10800000" flipH="1">
            <a:off x="8970458" y="3913628"/>
            <a:ext cx="231525" cy="232250"/>
            <a:chOff x="8351975" y="1405275"/>
            <a:chExt cx="231525" cy="232250"/>
          </a:xfrm>
        </p:grpSpPr>
        <p:sp>
          <p:nvSpPr>
            <p:cNvPr id="5975" name="Google Shape;597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76" name="Google Shape;597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77" name="Google Shape;597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8" name="Google Shape;597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79" name="Google Shape;5979;p6"/>
          <p:cNvGrpSpPr/>
          <p:nvPr/>
        </p:nvGrpSpPr>
        <p:grpSpPr>
          <a:xfrm rot="10800000" flipH="1">
            <a:off x="9201983" y="3913628"/>
            <a:ext cx="231525" cy="232250"/>
            <a:chOff x="8351975" y="1405275"/>
            <a:chExt cx="231525" cy="232250"/>
          </a:xfrm>
        </p:grpSpPr>
        <p:sp>
          <p:nvSpPr>
            <p:cNvPr id="5980" name="Google Shape;598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81" name="Google Shape;598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82" name="Google Shape;598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3" name="Google Shape;598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84" name="Google Shape;5984;p6"/>
          <p:cNvGrpSpPr/>
          <p:nvPr/>
        </p:nvGrpSpPr>
        <p:grpSpPr>
          <a:xfrm rot="10800000" flipH="1">
            <a:off x="8971180" y="231414"/>
            <a:ext cx="232250" cy="231525"/>
            <a:chOff x="7443300" y="2363988"/>
            <a:chExt cx="232250" cy="231525"/>
          </a:xfrm>
        </p:grpSpPr>
        <p:sp>
          <p:nvSpPr>
            <p:cNvPr id="5985" name="Google Shape;598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86" name="Google Shape;598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5987" name="Google Shape;598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8" name="Google Shape;598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89" name="Google Shape;5989;p6"/>
          <p:cNvGrpSpPr/>
          <p:nvPr/>
        </p:nvGrpSpPr>
        <p:grpSpPr>
          <a:xfrm rot="10800000" flipH="1">
            <a:off x="8738930" y="231414"/>
            <a:ext cx="232250" cy="231525"/>
            <a:chOff x="7443300" y="2363988"/>
            <a:chExt cx="232250" cy="231525"/>
          </a:xfrm>
        </p:grpSpPr>
        <p:sp>
          <p:nvSpPr>
            <p:cNvPr id="5990" name="Google Shape;599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91" name="Google Shape;599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5992" name="Google Shape;599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3" name="Google Shape;599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94" name="Google Shape;5994;p6"/>
          <p:cNvGrpSpPr/>
          <p:nvPr/>
        </p:nvGrpSpPr>
        <p:grpSpPr>
          <a:xfrm rot="10800000" flipH="1">
            <a:off x="8507043" y="231414"/>
            <a:ext cx="232250" cy="231525"/>
            <a:chOff x="7443300" y="2363988"/>
            <a:chExt cx="232250" cy="231525"/>
          </a:xfrm>
        </p:grpSpPr>
        <p:sp>
          <p:nvSpPr>
            <p:cNvPr id="5995" name="Google Shape;599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96" name="Google Shape;599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5997" name="Google Shape;599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8" name="Google Shape;599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99" name="Google Shape;5999;p6"/>
          <p:cNvGrpSpPr/>
          <p:nvPr/>
        </p:nvGrpSpPr>
        <p:grpSpPr>
          <a:xfrm rot="10800000" flipH="1">
            <a:off x="8275155" y="231414"/>
            <a:ext cx="232250" cy="231525"/>
            <a:chOff x="7443300" y="2363988"/>
            <a:chExt cx="232250" cy="231525"/>
          </a:xfrm>
        </p:grpSpPr>
        <p:sp>
          <p:nvSpPr>
            <p:cNvPr id="6000" name="Google Shape;600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01" name="Google Shape;600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02" name="Google Shape;600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3" name="Google Shape;600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04" name="Google Shape;6004;p6"/>
          <p:cNvGrpSpPr/>
          <p:nvPr/>
        </p:nvGrpSpPr>
        <p:grpSpPr>
          <a:xfrm rot="10800000" flipH="1">
            <a:off x="8971180" y="462939"/>
            <a:ext cx="232250" cy="231525"/>
            <a:chOff x="7443300" y="2363988"/>
            <a:chExt cx="232250" cy="231525"/>
          </a:xfrm>
        </p:grpSpPr>
        <p:sp>
          <p:nvSpPr>
            <p:cNvPr id="6005" name="Google Shape;600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06" name="Google Shape;600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07" name="Google Shape;600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8" name="Google Shape;600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09" name="Google Shape;6009;p6"/>
          <p:cNvGrpSpPr/>
          <p:nvPr/>
        </p:nvGrpSpPr>
        <p:grpSpPr>
          <a:xfrm rot="10800000" flipH="1">
            <a:off x="8738930" y="462939"/>
            <a:ext cx="232250" cy="231525"/>
            <a:chOff x="7443300" y="2363988"/>
            <a:chExt cx="232250" cy="231525"/>
          </a:xfrm>
        </p:grpSpPr>
        <p:sp>
          <p:nvSpPr>
            <p:cNvPr id="6010" name="Google Shape;601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11" name="Google Shape;601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12" name="Google Shape;601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3" name="Google Shape;601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14" name="Google Shape;6014;p6"/>
          <p:cNvGrpSpPr/>
          <p:nvPr/>
        </p:nvGrpSpPr>
        <p:grpSpPr>
          <a:xfrm rot="10800000" flipH="1">
            <a:off x="8507043" y="462939"/>
            <a:ext cx="232250" cy="231525"/>
            <a:chOff x="7443300" y="2363988"/>
            <a:chExt cx="232250" cy="231525"/>
          </a:xfrm>
        </p:grpSpPr>
        <p:sp>
          <p:nvSpPr>
            <p:cNvPr id="6015" name="Google Shape;601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16" name="Google Shape;601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17" name="Google Shape;601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8" name="Google Shape;601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19" name="Google Shape;6019;p6"/>
          <p:cNvGrpSpPr/>
          <p:nvPr/>
        </p:nvGrpSpPr>
        <p:grpSpPr>
          <a:xfrm rot="10800000" flipH="1">
            <a:off x="8971180" y="694464"/>
            <a:ext cx="232250" cy="231525"/>
            <a:chOff x="7443300" y="2363988"/>
            <a:chExt cx="232250" cy="231525"/>
          </a:xfrm>
        </p:grpSpPr>
        <p:sp>
          <p:nvSpPr>
            <p:cNvPr id="6020" name="Google Shape;602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21" name="Google Shape;602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22" name="Google Shape;602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3" name="Google Shape;602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24" name="Google Shape;6024;p6"/>
          <p:cNvGrpSpPr/>
          <p:nvPr/>
        </p:nvGrpSpPr>
        <p:grpSpPr>
          <a:xfrm rot="10800000" flipH="1">
            <a:off x="8738930" y="694464"/>
            <a:ext cx="232250" cy="231525"/>
            <a:chOff x="7443300" y="2363988"/>
            <a:chExt cx="232250" cy="231525"/>
          </a:xfrm>
        </p:grpSpPr>
        <p:sp>
          <p:nvSpPr>
            <p:cNvPr id="6025" name="Google Shape;602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26" name="Google Shape;602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27" name="Google Shape;602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8" name="Google Shape;602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29" name="Google Shape;6029;p6"/>
          <p:cNvGrpSpPr/>
          <p:nvPr/>
        </p:nvGrpSpPr>
        <p:grpSpPr>
          <a:xfrm rot="10800000" flipH="1">
            <a:off x="8507043" y="694464"/>
            <a:ext cx="232250" cy="231525"/>
            <a:chOff x="7443300" y="2363988"/>
            <a:chExt cx="232250" cy="231525"/>
          </a:xfrm>
        </p:grpSpPr>
        <p:sp>
          <p:nvSpPr>
            <p:cNvPr id="6030" name="Google Shape;603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31" name="Google Shape;603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32" name="Google Shape;603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3" name="Google Shape;603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34" name="Google Shape;6034;p6"/>
          <p:cNvGrpSpPr/>
          <p:nvPr/>
        </p:nvGrpSpPr>
        <p:grpSpPr>
          <a:xfrm rot="10800000" flipH="1">
            <a:off x="8971180" y="925989"/>
            <a:ext cx="232250" cy="231525"/>
            <a:chOff x="7443300" y="2363988"/>
            <a:chExt cx="232250" cy="231525"/>
          </a:xfrm>
        </p:grpSpPr>
        <p:sp>
          <p:nvSpPr>
            <p:cNvPr id="6035" name="Google Shape;603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36" name="Google Shape;603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37" name="Google Shape;603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8" name="Google Shape;603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39" name="Google Shape;6039;p6"/>
          <p:cNvGrpSpPr/>
          <p:nvPr/>
        </p:nvGrpSpPr>
        <p:grpSpPr>
          <a:xfrm rot="10800000" flipH="1">
            <a:off x="-58858" y="1852095"/>
            <a:ext cx="232250" cy="231525"/>
            <a:chOff x="7443300" y="2363988"/>
            <a:chExt cx="232250" cy="231525"/>
          </a:xfrm>
        </p:grpSpPr>
        <p:sp>
          <p:nvSpPr>
            <p:cNvPr id="6040" name="Google Shape;604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41" name="Google Shape;604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42" name="Google Shape;604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3" name="Google Shape;604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44" name="Google Shape;6044;p6"/>
          <p:cNvGrpSpPr/>
          <p:nvPr/>
        </p:nvGrpSpPr>
        <p:grpSpPr>
          <a:xfrm rot="10800000" flipH="1">
            <a:off x="-58858" y="1620570"/>
            <a:ext cx="232250" cy="231525"/>
            <a:chOff x="7443300" y="2363988"/>
            <a:chExt cx="232250" cy="231525"/>
          </a:xfrm>
        </p:grpSpPr>
        <p:sp>
          <p:nvSpPr>
            <p:cNvPr id="6045" name="Google Shape;604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46" name="Google Shape;604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47" name="Google Shape;604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8" name="Google Shape;604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49" name="Google Shape;6049;p6"/>
          <p:cNvGrpSpPr/>
          <p:nvPr/>
        </p:nvGrpSpPr>
        <p:grpSpPr>
          <a:xfrm rot="10800000" flipH="1">
            <a:off x="-58858" y="1389045"/>
            <a:ext cx="232250" cy="231525"/>
            <a:chOff x="7443300" y="2363988"/>
            <a:chExt cx="232250" cy="231525"/>
          </a:xfrm>
        </p:grpSpPr>
        <p:sp>
          <p:nvSpPr>
            <p:cNvPr id="6050" name="Google Shape;605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51" name="Google Shape;605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52" name="Google Shape;605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3" name="Google Shape;605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54" name="Google Shape;6054;p6"/>
          <p:cNvGrpSpPr/>
          <p:nvPr/>
        </p:nvGrpSpPr>
        <p:grpSpPr>
          <a:xfrm rot="10800000" flipH="1">
            <a:off x="-58858" y="1157520"/>
            <a:ext cx="232250" cy="231525"/>
            <a:chOff x="7443300" y="2363988"/>
            <a:chExt cx="232250" cy="231525"/>
          </a:xfrm>
        </p:grpSpPr>
        <p:sp>
          <p:nvSpPr>
            <p:cNvPr id="6055" name="Google Shape;605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56" name="Google Shape;605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57" name="Google Shape;605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8" name="Google Shape;605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59" name="Google Shape;6059;p6"/>
          <p:cNvGrpSpPr/>
          <p:nvPr/>
        </p:nvGrpSpPr>
        <p:grpSpPr>
          <a:xfrm rot="10800000" flipH="1">
            <a:off x="-58858" y="925995"/>
            <a:ext cx="232250" cy="231525"/>
            <a:chOff x="7443300" y="2363988"/>
            <a:chExt cx="232250" cy="231525"/>
          </a:xfrm>
        </p:grpSpPr>
        <p:sp>
          <p:nvSpPr>
            <p:cNvPr id="6060" name="Google Shape;606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61" name="Google Shape;606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62" name="Google Shape;606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3" name="Google Shape;606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64" name="Google Shape;6064;p6"/>
          <p:cNvGrpSpPr/>
          <p:nvPr/>
        </p:nvGrpSpPr>
        <p:grpSpPr>
          <a:xfrm rot="10800000" flipH="1">
            <a:off x="-58858" y="694470"/>
            <a:ext cx="232250" cy="231525"/>
            <a:chOff x="7443300" y="2363988"/>
            <a:chExt cx="232250" cy="231525"/>
          </a:xfrm>
        </p:grpSpPr>
        <p:sp>
          <p:nvSpPr>
            <p:cNvPr id="6065" name="Google Shape;606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66" name="Google Shape;606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67" name="Google Shape;606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8" name="Google Shape;606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69" name="Google Shape;6069;p6"/>
          <p:cNvGrpSpPr/>
          <p:nvPr/>
        </p:nvGrpSpPr>
        <p:grpSpPr>
          <a:xfrm rot="10800000" flipH="1">
            <a:off x="-58858" y="462945"/>
            <a:ext cx="232250" cy="231525"/>
            <a:chOff x="7443300" y="2363988"/>
            <a:chExt cx="232250" cy="231525"/>
          </a:xfrm>
        </p:grpSpPr>
        <p:sp>
          <p:nvSpPr>
            <p:cNvPr id="6070" name="Google Shape;607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71" name="Google Shape;607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72" name="Google Shape;607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3" name="Google Shape;607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74" name="Google Shape;6074;p6"/>
          <p:cNvGrpSpPr/>
          <p:nvPr/>
        </p:nvGrpSpPr>
        <p:grpSpPr>
          <a:xfrm rot="10800000" flipH="1">
            <a:off x="-58858" y="231420"/>
            <a:ext cx="232250" cy="231525"/>
            <a:chOff x="7443300" y="2363988"/>
            <a:chExt cx="232250" cy="231525"/>
          </a:xfrm>
        </p:grpSpPr>
        <p:sp>
          <p:nvSpPr>
            <p:cNvPr id="6075" name="Google Shape;607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76" name="Google Shape;607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77" name="Google Shape;607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8" name="Google Shape;607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79" name="Google Shape;6079;p6"/>
          <p:cNvGrpSpPr/>
          <p:nvPr/>
        </p:nvGrpSpPr>
        <p:grpSpPr>
          <a:xfrm rot="10800000" flipH="1">
            <a:off x="-58858" y="-105"/>
            <a:ext cx="232250" cy="231525"/>
            <a:chOff x="7443300" y="2363988"/>
            <a:chExt cx="232250" cy="231525"/>
          </a:xfrm>
        </p:grpSpPr>
        <p:sp>
          <p:nvSpPr>
            <p:cNvPr id="6080" name="Google Shape;608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81" name="Google Shape;608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82" name="Google Shape;608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3" name="Google Shape;608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84" name="Google Shape;6084;p6"/>
          <p:cNvGrpSpPr/>
          <p:nvPr/>
        </p:nvGrpSpPr>
        <p:grpSpPr>
          <a:xfrm rot="10800000" flipH="1">
            <a:off x="172655" y="1389045"/>
            <a:ext cx="232250" cy="231525"/>
            <a:chOff x="7443300" y="2363988"/>
            <a:chExt cx="232250" cy="231525"/>
          </a:xfrm>
        </p:grpSpPr>
        <p:sp>
          <p:nvSpPr>
            <p:cNvPr id="6085" name="Google Shape;608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86" name="Google Shape;608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87" name="Google Shape;608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8" name="Google Shape;608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89" name="Google Shape;6089;p6"/>
          <p:cNvGrpSpPr/>
          <p:nvPr/>
        </p:nvGrpSpPr>
        <p:grpSpPr>
          <a:xfrm rot="10800000" flipH="1">
            <a:off x="172655" y="1157520"/>
            <a:ext cx="232250" cy="231525"/>
            <a:chOff x="7443300" y="2363988"/>
            <a:chExt cx="232250" cy="231525"/>
          </a:xfrm>
        </p:grpSpPr>
        <p:sp>
          <p:nvSpPr>
            <p:cNvPr id="6090" name="Google Shape;609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91" name="Google Shape;609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92" name="Google Shape;609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3" name="Google Shape;609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94" name="Google Shape;6094;p6"/>
          <p:cNvGrpSpPr/>
          <p:nvPr/>
        </p:nvGrpSpPr>
        <p:grpSpPr>
          <a:xfrm rot="10800000" flipH="1">
            <a:off x="172655" y="925995"/>
            <a:ext cx="232250" cy="231525"/>
            <a:chOff x="7443300" y="2363988"/>
            <a:chExt cx="232250" cy="231525"/>
          </a:xfrm>
        </p:grpSpPr>
        <p:sp>
          <p:nvSpPr>
            <p:cNvPr id="6095" name="Google Shape;609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96" name="Google Shape;609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97" name="Google Shape;609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8" name="Google Shape;609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99" name="Google Shape;6099;p6"/>
          <p:cNvGrpSpPr/>
          <p:nvPr/>
        </p:nvGrpSpPr>
        <p:grpSpPr>
          <a:xfrm rot="10800000" flipH="1">
            <a:off x="172655" y="694470"/>
            <a:ext cx="232250" cy="231525"/>
            <a:chOff x="7443300" y="2363988"/>
            <a:chExt cx="232250" cy="231525"/>
          </a:xfrm>
        </p:grpSpPr>
        <p:sp>
          <p:nvSpPr>
            <p:cNvPr id="6100" name="Google Shape;610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01" name="Google Shape;610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02" name="Google Shape;610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3" name="Google Shape;610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04" name="Google Shape;6104;p6"/>
          <p:cNvGrpSpPr/>
          <p:nvPr/>
        </p:nvGrpSpPr>
        <p:grpSpPr>
          <a:xfrm rot="10800000" flipH="1">
            <a:off x="172655" y="462945"/>
            <a:ext cx="232250" cy="231525"/>
            <a:chOff x="7443300" y="2363988"/>
            <a:chExt cx="232250" cy="231525"/>
          </a:xfrm>
        </p:grpSpPr>
        <p:sp>
          <p:nvSpPr>
            <p:cNvPr id="6105" name="Google Shape;610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06" name="Google Shape;610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07" name="Google Shape;610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8" name="Google Shape;610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09" name="Google Shape;6109;p6"/>
          <p:cNvGrpSpPr/>
          <p:nvPr/>
        </p:nvGrpSpPr>
        <p:grpSpPr>
          <a:xfrm rot="10800000" flipH="1">
            <a:off x="172655" y="231420"/>
            <a:ext cx="232250" cy="231525"/>
            <a:chOff x="7443300" y="2363988"/>
            <a:chExt cx="232250" cy="231525"/>
          </a:xfrm>
        </p:grpSpPr>
        <p:sp>
          <p:nvSpPr>
            <p:cNvPr id="6110" name="Google Shape;611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11" name="Google Shape;611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12" name="Google Shape;611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3" name="Google Shape;611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14" name="Google Shape;6114;p6"/>
          <p:cNvGrpSpPr/>
          <p:nvPr/>
        </p:nvGrpSpPr>
        <p:grpSpPr>
          <a:xfrm rot="10800000" flipH="1">
            <a:off x="172655" y="-105"/>
            <a:ext cx="232250" cy="231525"/>
            <a:chOff x="7443300" y="2363988"/>
            <a:chExt cx="232250" cy="231525"/>
          </a:xfrm>
        </p:grpSpPr>
        <p:sp>
          <p:nvSpPr>
            <p:cNvPr id="6115" name="Google Shape;611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16" name="Google Shape;611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17" name="Google Shape;611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8" name="Google Shape;611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19" name="Google Shape;6119;p6"/>
          <p:cNvGrpSpPr/>
          <p:nvPr/>
        </p:nvGrpSpPr>
        <p:grpSpPr>
          <a:xfrm rot="10800000" flipH="1">
            <a:off x="404167" y="462945"/>
            <a:ext cx="232250" cy="231525"/>
            <a:chOff x="7443300" y="2363988"/>
            <a:chExt cx="232250" cy="231525"/>
          </a:xfrm>
        </p:grpSpPr>
        <p:sp>
          <p:nvSpPr>
            <p:cNvPr id="6120" name="Google Shape;612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21" name="Google Shape;612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22" name="Google Shape;612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3" name="Google Shape;612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24" name="Google Shape;6124;p6"/>
          <p:cNvGrpSpPr/>
          <p:nvPr/>
        </p:nvGrpSpPr>
        <p:grpSpPr>
          <a:xfrm rot="10800000" flipH="1">
            <a:off x="404167" y="231420"/>
            <a:ext cx="232250" cy="231525"/>
            <a:chOff x="7443300" y="2363988"/>
            <a:chExt cx="232250" cy="231525"/>
          </a:xfrm>
        </p:grpSpPr>
        <p:sp>
          <p:nvSpPr>
            <p:cNvPr id="6125" name="Google Shape;612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26" name="Google Shape;612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27" name="Google Shape;612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8" name="Google Shape;612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29" name="Google Shape;6129;p6"/>
          <p:cNvGrpSpPr/>
          <p:nvPr/>
        </p:nvGrpSpPr>
        <p:grpSpPr>
          <a:xfrm rot="10800000" flipH="1">
            <a:off x="404167" y="-105"/>
            <a:ext cx="232250" cy="231525"/>
            <a:chOff x="7443300" y="2363988"/>
            <a:chExt cx="232250" cy="231525"/>
          </a:xfrm>
        </p:grpSpPr>
        <p:sp>
          <p:nvSpPr>
            <p:cNvPr id="6130" name="Google Shape;613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31" name="Google Shape;613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32" name="Google Shape;613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3" name="Google Shape;613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34" name="Google Shape;6134;p6"/>
          <p:cNvGrpSpPr/>
          <p:nvPr/>
        </p:nvGrpSpPr>
        <p:grpSpPr>
          <a:xfrm rot="10800000" flipH="1">
            <a:off x="8971180" y="-111"/>
            <a:ext cx="232250" cy="231525"/>
            <a:chOff x="7443300" y="2363988"/>
            <a:chExt cx="232250" cy="231525"/>
          </a:xfrm>
        </p:grpSpPr>
        <p:sp>
          <p:nvSpPr>
            <p:cNvPr id="6135" name="Google Shape;613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36" name="Google Shape;613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37" name="Google Shape;613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8" name="Google Shape;613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39" name="Google Shape;6139;p6"/>
          <p:cNvGrpSpPr/>
          <p:nvPr/>
        </p:nvGrpSpPr>
        <p:grpSpPr>
          <a:xfrm rot="10800000" flipH="1">
            <a:off x="8738930" y="-111"/>
            <a:ext cx="232250" cy="231525"/>
            <a:chOff x="7443300" y="2363988"/>
            <a:chExt cx="232250" cy="231525"/>
          </a:xfrm>
        </p:grpSpPr>
        <p:sp>
          <p:nvSpPr>
            <p:cNvPr id="6140" name="Google Shape;614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41" name="Google Shape;614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42" name="Google Shape;614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3" name="Google Shape;614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44" name="Google Shape;6144;p6"/>
          <p:cNvGrpSpPr/>
          <p:nvPr/>
        </p:nvGrpSpPr>
        <p:grpSpPr>
          <a:xfrm rot="10800000" flipH="1">
            <a:off x="8507043" y="-111"/>
            <a:ext cx="232250" cy="231525"/>
            <a:chOff x="7443300" y="2363988"/>
            <a:chExt cx="232250" cy="231525"/>
          </a:xfrm>
        </p:grpSpPr>
        <p:sp>
          <p:nvSpPr>
            <p:cNvPr id="6145" name="Google Shape;614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46" name="Google Shape;614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47" name="Google Shape;614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8" name="Google Shape;614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49" name="Google Shape;6149;p6"/>
          <p:cNvGrpSpPr/>
          <p:nvPr/>
        </p:nvGrpSpPr>
        <p:grpSpPr>
          <a:xfrm rot="10800000" flipH="1">
            <a:off x="8275155" y="-111"/>
            <a:ext cx="232250" cy="231525"/>
            <a:chOff x="7443300" y="2363988"/>
            <a:chExt cx="232250" cy="231525"/>
          </a:xfrm>
        </p:grpSpPr>
        <p:sp>
          <p:nvSpPr>
            <p:cNvPr id="6150" name="Google Shape;615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51" name="Google Shape;615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52" name="Google Shape;615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3" name="Google Shape;615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54" name="Google Shape;6154;p6"/>
          <p:cNvGrpSpPr/>
          <p:nvPr/>
        </p:nvGrpSpPr>
        <p:grpSpPr>
          <a:xfrm rot="10800000" flipH="1">
            <a:off x="8043268" y="-111"/>
            <a:ext cx="232250" cy="231525"/>
            <a:chOff x="7443300" y="2363988"/>
            <a:chExt cx="232250" cy="231525"/>
          </a:xfrm>
        </p:grpSpPr>
        <p:sp>
          <p:nvSpPr>
            <p:cNvPr id="6155" name="Google Shape;615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56" name="Google Shape;615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57" name="Google Shape;615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8" name="Google Shape;615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59" name="Google Shape;6159;p6"/>
          <p:cNvGrpSpPr/>
          <p:nvPr/>
        </p:nvGrpSpPr>
        <p:grpSpPr>
          <a:xfrm rot="10800000" flipH="1">
            <a:off x="635705" y="231420"/>
            <a:ext cx="232250" cy="231525"/>
            <a:chOff x="7443300" y="2363988"/>
            <a:chExt cx="232250" cy="231525"/>
          </a:xfrm>
        </p:grpSpPr>
        <p:sp>
          <p:nvSpPr>
            <p:cNvPr id="6160" name="Google Shape;616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61" name="Google Shape;616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62" name="Google Shape;616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3" name="Google Shape;616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64" name="Google Shape;6164;p6"/>
          <p:cNvGrpSpPr/>
          <p:nvPr/>
        </p:nvGrpSpPr>
        <p:grpSpPr>
          <a:xfrm rot="10800000" flipH="1">
            <a:off x="635705" y="-105"/>
            <a:ext cx="232250" cy="231525"/>
            <a:chOff x="7443300" y="2363988"/>
            <a:chExt cx="232250" cy="231525"/>
          </a:xfrm>
        </p:grpSpPr>
        <p:sp>
          <p:nvSpPr>
            <p:cNvPr id="6165" name="Google Shape;616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66" name="Google Shape;616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67" name="Google Shape;616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8" name="Google Shape;616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69" name="Google Shape;6169;p6"/>
          <p:cNvGrpSpPr/>
          <p:nvPr/>
        </p:nvGrpSpPr>
        <p:grpSpPr>
          <a:xfrm rot="10800000" flipH="1">
            <a:off x="867242" y="231420"/>
            <a:ext cx="232250" cy="231525"/>
            <a:chOff x="7443300" y="2363988"/>
            <a:chExt cx="232250" cy="231525"/>
          </a:xfrm>
        </p:grpSpPr>
        <p:sp>
          <p:nvSpPr>
            <p:cNvPr id="6170" name="Google Shape;617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71" name="Google Shape;617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72" name="Google Shape;617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3" name="Google Shape;617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74" name="Google Shape;6174;p6"/>
          <p:cNvGrpSpPr/>
          <p:nvPr/>
        </p:nvGrpSpPr>
        <p:grpSpPr>
          <a:xfrm rot="10800000" flipH="1">
            <a:off x="867242" y="-105"/>
            <a:ext cx="232250" cy="231525"/>
            <a:chOff x="7443300" y="2363988"/>
            <a:chExt cx="232250" cy="231525"/>
          </a:xfrm>
        </p:grpSpPr>
        <p:sp>
          <p:nvSpPr>
            <p:cNvPr id="6175" name="Google Shape;617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76" name="Google Shape;617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77" name="Google Shape;617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8" name="Google Shape;617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79" name="Google Shape;6179;p6"/>
          <p:cNvGrpSpPr/>
          <p:nvPr/>
        </p:nvGrpSpPr>
        <p:grpSpPr>
          <a:xfrm rot="10800000" flipH="1">
            <a:off x="1098780" y="231420"/>
            <a:ext cx="232250" cy="231525"/>
            <a:chOff x="7443300" y="2363988"/>
            <a:chExt cx="232250" cy="231525"/>
          </a:xfrm>
        </p:grpSpPr>
        <p:sp>
          <p:nvSpPr>
            <p:cNvPr id="6180" name="Google Shape;618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81" name="Google Shape;618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82" name="Google Shape;618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3" name="Google Shape;618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84" name="Google Shape;6184;p6"/>
          <p:cNvGrpSpPr/>
          <p:nvPr/>
        </p:nvGrpSpPr>
        <p:grpSpPr>
          <a:xfrm rot="10800000" flipH="1">
            <a:off x="1098780" y="-105"/>
            <a:ext cx="232250" cy="231525"/>
            <a:chOff x="7443300" y="2363988"/>
            <a:chExt cx="232250" cy="231525"/>
          </a:xfrm>
        </p:grpSpPr>
        <p:sp>
          <p:nvSpPr>
            <p:cNvPr id="6185" name="Google Shape;618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86" name="Google Shape;618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87" name="Google Shape;618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8" name="Google Shape;618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89" name="Google Shape;6189;p6"/>
          <p:cNvGrpSpPr/>
          <p:nvPr/>
        </p:nvGrpSpPr>
        <p:grpSpPr>
          <a:xfrm rot="10800000" flipH="1">
            <a:off x="-58488" y="3704237"/>
            <a:ext cx="231525" cy="231500"/>
            <a:chOff x="130100" y="-15263"/>
            <a:chExt cx="231525" cy="231500"/>
          </a:xfrm>
        </p:grpSpPr>
        <p:sp>
          <p:nvSpPr>
            <p:cNvPr id="6190" name="Google Shape;619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91" name="Google Shape;619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192" name="Google Shape;619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3" name="Google Shape;619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94" name="Google Shape;6194;p6"/>
          <p:cNvGrpSpPr/>
          <p:nvPr/>
        </p:nvGrpSpPr>
        <p:grpSpPr>
          <a:xfrm rot="10800000" flipH="1">
            <a:off x="-58488" y="5093237"/>
            <a:ext cx="231525" cy="231500"/>
            <a:chOff x="130100" y="-15263"/>
            <a:chExt cx="231525" cy="231500"/>
          </a:xfrm>
        </p:grpSpPr>
        <p:sp>
          <p:nvSpPr>
            <p:cNvPr id="6195" name="Google Shape;619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96" name="Google Shape;619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197" name="Google Shape;619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8" name="Google Shape;619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99" name="Google Shape;6199;p6"/>
          <p:cNvGrpSpPr/>
          <p:nvPr/>
        </p:nvGrpSpPr>
        <p:grpSpPr>
          <a:xfrm rot="10800000" flipH="1">
            <a:off x="173037" y="5093237"/>
            <a:ext cx="231525" cy="231500"/>
            <a:chOff x="130100" y="-15263"/>
            <a:chExt cx="231525" cy="231500"/>
          </a:xfrm>
        </p:grpSpPr>
        <p:sp>
          <p:nvSpPr>
            <p:cNvPr id="6200" name="Google Shape;620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01" name="Google Shape;620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202" name="Google Shape;620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3" name="Google Shape;620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04" name="Google Shape;6204;p6"/>
          <p:cNvGrpSpPr/>
          <p:nvPr/>
        </p:nvGrpSpPr>
        <p:grpSpPr>
          <a:xfrm rot="10800000" flipH="1">
            <a:off x="404562" y="5093237"/>
            <a:ext cx="231525" cy="231500"/>
            <a:chOff x="130100" y="-15263"/>
            <a:chExt cx="231525" cy="231500"/>
          </a:xfrm>
        </p:grpSpPr>
        <p:sp>
          <p:nvSpPr>
            <p:cNvPr id="6205" name="Google Shape;620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06" name="Google Shape;620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207" name="Google Shape;620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8" name="Google Shape;620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09" name="Google Shape;6209;p6"/>
          <p:cNvGrpSpPr/>
          <p:nvPr/>
        </p:nvGrpSpPr>
        <p:grpSpPr>
          <a:xfrm rot="10800000" flipH="1">
            <a:off x="636087" y="5093237"/>
            <a:ext cx="231525" cy="231500"/>
            <a:chOff x="130100" y="-15263"/>
            <a:chExt cx="231525" cy="231500"/>
          </a:xfrm>
        </p:grpSpPr>
        <p:sp>
          <p:nvSpPr>
            <p:cNvPr id="6210" name="Google Shape;621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11" name="Google Shape;621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212" name="Google Shape;621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3" name="Google Shape;621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14" name="Google Shape;6214;p6"/>
          <p:cNvGrpSpPr/>
          <p:nvPr/>
        </p:nvGrpSpPr>
        <p:grpSpPr>
          <a:xfrm rot="10800000" flipH="1">
            <a:off x="867612" y="5093237"/>
            <a:ext cx="231525" cy="231500"/>
            <a:chOff x="130100" y="-15263"/>
            <a:chExt cx="231525" cy="231500"/>
          </a:xfrm>
        </p:grpSpPr>
        <p:sp>
          <p:nvSpPr>
            <p:cNvPr id="6215" name="Google Shape;621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16" name="Google Shape;621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217" name="Google Shape;621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8" name="Google Shape;621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19" name="Google Shape;6219;p6"/>
          <p:cNvGrpSpPr/>
          <p:nvPr/>
        </p:nvGrpSpPr>
        <p:grpSpPr>
          <a:xfrm rot="10800000" flipH="1">
            <a:off x="1099512" y="4861737"/>
            <a:ext cx="231525" cy="231500"/>
            <a:chOff x="130100" y="-15263"/>
            <a:chExt cx="231525" cy="231500"/>
          </a:xfrm>
        </p:grpSpPr>
        <p:sp>
          <p:nvSpPr>
            <p:cNvPr id="6220" name="Google Shape;622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21" name="Google Shape;622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222" name="Google Shape;622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3" name="Google Shape;622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24" name="Google Shape;6224;p6"/>
          <p:cNvGrpSpPr/>
          <p:nvPr/>
        </p:nvGrpSpPr>
        <p:grpSpPr>
          <a:xfrm rot="10800000" flipH="1">
            <a:off x="1099512" y="5093237"/>
            <a:ext cx="231525" cy="231500"/>
            <a:chOff x="130100" y="-15263"/>
            <a:chExt cx="231525" cy="231500"/>
          </a:xfrm>
        </p:grpSpPr>
        <p:sp>
          <p:nvSpPr>
            <p:cNvPr id="6225" name="Google Shape;622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26" name="Google Shape;622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227" name="Google Shape;622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8" name="Google Shape;622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328614"/>
            <a:ext cx="8220075" cy="4468415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13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174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alezar"/>
              <a:buNone/>
              <a:defRPr sz="3500" b="0" i="0" u="none" strike="noStrike" cap="none">
                <a:solidFill>
                  <a:schemeClr val="lt2"/>
                </a:solidFill>
                <a:latin typeface="Lalezar"/>
                <a:ea typeface="Lalezar"/>
                <a:cs typeface="Lalezar"/>
                <a:sym typeface="Lalez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ctor"/>
              <a:buChar char="■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.png"/><Relationship Id="rId21" Type="http://schemas.openxmlformats.org/officeDocument/2006/relationships/image" Target="../media/image68.png"/><Relationship Id="rId42" Type="http://schemas.openxmlformats.org/officeDocument/2006/relationships/customXml" Target="../ink/ink20.xml"/><Relationship Id="rId63" Type="http://schemas.openxmlformats.org/officeDocument/2006/relationships/image" Target="../media/image89.png"/><Relationship Id="rId84" Type="http://schemas.openxmlformats.org/officeDocument/2006/relationships/customXml" Target="../ink/ink41.xml"/><Relationship Id="rId138" Type="http://schemas.openxmlformats.org/officeDocument/2006/relationships/customXml" Target="../ink/ink68.xml"/><Relationship Id="rId159" Type="http://schemas.openxmlformats.org/officeDocument/2006/relationships/image" Target="../media/image46.png"/><Relationship Id="rId170" Type="http://schemas.openxmlformats.org/officeDocument/2006/relationships/customXml" Target="../ink/ink84.xml"/><Relationship Id="rId191" Type="http://schemas.openxmlformats.org/officeDocument/2006/relationships/image" Target="../media/image98.png"/><Relationship Id="rId205" Type="http://schemas.openxmlformats.org/officeDocument/2006/relationships/image" Target="../media/image105.png"/><Relationship Id="rId107" Type="http://schemas.openxmlformats.org/officeDocument/2006/relationships/image" Target="../media/image20.png"/><Relationship Id="rId11" Type="http://schemas.openxmlformats.org/officeDocument/2006/relationships/image" Target="../media/image63.png"/><Relationship Id="rId32" Type="http://schemas.openxmlformats.org/officeDocument/2006/relationships/customXml" Target="../ink/ink15.xml"/><Relationship Id="rId53" Type="http://schemas.openxmlformats.org/officeDocument/2006/relationships/image" Target="../media/image84.png"/><Relationship Id="rId74" Type="http://schemas.openxmlformats.org/officeDocument/2006/relationships/customXml" Target="../ink/ink36.xml"/><Relationship Id="rId128" Type="http://schemas.openxmlformats.org/officeDocument/2006/relationships/customXml" Target="../ink/ink63.xml"/><Relationship Id="rId149" Type="http://schemas.openxmlformats.org/officeDocument/2006/relationships/image" Target="../media/image41.png"/><Relationship Id="rId5" Type="http://schemas.openxmlformats.org/officeDocument/2006/relationships/image" Target="../media/image60.png"/><Relationship Id="rId95" Type="http://schemas.openxmlformats.org/officeDocument/2006/relationships/image" Target="../media/image14.png"/><Relationship Id="rId160" Type="http://schemas.openxmlformats.org/officeDocument/2006/relationships/customXml" Target="../ink/ink79.xml"/><Relationship Id="rId181" Type="http://schemas.openxmlformats.org/officeDocument/2006/relationships/image" Target="../media/image57.png"/><Relationship Id="rId216" Type="http://schemas.openxmlformats.org/officeDocument/2006/relationships/customXml" Target="../ink/ink107.xml"/><Relationship Id="rId22" Type="http://schemas.openxmlformats.org/officeDocument/2006/relationships/customXml" Target="../ink/ink10.xml"/><Relationship Id="rId43" Type="http://schemas.openxmlformats.org/officeDocument/2006/relationships/image" Target="../media/image79.png"/><Relationship Id="rId64" Type="http://schemas.openxmlformats.org/officeDocument/2006/relationships/customXml" Target="../ink/ink31.xml"/><Relationship Id="rId118" Type="http://schemas.openxmlformats.org/officeDocument/2006/relationships/customXml" Target="../ink/ink58.xml"/><Relationship Id="rId139" Type="http://schemas.openxmlformats.org/officeDocument/2006/relationships/image" Target="../media/image36.png"/><Relationship Id="rId85" Type="http://schemas.openxmlformats.org/officeDocument/2006/relationships/image" Target="../media/image9.png"/><Relationship Id="rId150" Type="http://schemas.openxmlformats.org/officeDocument/2006/relationships/customXml" Target="../ink/ink74.xml"/><Relationship Id="rId171" Type="http://schemas.openxmlformats.org/officeDocument/2006/relationships/image" Target="../media/image52.png"/><Relationship Id="rId192" Type="http://schemas.openxmlformats.org/officeDocument/2006/relationships/customXml" Target="../ink/ink95.xml"/><Relationship Id="rId206" Type="http://schemas.openxmlformats.org/officeDocument/2006/relationships/customXml" Target="../ink/ink102.xml"/><Relationship Id="rId12" Type="http://schemas.openxmlformats.org/officeDocument/2006/relationships/customXml" Target="../ink/ink5.xml"/><Relationship Id="rId33" Type="http://schemas.openxmlformats.org/officeDocument/2006/relationships/image" Target="../media/image74.png"/><Relationship Id="rId108" Type="http://schemas.openxmlformats.org/officeDocument/2006/relationships/customXml" Target="../ink/ink53.xml"/><Relationship Id="rId129" Type="http://schemas.openxmlformats.org/officeDocument/2006/relationships/image" Target="../media/image31.png"/><Relationship Id="rId54" Type="http://schemas.openxmlformats.org/officeDocument/2006/relationships/customXml" Target="../ink/ink26.xml"/><Relationship Id="rId75" Type="http://schemas.openxmlformats.org/officeDocument/2006/relationships/image" Target="../media/image95.png"/><Relationship Id="rId96" Type="http://schemas.openxmlformats.org/officeDocument/2006/relationships/customXml" Target="../ink/ink47.xml"/><Relationship Id="rId140" Type="http://schemas.openxmlformats.org/officeDocument/2006/relationships/customXml" Target="../ink/ink69.xml"/><Relationship Id="rId161" Type="http://schemas.openxmlformats.org/officeDocument/2006/relationships/image" Target="../media/image47.png"/><Relationship Id="rId182" Type="http://schemas.openxmlformats.org/officeDocument/2006/relationships/customXml" Target="../ink/ink90.xml"/><Relationship Id="rId217" Type="http://schemas.openxmlformats.org/officeDocument/2006/relationships/image" Target="../media/image111.png"/><Relationship Id="rId6" Type="http://schemas.openxmlformats.org/officeDocument/2006/relationships/customXml" Target="../ink/ink2.xml"/><Relationship Id="rId23" Type="http://schemas.openxmlformats.org/officeDocument/2006/relationships/image" Target="../media/image69.png"/><Relationship Id="rId119" Type="http://schemas.openxmlformats.org/officeDocument/2006/relationships/image" Target="../media/image26.png"/><Relationship Id="rId44" Type="http://schemas.openxmlformats.org/officeDocument/2006/relationships/customXml" Target="../ink/ink21.xml"/><Relationship Id="rId65" Type="http://schemas.openxmlformats.org/officeDocument/2006/relationships/image" Target="../media/image90.png"/><Relationship Id="rId86" Type="http://schemas.openxmlformats.org/officeDocument/2006/relationships/customXml" Target="../ink/ink42.xml"/><Relationship Id="rId130" Type="http://schemas.openxmlformats.org/officeDocument/2006/relationships/customXml" Target="../ink/ink64.xml"/><Relationship Id="rId151" Type="http://schemas.openxmlformats.org/officeDocument/2006/relationships/image" Target="../media/image42.png"/><Relationship Id="rId172" Type="http://schemas.openxmlformats.org/officeDocument/2006/relationships/customXml" Target="../ink/ink85.xml"/><Relationship Id="rId193" Type="http://schemas.openxmlformats.org/officeDocument/2006/relationships/image" Target="../media/image99.png"/><Relationship Id="rId207" Type="http://schemas.openxmlformats.org/officeDocument/2006/relationships/image" Target="../media/image106.png"/><Relationship Id="rId13" Type="http://schemas.openxmlformats.org/officeDocument/2006/relationships/image" Target="../media/image64.png"/><Relationship Id="rId109" Type="http://schemas.openxmlformats.org/officeDocument/2006/relationships/image" Target="../media/image21.png"/><Relationship Id="rId34" Type="http://schemas.openxmlformats.org/officeDocument/2006/relationships/customXml" Target="../ink/ink16.xml"/><Relationship Id="rId55" Type="http://schemas.openxmlformats.org/officeDocument/2006/relationships/image" Target="../media/image85.png"/><Relationship Id="rId76" Type="http://schemas.openxmlformats.org/officeDocument/2006/relationships/customXml" Target="../ink/ink37.xml"/><Relationship Id="rId97" Type="http://schemas.openxmlformats.org/officeDocument/2006/relationships/image" Target="../media/image15.png"/><Relationship Id="rId120" Type="http://schemas.openxmlformats.org/officeDocument/2006/relationships/customXml" Target="../ink/ink59.xml"/><Relationship Id="rId141" Type="http://schemas.openxmlformats.org/officeDocument/2006/relationships/image" Target="../media/image37.png"/><Relationship Id="rId7" Type="http://schemas.openxmlformats.org/officeDocument/2006/relationships/image" Target="../media/image61.png"/><Relationship Id="rId162" Type="http://schemas.openxmlformats.org/officeDocument/2006/relationships/customXml" Target="../ink/ink80.xml"/><Relationship Id="rId183" Type="http://schemas.openxmlformats.org/officeDocument/2006/relationships/image" Target="../media/image58.png"/><Relationship Id="rId218" Type="http://schemas.openxmlformats.org/officeDocument/2006/relationships/customXml" Target="../ink/ink108.xml"/><Relationship Id="rId24" Type="http://schemas.openxmlformats.org/officeDocument/2006/relationships/customXml" Target="../ink/ink11.xml"/><Relationship Id="rId45" Type="http://schemas.openxmlformats.org/officeDocument/2006/relationships/image" Target="../media/image80.png"/><Relationship Id="rId66" Type="http://schemas.openxmlformats.org/officeDocument/2006/relationships/customXml" Target="../ink/ink32.xml"/><Relationship Id="rId87" Type="http://schemas.openxmlformats.org/officeDocument/2006/relationships/image" Target="../media/image10.png"/><Relationship Id="rId110" Type="http://schemas.openxmlformats.org/officeDocument/2006/relationships/customXml" Target="../ink/ink54.xml"/><Relationship Id="rId131" Type="http://schemas.openxmlformats.org/officeDocument/2006/relationships/image" Target="../media/image32.png"/><Relationship Id="rId152" Type="http://schemas.openxmlformats.org/officeDocument/2006/relationships/customXml" Target="../ink/ink75.xml"/><Relationship Id="rId173" Type="http://schemas.openxmlformats.org/officeDocument/2006/relationships/image" Target="../media/image53.png"/><Relationship Id="rId194" Type="http://schemas.openxmlformats.org/officeDocument/2006/relationships/customXml" Target="../ink/ink96.xml"/><Relationship Id="rId208" Type="http://schemas.openxmlformats.org/officeDocument/2006/relationships/customXml" Target="../ink/ink103.xml"/><Relationship Id="rId14" Type="http://schemas.openxmlformats.org/officeDocument/2006/relationships/customXml" Target="../ink/ink6.xml"/><Relationship Id="rId35" Type="http://schemas.openxmlformats.org/officeDocument/2006/relationships/image" Target="../media/image75.png"/><Relationship Id="rId56" Type="http://schemas.openxmlformats.org/officeDocument/2006/relationships/customXml" Target="../ink/ink27.xml"/><Relationship Id="rId77" Type="http://schemas.openxmlformats.org/officeDocument/2006/relationships/image" Target="../media/image5.png"/><Relationship Id="rId100" Type="http://schemas.openxmlformats.org/officeDocument/2006/relationships/customXml" Target="../ink/ink49.xml"/><Relationship Id="rId8" Type="http://schemas.openxmlformats.org/officeDocument/2006/relationships/customXml" Target="../ink/ink3.xml"/><Relationship Id="rId51" Type="http://schemas.openxmlformats.org/officeDocument/2006/relationships/image" Target="../media/image83.png"/><Relationship Id="rId72" Type="http://schemas.openxmlformats.org/officeDocument/2006/relationships/customXml" Target="../ink/ink35.xml"/><Relationship Id="rId93" Type="http://schemas.openxmlformats.org/officeDocument/2006/relationships/image" Target="../media/image13.png"/><Relationship Id="rId98" Type="http://schemas.openxmlformats.org/officeDocument/2006/relationships/customXml" Target="../ink/ink48.xml"/><Relationship Id="rId121" Type="http://schemas.openxmlformats.org/officeDocument/2006/relationships/image" Target="../media/image27.png"/><Relationship Id="rId142" Type="http://schemas.openxmlformats.org/officeDocument/2006/relationships/customXml" Target="../ink/ink70.xml"/><Relationship Id="rId163" Type="http://schemas.openxmlformats.org/officeDocument/2006/relationships/image" Target="../media/image48.png"/><Relationship Id="rId184" Type="http://schemas.openxmlformats.org/officeDocument/2006/relationships/customXml" Target="../ink/ink91.xml"/><Relationship Id="rId189" Type="http://schemas.openxmlformats.org/officeDocument/2006/relationships/image" Target="../media/image97.png"/><Relationship Id="rId219" Type="http://schemas.openxmlformats.org/officeDocument/2006/relationships/image" Target="../media/image112.png"/><Relationship Id="rId3" Type="http://schemas.openxmlformats.org/officeDocument/2006/relationships/image" Target="../media/image4.png"/><Relationship Id="rId214" Type="http://schemas.openxmlformats.org/officeDocument/2006/relationships/customXml" Target="../ink/ink106.xml"/><Relationship Id="rId25" Type="http://schemas.openxmlformats.org/officeDocument/2006/relationships/image" Target="../media/image70.png"/><Relationship Id="rId46" Type="http://schemas.openxmlformats.org/officeDocument/2006/relationships/customXml" Target="../ink/ink22.xml"/><Relationship Id="rId67" Type="http://schemas.openxmlformats.org/officeDocument/2006/relationships/image" Target="../media/image91.png"/><Relationship Id="rId116" Type="http://schemas.openxmlformats.org/officeDocument/2006/relationships/customXml" Target="../ink/ink57.xml"/><Relationship Id="rId137" Type="http://schemas.openxmlformats.org/officeDocument/2006/relationships/image" Target="../media/image35.png"/><Relationship Id="rId158" Type="http://schemas.openxmlformats.org/officeDocument/2006/relationships/customXml" Target="../ink/ink78.xml"/><Relationship Id="rId20" Type="http://schemas.openxmlformats.org/officeDocument/2006/relationships/customXml" Target="../ink/ink9.xml"/><Relationship Id="rId41" Type="http://schemas.openxmlformats.org/officeDocument/2006/relationships/image" Target="../media/image78.png"/><Relationship Id="rId62" Type="http://schemas.openxmlformats.org/officeDocument/2006/relationships/customXml" Target="../ink/ink30.xml"/><Relationship Id="rId83" Type="http://schemas.openxmlformats.org/officeDocument/2006/relationships/image" Target="../media/image8.png"/><Relationship Id="rId88" Type="http://schemas.openxmlformats.org/officeDocument/2006/relationships/customXml" Target="../ink/ink43.xml"/><Relationship Id="rId111" Type="http://schemas.openxmlformats.org/officeDocument/2006/relationships/image" Target="../media/image22.png"/><Relationship Id="rId132" Type="http://schemas.openxmlformats.org/officeDocument/2006/relationships/customXml" Target="../ink/ink65.xml"/><Relationship Id="rId153" Type="http://schemas.openxmlformats.org/officeDocument/2006/relationships/image" Target="../media/image43.png"/><Relationship Id="rId174" Type="http://schemas.openxmlformats.org/officeDocument/2006/relationships/customXml" Target="../ink/ink86.xml"/><Relationship Id="rId179" Type="http://schemas.openxmlformats.org/officeDocument/2006/relationships/image" Target="../media/image56.png"/><Relationship Id="rId195" Type="http://schemas.openxmlformats.org/officeDocument/2006/relationships/image" Target="../media/image100.png"/><Relationship Id="rId209" Type="http://schemas.openxmlformats.org/officeDocument/2006/relationships/image" Target="../media/image107.png"/><Relationship Id="rId190" Type="http://schemas.openxmlformats.org/officeDocument/2006/relationships/customXml" Target="../ink/ink94.xml"/><Relationship Id="rId204" Type="http://schemas.openxmlformats.org/officeDocument/2006/relationships/customXml" Target="../ink/ink101.xml"/><Relationship Id="rId220" Type="http://schemas.openxmlformats.org/officeDocument/2006/relationships/customXml" Target="../ink/ink109.xml"/><Relationship Id="rId15" Type="http://schemas.openxmlformats.org/officeDocument/2006/relationships/image" Target="../media/image65.png"/><Relationship Id="rId36" Type="http://schemas.openxmlformats.org/officeDocument/2006/relationships/customXml" Target="../ink/ink17.xml"/><Relationship Id="rId57" Type="http://schemas.openxmlformats.org/officeDocument/2006/relationships/image" Target="../media/image86.png"/><Relationship Id="rId106" Type="http://schemas.openxmlformats.org/officeDocument/2006/relationships/customXml" Target="../ink/ink52.xml"/><Relationship Id="rId127" Type="http://schemas.openxmlformats.org/officeDocument/2006/relationships/image" Target="../media/image30.png"/><Relationship Id="rId10" Type="http://schemas.openxmlformats.org/officeDocument/2006/relationships/customXml" Target="../ink/ink4.xml"/><Relationship Id="rId31" Type="http://schemas.openxmlformats.org/officeDocument/2006/relationships/image" Target="../media/image73.png"/><Relationship Id="rId52" Type="http://schemas.openxmlformats.org/officeDocument/2006/relationships/customXml" Target="../ink/ink25.xml"/><Relationship Id="rId73" Type="http://schemas.openxmlformats.org/officeDocument/2006/relationships/image" Target="../media/image94.png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../media/image16.png"/><Relationship Id="rId101" Type="http://schemas.openxmlformats.org/officeDocument/2006/relationships/image" Target="../media/image17.png"/><Relationship Id="rId122" Type="http://schemas.openxmlformats.org/officeDocument/2006/relationships/customXml" Target="../ink/ink60.xml"/><Relationship Id="rId143" Type="http://schemas.openxmlformats.org/officeDocument/2006/relationships/image" Target="../media/image38.png"/><Relationship Id="rId148" Type="http://schemas.openxmlformats.org/officeDocument/2006/relationships/customXml" Target="../ink/ink73.xml"/><Relationship Id="rId164" Type="http://schemas.openxmlformats.org/officeDocument/2006/relationships/customXml" Target="../ink/ink81.xml"/><Relationship Id="rId169" Type="http://schemas.openxmlformats.org/officeDocument/2006/relationships/image" Target="../media/image51.png"/><Relationship Id="rId185" Type="http://schemas.openxmlformats.org/officeDocument/2006/relationships/image" Target="../media/image59.png"/><Relationship Id="rId4" Type="http://schemas.openxmlformats.org/officeDocument/2006/relationships/customXml" Target="../ink/ink1.xml"/><Relationship Id="rId9" Type="http://schemas.openxmlformats.org/officeDocument/2006/relationships/image" Target="../media/image62.png"/><Relationship Id="rId180" Type="http://schemas.openxmlformats.org/officeDocument/2006/relationships/customXml" Target="../ink/ink89.xml"/><Relationship Id="rId210" Type="http://schemas.openxmlformats.org/officeDocument/2006/relationships/customXml" Target="../ink/ink104.xml"/><Relationship Id="rId215" Type="http://schemas.openxmlformats.org/officeDocument/2006/relationships/image" Target="../media/image110.png"/><Relationship Id="rId26" Type="http://schemas.openxmlformats.org/officeDocument/2006/relationships/customXml" Target="../ink/ink12.xml"/><Relationship Id="rId47" Type="http://schemas.openxmlformats.org/officeDocument/2006/relationships/image" Target="../media/image81.png"/><Relationship Id="rId68" Type="http://schemas.openxmlformats.org/officeDocument/2006/relationships/customXml" Target="../ink/ink33.xml"/><Relationship Id="rId89" Type="http://schemas.openxmlformats.org/officeDocument/2006/relationships/image" Target="../media/image11.png"/><Relationship Id="rId112" Type="http://schemas.openxmlformats.org/officeDocument/2006/relationships/customXml" Target="../ink/ink55.xml"/><Relationship Id="rId133" Type="http://schemas.openxmlformats.org/officeDocument/2006/relationships/image" Target="../media/image33.png"/><Relationship Id="rId154" Type="http://schemas.openxmlformats.org/officeDocument/2006/relationships/customXml" Target="../ink/ink76.xml"/><Relationship Id="rId175" Type="http://schemas.openxmlformats.org/officeDocument/2006/relationships/image" Target="../media/image54.png"/><Relationship Id="rId196" Type="http://schemas.openxmlformats.org/officeDocument/2006/relationships/customXml" Target="../ink/ink97.xml"/><Relationship Id="rId200" Type="http://schemas.openxmlformats.org/officeDocument/2006/relationships/customXml" Target="../ink/ink99.xml"/><Relationship Id="rId16" Type="http://schemas.openxmlformats.org/officeDocument/2006/relationships/customXml" Target="../ink/ink7.xml"/><Relationship Id="rId221" Type="http://schemas.openxmlformats.org/officeDocument/2006/relationships/image" Target="../media/image113.png"/><Relationship Id="rId37" Type="http://schemas.openxmlformats.org/officeDocument/2006/relationships/image" Target="../media/image76.png"/><Relationship Id="rId58" Type="http://schemas.openxmlformats.org/officeDocument/2006/relationships/customXml" Target="../ink/ink28.xml"/><Relationship Id="rId79" Type="http://schemas.openxmlformats.org/officeDocument/2006/relationships/image" Target="../media/image6.png"/><Relationship Id="rId102" Type="http://schemas.openxmlformats.org/officeDocument/2006/relationships/customXml" Target="../ink/ink50.xml"/><Relationship Id="rId123" Type="http://schemas.openxmlformats.org/officeDocument/2006/relationships/image" Target="../media/image28.png"/><Relationship Id="rId144" Type="http://schemas.openxmlformats.org/officeDocument/2006/relationships/customXml" Target="../ink/ink71.xml"/><Relationship Id="rId90" Type="http://schemas.openxmlformats.org/officeDocument/2006/relationships/customXml" Target="../ink/ink44.xml"/><Relationship Id="rId165" Type="http://schemas.openxmlformats.org/officeDocument/2006/relationships/image" Target="../media/image49.png"/><Relationship Id="rId186" Type="http://schemas.openxmlformats.org/officeDocument/2006/relationships/customXml" Target="../ink/ink92.xml"/><Relationship Id="rId211" Type="http://schemas.openxmlformats.org/officeDocument/2006/relationships/image" Target="../media/image108.png"/><Relationship Id="rId27" Type="http://schemas.openxmlformats.org/officeDocument/2006/relationships/image" Target="../media/image71.png"/><Relationship Id="rId48" Type="http://schemas.openxmlformats.org/officeDocument/2006/relationships/customXml" Target="../ink/ink23.xml"/><Relationship Id="rId69" Type="http://schemas.openxmlformats.org/officeDocument/2006/relationships/image" Target="../media/image92.png"/><Relationship Id="rId113" Type="http://schemas.openxmlformats.org/officeDocument/2006/relationships/image" Target="../media/image23.png"/><Relationship Id="rId134" Type="http://schemas.openxmlformats.org/officeDocument/2006/relationships/customXml" Target="../ink/ink66.xml"/><Relationship Id="rId80" Type="http://schemas.openxmlformats.org/officeDocument/2006/relationships/customXml" Target="../ink/ink39.xml"/><Relationship Id="rId155" Type="http://schemas.openxmlformats.org/officeDocument/2006/relationships/image" Target="../media/image44.png"/><Relationship Id="rId176" Type="http://schemas.openxmlformats.org/officeDocument/2006/relationships/customXml" Target="../ink/ink87.xml"/><Relationship Id="rId197" Type="http://schemas.openxmlformats.org/officeDocument/2006/relationships/image" Target="../media/image101.png"/><Relationship Id="rId201" Type="http://schemas.openxmlformats.org/officeDocument/2006/relationships/image" Target="../media/image103.png"/><Relationship Id="rId17" Type="http://schemas.openxmlformats.org/officeDocument/2006/relationships/image" Target="../media/image66.png"/><Relationship Id="rId38" Type="http://schemas.openxmlformats.org/officeDocument/2006/relationships/customXml" Target="../ink/ink18.xml"/><Relationship Id="rId59" Type="http://schemas.openxmlformats.org/officeDocument/2006/relationships/image" Target="../media/image87.png"/><Relationship Id="rId103" Type="http://schemas.openxmlformats.org/officeDocument/2006/relationships/image" Target="../media/image18.png"/><Relationship Id="rId124" Type="http://schemas.openxmlformats.org/officeDocument/2006/relationships/customXml" Target="../ink/ink61.xml"/><Relationship Id="rId70" Type="http://schemas.openxmlformats.org/officeDocument/2006/relationships/customXml" Target="../ink/ink34.xml"/><Relationship Id="rId91" Type="http://schemas.openxmlformats.org/officeDocument/2006/relationships/image" Target="../media/image12.png"/><Relationship Id="rId145" Type="http://schemas.openxmlformats.org/officeDocument/2006/relationships/image" Target="../media/image39.png"/><Relationship Id="rId166" Type="http://schemas.openxmlformats.org/officeDocument/2006/relationships/customXml" Target="../ink/ink82.xml"/><Relationship Id="rId187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212" Type="http://schemas.openxmlformats.org/officeDocument/2006/relationships/customXml" Target="../ink/ink105.xml"/><Relationship Id="rId28" Type="http://schemas.openxmlformats.org/officeDocument/2006/relationships/customXml" Target="../ink/ink13.xml"/><Relationship Id="rId49" Type="http://schemas.openxmlformats.org/officeDocument/2006/relationships/image" Target="../media/image82.png"/><Relationship Id="rId114" Type="http://schemas.openxmlformats.org/officeDocument/2006/relationships/customXml" Target="../ink/ink56.xml"/><Relationship Id="rId60" Type="http://schemas.openxmlformats.org/officeDocument/2006/relationships/customXml" Target="../ink/ink29.xml"/><Relationship Id="rId81" Type="http://schemas.openxmlformats.org/officeDocument/2006/relationships/image" Target="../media/image7.png"/><Relationship Id="rId135" Type="http://schemas.openxmlformats.org/officeDocument/2006/relationships/image" Target="../media/image34.png"/><Relationship Id="rId156" Type="http://schemas.openxmlformats.org/officeDocument/2006/relationships/customXml" Target="../ink/ink77.xml"/><Relationship Id="rId177" Type="http://schemas.openxmlformats.org/officeDocument/2006/relationships/image" Target="../media/image55.png"/><Relationship Id="rId198" Type="http://schemas.openxmlformats.org/officeDocument/2006/relationships/customXml" Target="../ink/ink98.xml"/><Relationship Id="rId202" Type="http://schemas.openxmlformats.org/officeDocument/2006/relationships/customXml" Target="../ink/ink100.xml"/><Relationship Id="rId18" Type="http://schemas.openxmlformats.org/officeDocument/2006/relationships/customXml" Target="../ink/ink8.xml"/><Relationship Id="rId39" Type="http://schemas.openxmlformats.org/officeDocument/2006/relationships/image" Target="../media/image77.png"/><Relationship Id="rId50" Type="http://schemas.openxmlformats.org/officeDocument/2006/relationships/customXml" Target="../ink/ink24.xml"/><Relationship Id="rId104" Type="http://schemas.openxmlformats.org/officeDocument/2006/relationships/customXml" Target="../ink/ink51.xml"/><Relationship Id="rId125" Type="http://schemas.openxmlformats.org/officeDocument/2006/relationships/image" Target="../media/image29.png"/><Relationship Id="rId146" Type="http://schemas.openxmlformats.org/officeDocument/2006/relationships/customXml" Target="../ink/ink72.xml"/><Relationship Id="rId167" Type="http://schemas.openxmlformats.org/officeDocument/2006/relationships/image" Target="../media/image50.png"/><Relationship Id="rId188" Type="http://schemas.openxmlformats.org/officeDocument/2006/relationships/customXml" Target="../ink/ink93.xml"/><Relationship Id="rId71" Type="http://schemas.openxmlformats.org/officeDocument/2006/relationships/image" Target="../media/image93.png"/><Relationship Id="rId92" Type="http://schemas.openxmlformats.org/officeDocument/2006/relationships/customXml" Target="../ink/ink45.xml"/><Relationship Id="rId213" Type="http://schemas.openxmlformats.org/officeDocument/2006/relationships/image" Target="../media/image109.png"/><Relationship Id="rId2" Type="http://schemas.openxmlformats.org/officeDocument/2006/relationships/image" Target="../media/image3.png"/><Relationship Id="rId29" Type="http://schemas.openxmlformats.org/officeDocument/2006/relationships/image" Target="../media/image72.png"/><Relationship Id="rId40" Type="http://schemas.openxmlformats.org/officeDocument/2006/relationships/customXml" Target="../ink/ink19.xml"/><Relationship Id="rId115" Type="http://schemas.openxmlformats.org/officeDocument/2006/relationships/image" Target="../media/image24.png"/><Relationship Id="rId136" Type="http://schemas.openxmlformats.org/officeDocument/2006/relationships/customXml" Target="../ink/ink67.xml"/><Relationship Id="rId157" Type="http://schemas.openxmlformats.org/officeDocument/2006/relationships/image" Target="../media/image45.png"/><Relationship Id="rId178" Type="http://schemas.openxmlformats.org/officeDocument/2006/relationships/customXml" Target="../ink/ink88.xml"/><Relationship Id="rId61" Type="http://schemas.openxmlformats.org/officeDocument/2006/relationships/image" Target="../media/image88.png"/><Relationship Id="rId82" Type="http://schemas.openxmlformats.org/officeDocument/2006/relationships/customXml" Target="../ink/ink40.xml"/><Relationship Id="rId199" Type="http://schemas.openxmlformats.org/officeDocument/2006/relationships/image" Target="../media/image102.png"/><Relationship Id="rId203" Type="http://schemas.openxmlformats.org/officeDocument/2006/relationships/image" Target="../media/image104.png"/><Relationship Id="rId19" Type="http://schemas.openxmlformats.org/officeDocument/2006/relationships/image" Target="../media/image67.png"/><Relationship Id="rId30" Type="http://schemas.openxmlformats.org/officeDocument/2006/relationships/customXml" Target="../ink/ink14.xml"/><Relationship Id="rId105" Type="http://schemas.openxmlformats.org/officeDocument/2006/relationships/image" Target="../media/image19.png"/><Relationship Id="rId126" Type="http://schemas.openxmlformats.org/officeDocument/2006/relationships/customXml" Target="../ink/ink62.xml"/><Relationship Id="rId147" Type="http://schemas.openxmlformats.org/officeDocument/2006/relationships/image" Target="../media/image40.png"/><Relationship Id="rId168" Type="http://schemas.openxmlformats.org/officeDocument/2006/relationships/customXml" Target="../ink/ink8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0.png"/><Relationship Id="rId18" Type="http://schemas.openxmlformats.org/officeDocument/2006/relationships/customXml" Target="../ink/ink117.xml"/><Relationship Id="rId26" Type="http://schemas.openxmlformats.org/officeDocument/2006/relationships/customXml" Target="../ink/ink121.xml"/><Relationship Id="rId39" Type="http://schemas.openxmlformats.org/officeDocument/2006/relationships/image" Target="../media/image133.png"/><Relationship Id="rId21" Type="http://schemas.openxmlformats.org/officeDocument/2006/relationships/image" Target="../media/image124.png"/><Relationship Id="rId34" Type="http://schemas.openxmlformats.org/officeDocument/2006/relationships/customXml" Target="../ink/ink125.xml"/><Relationship Id="rId42" Type="http://schemas.openxmlformats.org/officeDocument/2006/relationships/customXml" Target="../ink/ink129.xml"/><Relationship Id="rId7" Type="http://schemas.openxmlformats.org/officeDocument/2006/relationships/image" Target="../media/image117.png"/><Relationship Id="rId2" Type="http://schemas.openxmlformats.org/officeDocument/2006/relationships/image" Target="../media/image114.png"/><Relationship Id="rId16" Type="http://schemas.openxmlformats.org/officeDocument/2006/relationships/customXml" Target="../ink/ink116.xml"/><Relationship Id="rId29" Type="http://schemas.openxmlformats.org/officeDocument/2006/relationships/image" Target="../media/image128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11.xml"/><Relationship Id="rId11" Type="http://schemas.openxmlformats.org/officeDocument/2006/relationships/image" Target="../media/image119.png"/><Relationship Id="rId24" Type="http://schemas.openxmlformats.org/officeDocument/2006/relationships/customXml" Target="../ink/ink120.xml"/><Relationship Id="rId32" Type="http://schemas.openxmlformats.org/officeDocument/2006/relationships/customXml" Target="../ink/ink124.xml"/><Relationship Id="rId37" Type="http://schemas.openxmlformats.org/officeDocument/2006/relationships/image" Target="../media/image132.png"/><Relationship Id="rId40" Type="http://schemas.openxmlformats.org/officeDocument/2006/relationships/customXml" Target="../ink/ink128.xml"/><Relationship Id="rId45" Type="http://schemas.openxmlformats.org/officeDocument/2006/relationships/image" Target="../media/image136.png"/><Relationship Id="rId5" Type="http://schemas.openxmlformats.org/officeDocument/2006/relationships/image" Target="../media/image116.png"/><Relationship Id="rId15" Type="http://schemas.openxmlformats.org/officeDocument/2006/relationships/image" Target="../media/image121.png"/><Relationship Id="rId23" Type="http://schemas.openxmlformats.org/officeDocument/2006/relationships/image" Target="../media/image125.png"/><Relationship Id="rId28" Type="http://schemas.openxmlformats.org/officeDocument/2006/relationships/customXml" Target="../ink/ink122.xml"/><Relationship Id="rId36" Type="http://schemas.openxmlformats.org/officeDocument/2006/relationships/customXml" Target="../ink/ink126.xml"/><Relationship Id="rId10" Type="http://schemas.openxmlformats.org/officeDocument/2006/relationships/customXml" Target="../ink/ink113.xml"/><Relationship Id="rId19" Type="http://schemas.openxmlformats.org/officeDocument/2006/relationships/image" Target="../media/image123.png"/><Relationship Id="rId31" Type="http://schemas.openxmlformats.org/officeDocument/2006/relationships/image" Target="../media/image129.png"/><Relationship Id="rId44" Type="http://schemas.openxmlformats.org/officeDocument/2006/relationships/customXml" Target="../ink/ink130.xml"/><Relationship Id="rId4" Type="http://schemas.openxmlformats.org/officeDocument/2006/relationships/customXml" Target="../ink/ink110.xml"/><Relationship Id="rId9" Type="http://schemas.openxmlformats.org/officeDocument/2006/relationships/image" Target="../media/image118.png"/><Relationship Id="rId14" Type="http://schemas.openxmlformats.org/officeDocument/2006/relationships/customXml" Target="../ink/ink115.xml"/><Relationship Id="rId22" Type="http://schemas.openxmlformats.org/officeDocument/2006/relationships/customXml" Target="../ink/ink119.xml"/><Relationship Id="rId27" Type="http://schemas.openxmlformats.org/officeDocument/2006/relationships/image" Target="../media/image127.png"/><Relationship Id="rId30" Type="http://schemas.openxmlformats.org/officeDocument/2006/relationships/customXml" Target="../ink/ink123.xml"/><Relationship Id="rId35" Type="http://schemas.openxmlformats.org/officeDocument/2006/relationships/image" Target="../media/image131.png"/><Relationship Id="rId43" Type="http://schemas.openxmlformats.org/officeDocument/2006/relationships/image" Target="../media/image135.png"/><Relationship Id="rId8" Type="http://schemas.openxmlformats.org/officeDocument/2006/relationships/customXml" Target="../ink/ink112.xml"/><Relationship Id="rId3" Type="http://schemas.openxmlformats.org/officeDocument/2006/relationships/image" Target="../media/image115.png"/><Relationship Id="rId12" Type="http://schemas.openxmlformats.org/officeDocument/2006/relationships/customXml" Target="../ink/ink114.xml"/><Relationship Id="rId17" Type="http://schemas.openxmlformats.org/officeDocument/2006/relationships/image" Target="../media/image122.png"/><Relationship Id="rId25" Type="http://schemas.openxmlformats.org/officeDocument/2006/relationships/image" Target="../media/image126.png"/><Relationship Id="rId33" Type="http://schemas.openxmlformats.org/officeDocument/2006/relationships/image" Target="../media/image130.png"/><Relationship Id="rId38" Type="http://schemas.openxmlformats.org/officeDocument/2006/relationships/customXml" Target="../ink/ink127.xml"/><Relationship Id="rId20" Type="http://schemas.openxmlformats.org/officeDocument/2006/relationships/customXml" Target="../ink/ink118.xml"/><Relationship Id="rId41" Type="http://schemas.openxmlformats.org/officeDocument/2006/relationships/image" Target="../media/image1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F"/>
        </a:solidFill>
        <a:effectLst/>
      </p:bgPr>
    </p:bg>
    <p:spTree>
      <p:nvGrpSpPr>
        <p:cNvPr id="1" name="Shape 6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3" name="Google Shape;6233;p7"/>
          <p:cNvGrpSpPr/>
          <p:nvPr/>
        </p:nvGrpSpPr>
        <p:grpSpPr>
          <a:xfrm>
            <a:off x="6432508" y="466614"/>
            <a:ext cx="1620675" cy="696013"/>
            <a:chOff x="6423686" y="534988"/>
            <a:chExt cx="1620675" cy="696013"/>
          </a:xfrm>
        </p:grpSpPr>
        <p:grpSp>
          <p:nvGrpSpPr>
            <p:cNvPr id="6234" name="Google Shape;6234;p7"/>
            <p:cNvGrpSpPr/>
            <p:nvPr/>
          </p:nvGrpSpPr>
          <p:grpSpPr>
            <a:xfrm rot="5400000">
              <a:off x="7349423" y="535351"/>
              <a:ext cx="232250" cy="231525"/>
              <a:chOff x="7443300" y="2363988"/>
              <a:chExt cx="232250" cy="231525"/>
            </a:xfrm>
          </p:grpSpPr>
          <p:sp>
            <p:nvSpPr>
              <p:cNvPr id="6235" name="Google Shape;623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36" name="Google Shape;623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37" name="Google Shape;623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8" name="Google Shape;623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39" name="Google Shape;6239;p7"/>
            <p:cNvGrpSpPr/>
            <p:nvPr/>
          </p:nvGrpSpPr>
          <p:grpSpPr>
            <a:xfrm rot="5400000">
              <a:off x="7117898" y="535351"/>
              <a:ext cx="232250" cy="231525"/>
              <a:chOff x="7443300" y="2363988"/>
              <a:chExt cx="232250" cy="231525"/>
            </a:xfrm>
          </p:grpSpPr>
          <p:sp>
            <p:nvSpPr>
              <p:cNvPr id="6240" name="Google Shape;624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41" name="Google Shape;624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42" name="Google Shape;624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3" name="Google Shape;624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44" name="Google Shape;6244;p7"/>
            <p:cNvGrpSpPr/>
            <p:nvPr/>
          </p:nvGrpSpPr>
          <p:grpSpPr>
            <a:xfrm rot="5400000">
              <a:off x="6886373" y="535351"/>
              <a:ext cx="232250" cy="231525"/>
              <a:chOff x="7443300" y="2363988"/>
              <a:chExt cx="232250" cy="231525"/>
            </a:xfrm>
          </p:grpSpPr>
          <p:sp>
            <p:nvSpPr>
              <p:cNvPr id="6245" name="Google Shape;624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46" name="Google Shape;624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47" name="Google Shape;624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8" name="Google Shape;624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49" name="Google Shape;6249;p7"/>
            <p:cNvGrpSpPr/>
            <p:nvPr/>
          </p:nvGrpSpPr>
          <p:grpSpPr>
            <a:xfrm rot="5400000">
              <a:off x="6654848" y="535351"/>
              <a:ext cx="232250" cy="231525"/>
              <a:chOff x="7443300" y="2363988"/>
              <a:chExt cx="232250" cy="231525"/>
            </a:xfrm>
          </p:grpSpPr>
          <p:sp>
            <p:nvSpPr>
              <p:cNvPr id="6250" name="Google Shape;625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51" name="Google Shape;625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52" name="Google Shape;625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3" name="Google Shape;625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54" name="Google Shape;6254;p7"/>
            <p:cNvGrpSpPr/>
            <p:nvPr/>
          </p:nvGrpSpPr>
          <p:grpSpPr>
            <a:xfrm rot="5400000">
              <a:off x="6423323" y="535351"/>
              <a:ext cx="232250" cy="231525"/>
              <a:chOff x="7443300" y="2363988"/>
              <a:chExt cx="232250" cy="231525"/>
            </a:xfrm>
          </p:grpSpPr>
          <p:sp>
            <p:nvSpPr>
              <p:cNvPr id="6255" name="Google Shape;625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56" name="Google Shape;625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57" name="Google Shape;625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8" name="Google Shape;625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59" name="Google Shape;6259;p7"/>
            <p:cNvGrpSpPr/>
            <p:nvPr/>
          </p:nvGrpSpPr>
          <p:grpSpPr>
            <a:xfrm rot="5400000">
              <a:off x="7349423" y="766864"/>
              <a:ext cx="232250" cy="231525"/>
              <a:chOff x="7443300" y="2363988"/>
              <a:chExt cx="232250" cy="231525"/>
            </a:xfrm>
          </p:grpSpPr>
          <p:sp>
            <p:nvSpPr>
              <p:cNvPr id="6260" name="Google Shape;626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61" name="Google Shape;626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62" name="Google Shape;626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3" name="Google Shape;626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64" name="Google Shape;6264;p7"/>
            <p:cNvGrpSpPr/>
            <p:nvPr/>
          </p:nvGrpSpPr>
          <p:grpSpPr>
            <a:xfrm rot="5400000">
              <a:off x="7117898" y="766864"/>
              <a:ext cx="232250" cy="231525"/>
              <a:chOff x="7443300" y="2363988"/>
              <a:chExt cx="232250" cy="231525"/>
            </a:xfrm>
          </p:grpSpPr>
          <p:sp>
            <p:nvSpPr>
              <p:cNvPr id="6265" name="Google Shape;626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66" name="Google Shape;626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67" name="Google Shape;626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8" name="Google Shape;626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69" name="Google Shape;6269;p7"/>
            <p:cNvGrpSpPr/>
            <p:nvPr/>
          </p:nvGrpSpPr>
          <p:grpSpPr>
            <a:xfrm rot="5400000">
              <a:off x="6886373" y="766864"/>
              <a:ext cx="232250" cy="231525"/>
              <a:chOff x="7443300" y="2363988"/>
              <a:chExt cx="232250" cy="231525"/>
            </a:xfrm>
          </p:grpSpPr>
          <p:sp>
            <p:nvSpPr>
              <p:cNvPr id="6270" name="Google Shape;627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71" name="Google Shape;627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72" name="Google Shape;627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3" name="Google Shape;627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74" name="Google Shape;6274;p7"/>
            <p:cNvGrpSpPr/>
            <p:nvPr/>
          </p:nvGrpSpPr>
          <p:grpSpPr>
            <a:xfrm rot="5400000">
              <a:off x="6654848" y="766864"/>
              <a:ext cx="232250" cy="231525"/>
              <a:chOff x="7443300" y="2363988"/>
              <a:chExt cx="232250" cy="231525"/>
            </a:xfrm>
          </p:grpSpPr>
          <p:sp>
            <p:nvSpPr>
              <p:cNvPr id="6275" name="Google Shape;627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76" name="Google Shape;627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77" name="Google Shape;627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8" name="Google Shape;627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79" name="Google Shape;6279;p7"/>
            <p:cNvGrpSpPr/>
            <p:nvPr/>
          </p:nvGrpSpPr>
          <p:grpSpPr>
            <a:xfrm rot="5400000">
              <a:off x="6423323" y="766864"/>
              <a:ext cx="232250" cy="231525"/>
              <a:chOff x="7443300" y="2363988"/>
              <a:chExt cx="232250" cy="231525"/>
            </a:xfrm>
          </p:grpSpPr>
          <p:sp>
            <p:nvSpPr>
              <p:cNvPr id="6280" name="Google Shape;628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81" name="Google Shape;628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82" name="Google Shape;628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3" name="Google Shape;628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84" name="Google Shape;6284;p7"/>
            <p:cNvGrpSpPr/>
            <p:nvPr/>
          </p:nvGrpSpPr>
          <p:grpSpPr>
            <a:xfrm rot="5400000">
              <a:off x="7349423" y="999114"/>
              <a:ext cx="232250" cy="231525"/>
              <a:chOff x="7443300" y="2363988"/>
              <a:chExt cx="232250" cy="231525"/>
            </a:xfrm>
          </p:grpSpPr>
          <p:sp>
            <p:nvSpPr>
              <p:cNvPr id="6285" name="Google Shape;628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86" name="Google Shape;628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87" name="Google Shape;628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8" name="Google Shape;628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89" name="Google Shape;6289;p7"/>
            <p:cNvGrpSpPr/>
            <p:nvPr/>
          </p:nvGrpSpPr>
          <p:grpSpPr>
            <a:xfrm rot="5400000">
              <a:off x="7117898" y="999114"/>
              <a:ext cx="232250" cy="231525"/>
              <a:chOff x="7443300" y="2363988"/>
              <a:chExt cx="232250" cy="231525"/>
            </a:xfrm>
          </p:grpSpPr>
          <p:sp>
            <p:nvSpPr>
              <p:cNvPr id="6290" name="Google Shape;629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91" name="Google Shape;629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92" name="Google Shape;629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3" name="Google Shape;629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94" name="Google Shape;6294;p7"/>
            <p:cNvGrpSpPr/>
            <p:nvPr/>
          </p:nvGrpSpPr>
          <p:grpSpPr>
            <a:xfrm rot="5400000">
              <a:off x="6886373" y="999114"/>
              <a:ext cx="232250" cy="231525"/>
              <a:chOff x="7443300" y="2363988"/>
              <a:chExt cx="232250" cy="231525"/>
            </a:xfrm>
          </p:grpSpPr>
          <p:sp>
            <p:nvSpPr>
              <p:cNvPr id="6295" name="Google Shape;629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96" name="Google Shape;629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97" name="Google Shape;629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8" name="Google Shape;629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99" name="Google Shape;6299;p7"/>
            <p:cNvGrpSpPr/>
            <p:nvPr/>
          </p:nvGrpSpPr>
          <p:grpSpPr>
            <a:xfrm rot="5400000">
              <a:off x="6654848" y="999114"/>
              <a:ext cx="232250" cy="231525"/>
              <a:chOff x="7443300" y="2363988"/>
              <a:chExt cx="232250" cy="231525"/>
            </a:xfrm>
          </p:grpSpPr>
          <p:sp>
            <p:nvSpPr>
              <p:cNvPr id="6300" name="Google Shape;630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01" name="Google Shape;630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02" name="Google Shape;630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3" name="Google Shape;630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04" name="Google Shape;6304;p7"/>
            <p:cNvGrpSpPr/>
            <p:nvPr/>
          </p:nvGrpSpPr>
          <p:grpSpPr>
            <a:xfrm rot="5400000">
              <a:off x="6423323" y="999114"/>
              <a:ext cx="232250" cy="231525"/>
              <a:chOff x="7443300" y="2363988"/>
              <a:chExt cx="232250" cy="231525"/>
            </a:xfrm>
          </p:grpSpPr>
          <p:sp>
            <p:nvSpPr>
              <p:cNvPr id="6305" name="Google Shape;630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06" name="Google Shape;630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07" name="Google Shape;630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8" name="Google Shape;630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09" name="Google Shape;6309;p7"/>
            <p:cNvGrpSpPr/>
            <p:nvPr/>
          </p:nvGrpSpPr>
          <p:grpSpPr>
            <a:xfrm rot="5400000">
              <a:off x="7580948" y="535351"/>
              <a:ext cx="232250" cy="231525"/>
              <a:chOff x="7443300" y="2363988"/>
              <a:chExt cx="232250" cy="231525"/>
            </a:xfrm>
          </p:grpSpPr>
          <p:sp>
            <p:nvSpPr>
              <p:cNvPr id="6310" name="Google Shape;631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11" name="Google Shape;631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12" name="Google Shape;631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3" name="Google Shape;631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14" name="Google Shape;6314;p7"/>
            <p:cNvGrpSpPr/>
            <p:nvPr/>
          </p:nvGrpSpPr>
          <p:grpSpPr>
            <a:xfrm rot="5400000">
              <a:off x="7580948" y="766864"/>
              <a:ext cx="232250" cy="231525"/>
              <a:chOff x="7443300" y="2363988"/>
              <a:chExt cx="232250" cy="231525"/>
            </a:xfrm>
          </p:grpSpPr>
          <p:sp>
            <p:nvSpPr>
              <p:cNvPr id="6315" name="Google Shape;631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16" name="Google Shape;631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17" name="Google Shape;631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8" name="Google Shape;631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19" name="Google Shape;6319;p7"/>
            <p:cNvGrpSpPr/>
            <p:nvPr/>
          </p:nvGrpSpPr>
          <p:grpSpPr>
            <a:xfrm rot="5400000">
              <a:off x="7580948" y="999114"/>
              <a:ext cx="232250" cy="231525"/>
              <a:chOff x="7443300" y="2363988"/>
              <a:chExt cx="232250" cy="231525"/>
            </a:xfrm>
          </p:grpSpPr>
          <p:sp>
            <p:nvSpPr>
              <p:cNvPr id="6320" name="Google Shape;632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21" name="Google Shape;632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22" name="Google Shape;632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3" name="Google Shape;632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24" name="Google Shape;6324;p7"/>
            <p:cNvGrpSpPr/>
            <p:nvPr/>
          </p:nvGrpSpPr>
          <p:grpSpPr>
            <a:xfrm rot="5400000">
              <a:off x="7812473" y="535351"/>
              <a:ext cx="232250" cy="231525"/>
              <a:chOff x="7443300" y="2363988"/>
              <a:chExt cx="232250" cy="231525"/>
            </a:xfrm>
          </p:grpSpPr>
          <p:sp>
            <p:nvSpPr>
              <p:cNvPr id="6325" name="Google Shape;632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26" name="Google Shape;632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27" name="Google Shape;632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8" name="Google Shape;632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29" name="Google Shape;6329;p7"/>
            <p:cNvGrpSpPr/>
            <p:nvPr/>
          </p:nvGrpSpPr>
          <p:grpSpPr>
            <a:xfrm rot="5400000">
              <a:off x="7812473" y="766864"/>
              <a:ext cx="232250" cy="231525"/>
              <a:chOff x="7443300" y="2363988"/>
              <a:chExt cx="232250" cy="231525"/>
            </a:xfrm>
          </p:grpSpPr>
          <p:sp>
            <p:nvSpPr>
              <p:cNvPr id="6330" name="Google Shape;633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31" name="Google Shape;633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32" name="Google Shape;633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3" name="Google Shape;633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34" name="Google Shape;6334;p7"/>
            <p:cNvGrpSpPr/>
            <p:nvPr/>
          </p:nvGrpSpPr>
          <p:grpSpPr>
            <a:xfrm rot="5400000">
              <a:off x="7812473" y="999114"/>
              <a:ext cx="232250" cy="231525"/>
              <a:chOff x="7443300" y="2363988"/>
              <a:chExt cx="232250" cy="231525"/>
            </a:xfrm>
          </p:grpSpPr>
          <p:sp>
            <p:nvSpPr>
              <p:cNvPr id="6335" name="Google Shape;633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36" name="Google Shape;633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37" name="Google Shape;633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8" name="Google Shape;633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6339" name="Google Shape;6339;p7"/>
          <p:cNvSpPr txBox="1">
            <a:spLocks noGrp="1"/>
          </p:cNvSpPr>
          <p:nvPr>
            <p:ph type="ctrTitle"/>
          </p:nvPr>
        </p:nvSpPr>
        <p:spPr>
          <a:xfrm>
            <a:off x="1763400" y="1360200"/>
            <a:ext cx="6085920" cy="21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CL" sz="5400">
                <a:solidFill>
                  <a:schemeClr val="lt2"/>
                </a:solidFill>
              </a:rPr>
              <a:t>UNIDAD 1</a:t>
            </a:r>
            <a:br>
              <a:rPr lang="es-CL" sz="5400">
                <a:solidFill>
                  <a:schemeClr val="lt2"/>
                </a:solidFill>
              </a:rPr>
            </a:br>
            <a:r>
              <a:rPr lang="es-CL" sz="5400">
                <a:solidFill>
                  <a:schemeClr val="lt2"/>
                </a:solidFill>
              </a:rPr>
              <a:t>NÚMEROS ENTEROS Z</a:t>
            </a:r>
            <a:endParaRPr sz="5500">
              <a:solidFill>
                <a:schemeClr val="accent4"/>
              </a:solidFill>
            </a:endParaRPr>
          </a:p>
        </p:txBody>
      </p:sp>
      <p:sp>
        <p:nvSpPr>
          <p:cNvPr id="6341" name="Google Shape;6341;p7"/>
          <p:cNvSpPr txBox="1">
            <a:spLocks noGrp="1"/>
          </p:cNvSpPr>
          <p:nvPr>
            <p:ph type="ctrTitle"/>
          </p:nvPr>
        </p:nvSpPr>
        <p:spPr>
          <a:xfrm>
            <a:off x="6476028" y="636876"/>
            <a:ext cx="15336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CL" sz="1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rPr>
              <a:t>7th grade</a:t>
            </a:r>
            <a:endParaRPr sz="1800" b="1">
              <a:solidFill>
                <a:schemeClr val="lt1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grpSp>
        <p:nvGrpSpPr>
          <p:cNvPr id="6342" name="Google Shape;6342;p7"/>
          <p:cNvGrpSpPr/>
          <p:nvPr/>
        </p:nvGrpSpPr>
        <p:grpSpPr>
          <a:xfrm>
            <a:off x="873800" y="919350"/>
            <a:ext cx="695225" cy="926750"/>
            <a:chOff x="4808588" y="3932700"/>
            <a:chExt cx="695225" cy="926750"/>
          </a:xfrm>
        </p:grpSpPr>
        <p:grpSp>
          <p:nvGrpSpPr>
            <p:cNvPr id="6343" name="Google Shape;6343;p7"/>
            <p:cNvGrpSpPr/>
            <p:nvPr/>
          </p:nvGrpSpPr>
          <p:grpSpPr>
            <a:xfrm>
              <a:off x="4808588" y="3932700"/>
              <a:ext cx="695225" cy="926750"/>
              <a:chOff x="557550" y="469600"/>
              <a:chExt cx="695225" cy="926750"/>
            </a:xfrm>
          </p:grpSpPr>
          <p:sp>
            <p:nvSpPr>
              <p:cNvPr id="6344" name="Google Shape;6344;p7"/>
              <p:cNvSpPr/>
              <p:nvPr/>
            </p:nvSpPr>
            <p:spPr>
              <a:xfrm>
                <a:off x="789025" y="469600"/>
                <a:ext cx="231525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61" h="9261" extrusionOk="0">
                    <a:moveTo>
                      <a:pt x="1" y="1"/>
                    </a:moveTo>
                    <a:lnTo>
                      <a:pt x="1" y="9260"/>
                    </a:lnTo>
                    <a:lnTo>
                      <a:pt x="9260" y="9260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5" name="Google Shape;6345;p7"/>
              <p:cNvSpPr/>
              <p:nvPr/>
            </p:nvSpPr>
            <p:spPr>
              <a:xfrm>
                <a:off x="789025" y="933325"/>
                <a:ext cx="231525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61" h="9261" extrusionOk="0">
                    <a:moveTo>
                      <a:pt x="1" y="1"/>
                    </a:moveTo>
                    <a:lnTo>
                      <a:pt x="1" y="9261"/>
                    </a:lnTo>
                    <a:lnTo>
                      <a:pt x="9260" y="9261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6" name="Google Shape;6346;p7"/>
              <p:cNvSpPr/>
              <p:nvPr/>
            </p:nvSpPr>
            <p:spPr>
              <a:xfrm>
                <a:off x="826250" y="970550"/>
                <a:ext cx="157825" cy="157100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284" extrusionOk="0">
                    <a:moveTo>
                      <a:pt x="3156" y="1"/>
                    </a:moveTo>
                    <a:cubicBezTo>
                      <a:pt x="1400" y="1"/>
                      <a:pt x="0" y="1400"/>
                      <a:pt x="0" y="3127"/>
                    </a:cubicBezTo>
                    <a:cubicBezTo>
                      <a:pt x="0" y="4884"/>
                      <a:pt x="1400" y="6283"/>
                      <a:pt x="3156" y="6283"/>
                    </a:cubicBezTo>
                    <a:cubicBezTo>
                      <a:pt x="4883" y="6283"/>
                      <a:pt x="6313" y="4884"/>
                      <a:pt x="6313" y="3127"/>
                    </a:cubicBezTo>
                    <a:cubicBezTo>
                      <a:pt x="6313" y="1400"/>
                      <a:pt x="4883" y="1"/>
                      <a:pt x="3156" y="1"/>
                    </a:cubicBezTo>
                    <a:close/>
                  </a:path>
                </a:pathLst>
              </a:custGeom>
              <a:solidFill>
                <a:srgbClr val="F92E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7" name="Google Shape;6347;p7"/>
              <p:cNvSpPr/>
              <p:nvPr/>
            </p:nvSpPr>
            <p:spPr>
              <a:xfrm>
                <a:off x="557550" y="933325"/>
                <a:ext cx="2315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9261" extrusionOk="0">
                    <a:moveTo>
                      <a:pt x="0" y="1"/>
                    </a:moveTo>
                    <a:lnTo>
                      <a:pt x="0" y="9261"/>
                    </a:lnTo>
                    <a:lnTo>
                      <a:pt x="9260" y="9261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8" name="Google Shape;6348;p7"/>
              <p:cNvSpPr/>
              <p:nvPr/>
            </p:nvSpPr>
            <p:spPr>
              <a:xfrm>
                <a:off x="557550" y="701100"/>
                <a:ext cx="231500" cy="232250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9290" extrusionOk="0">
                    <a:moveTo>
                      <a:pt x="0" y="0"/>
                    </a:moveTo>
                    <a:lnTo>
                      <a:pt x="0" y="9290"/>
                    </a:lnTo>
                    <a:lnTo>
                      <a:pt x="9260" y="9290"/>
                    </a:lnTo>
                    <a:lnTo>
                      <a:pt x="92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9" name="Google Shape;6349;p7"/>
              <p:cNvSpPr/>
              <p:nvPr/>
            </p:nvSpPr>
            <p:spPr>
              <a:xfrm>
                <a:off x="557550" y="1164825"/>
                <a:ext cx="2315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60" y="9260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0" name="Google Shape;6350;p7"/>
              <p:cNvSpPr/>
              <p:nvPr/>
            </p:nvSpPr>
            <p:spPr>
              <a:xfrm>
                <a:off x="1020525" y="933325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1"/>
                    </a:lnTo>
                    <a:lnTo>
                      <a:pt x="9290" y="9261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1" name="Google Shape;6351;p7"/>
              <p:cNvSpPr/>
              <p:nvPr/>
            </p:nvSpPr>
            <p:spPr>
              <a:xfrm>
                <a:off x="1020525" y="701100"/>
                <a:ext cx="232250" cy="232250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90" extrusionOk="0">
                    <a:moveTo>
                      <a:pt x="0" y="0"/>
                    </a:moveTo>
                    <a:lnTo>
                      <a:pt x="0" y="9290"/>
                    </a:lnTo>
                    <a:lnTo>
                      <a:pt x="9290" y="9290"/>
                    </a:lnTo>
                    <a:lnTo>
                      <a:pt x="929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2" name="Google Shape;6352;p7"/>
              <p:cNvSpPr/>
              <p:nvPr/>
            </p:nvSpPr>
            <p:spPr>
              <a:xfrm>
                <a:off x="1020525" y="1164825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3" name="Google Shape;6353;p7"/>
              <p:cNvSpPr/>
              <p:nvPr/>
            </p:nvSpPr>
            <p:spPr>
              <a:xfrm>
                <a:off x="557550" y="469600"/>
                <a:ext cx="2315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60" y="9260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4" name="Google Shape;6354;p7"/>
              <p:cNvSpPr/>
              <p:nvPr/>
            </p:nvSpPr>
            <p:spPr>
              <a:xfrm>
                <a:off x="573925" y="497900"/>
                <a:ext cx="198750" cy="198750"/>
              </a:xfrm>
              <a:custGeom>
                <a:avLst/>
                <a:gdLst/>
                <a:ahLst/>
                <a:cxnLst/>
                <a:rect l="l" t="t" r="r" b="b"/>
                <a:pathLst>
                  <a:path w="7950" h="7950" extrusionOk="0">
                    <a:moveTo>
                      <a:pt x="7950" y="3960"/>
                    </a:moveTo>
                    <a:cubicBezTo>
                      <a:pt x="7950" y="6163"/>
                      <a:pt x="6193" y="7950"/>
                      <a:pt x="3990" y="7950"/>
                    </a:cubicBezTo>
                    <a:cubicBezTo>
                      <a:pt x="1786" y="7950"/>
                      <a:pt x="0" y="6163"/>
                      <a:pt x="0" y="3960"/>
                    </a:cubicBezTo>
                    <a:cubicBezTo>
                      <a:pt x="0" y="1787"/>
                      <a:pt x="1786" y="0"/>
                      <a:pt x="3990" y="0"/>
                    </a:cubicBezTo>
                    <a:cubicBezTo>
                      <a:pt x="6193" y="0"/>
                      <a:pt x="7950" y="1787"/>
                      <a:pt x="7950" y="3960"/>
                    </a:cubicBezTo>
                    <a:close/>
                  </a:path>
                </a:pathLst>
              </a:custGeom>
              <a:gradFill>
                <a:gsLst>
                  <a:gs pos="0">
                    <a:srgbClr val="191919">
                      <a:alpha val="8235"/>
                    </a:srgbClr>
                  </a:gs>
                  <a:gs pos="100000">
                    <a:srgbClr val="737373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5" name="Google Shape;6355;p7"/>
              <p:cNvSpPr/>
              <p:nvPr/>
            </p:nvSpPr>
            <p:spPr>
              <a:xfrm>
                <a:off x="780100" y="701100"/>
                <a:ext cx="8950" cy="2322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9290" extrusionOk="0">
                    <a:moveTo>
                      <a:pt x="0" y="0"/>
                    </a:moveTo>
                    <a:lnTo>
                      <a:pt x="0" y="9290"/>
                    </a:lnTo>
                    <a:lnTo>
                      <a:pt x="358" y="9290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6" name="Google Shape;6356;p7"/>
              <p:cNvSpPr/>
              <p:nvPr/>
            </p:nvSpPr>
            <p:spPr>
              <a:xfrm>
                <a:off x="1016050" y="474075"/>
                <a:ext cx="4500" cy="22705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9082" extrusionOk="0">
                    <a:moveTo>
                      <a:pt x="1" y="0"/>
                    </a:moveTo>
                    <a:lnTo>
                      <a:pt x="1" y="9081"/>
                    </a:lnTo>
                    <a:lnTo>
                      <a:pt x="179" y="9081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D4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7" name="Google Shape;6357;p7"/>
              <p:cNvSpPr/>
              <p:nvPr/>
            </p:nvSpPr>
            <p:spPr>
              <a:xfrm>
                <a:off x="1020525" y="1387400"/>
                <a:ext cx="2322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358" extrusionOk="0">
                    <a:moveTo>
                      <a:pt x="0" y="0"/>
                    </a:moveTo>
                    <a:lnTo>
                      <a:pt x="0" y="357"/>
                    </a:lnTo>
                    <a:lnTo>
                      <a:pt x="9290" y="357"/>
                    </a:lnTo>
                    <a:lnTo>
                      <a:pt x="929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8" name="Google Shape;6358;p7"/>
              <p:cNvSpPr/>
              <p:nvPr/>
            </p:nvSpPr>
            <p:spPr>
              <a:xfrm>
                <a:off x="1020525" y="1164825"/>
                <a:ext cx="97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387" y="9260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D4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9" name="Google Shape;6359;p7"/>
              <p:cNvSpPr/>
              <p:nvPr/>
            </p:nvSpPr>
            <p:spPr>
              <a:xfrm>
                <a:off x="557550" y="1387400"/>
                <a:ext cx="23150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358" extrusionOk="0">
                    <a:moveTo>
                      <a:pt x="0" y="0"/>
                    </a:moveTo>
                    <a:lnTo>
                      <a:pt x="0" y="357"/>
                    </a:lnTo>
                    <a:lnTo>
                      <a:pt x="9260" y="357"/>
                    </a:lnTo>
                    <a:lnTo>
                      <a:pt x="92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0" name="Google Shape;6360;p7"/>
              <p:cNvSpPr/>
              <p:nvPr/>
            </p:nvSpPr>
            <p:spPr>
              <a:xfrm>
                <a:off x="780100" y="1164825"/>
                <a:ext cx="89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358" y="9260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1" name="Google Shape;6361;p7"/>
              <p:cNvSpPr/>
              <p:nvPr/>
            </p:nvSpPr>
            <p:spPr>
              <a:xfrm>
                <a:off x="557550" y="1164825"/>
                <a:ext cx="97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387" y="9260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2" name="Google Shape;6362;p7"/>
              <p:cNvSpPr/>
              <p:nvPr/>
            </p:nvSpPr>
            <p:spPr>
              <a:xfrm>
                <a:off x="1020525" y="710775"/>
                <a:ext cx="2322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180" extrusionOk="0">
                    <a:moveTo>
                      <a:pt x="0" y="1"/>
                    </a:moveTo>
                    <a:lnTo>
                      <a:pt x="0" y="179"/>
                    </a:lnTo>
                    <a:lnTo>
                      <a:pt x="9290" y="179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rgbClr val="FFFFFF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3" name="Google Shape;6363;p7"/>
              <p:cNvSpPr/>
              <p:nvPr/>
            </p:nvSpPr>
            <p:spPr>
              <a:xfrm>
                <a:off x="1020525" y="701100"/>
                <a:ext cx="232250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388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9290" y="388"/>
                    </a:lnTo>
                    <a:lnTo>
                      <a:pt x="929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4" name="Google Shape;6364;p7"/>
              <p:cNvSpPr/>
              <p:nvPr/>
            </p:nvSpPr>
            <p:spPr>
              <a:xfrm>
                <a:off x="780100" y="942275"/>
                <a:ext cx="25012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10005" h="179" extrusionOk="0">
                    <a:moveTo>
                      <a:pt x="0" y="0"/>
                    </a:moveTo>
                    <a:lnTo>
                      <a:pt x="0" y="179"/>
                    </a:lnTo>
                    <a:lnTo>
                      <a:pt x="10004" y="179"/>
                    </a:lnTo>
                    <a:lnTo>
                      <a:pt x="10004" y="0"/>
                    </a:lnTo>
                    <a:close/>
                  </a:path>
                </a:pathLst>
              </a:custGeom>
              <a:solidFill>
                <a:srgbClr val="FFFFFF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5" name="Google Shape;6365;p7"/>
              <p:cNvSpPr/>
              <p:nvPr/>
            </p:nvSpPr>
            <p:spPr>
              <a:xfrm>
                <a:off x="780100" y="933325"/>
                <a:ext cx="250125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10005" h="359" extrusionOk="0">
                    <a:moveTo>
                      <a:pt x="0" y="1"/>
                    </a:moveTo>
                    <a:lnTo>
                      <a:pt x="0" y="358"/>
                    </a:lnTo>
                    <a:lnTo>
                      <a:pt x="10004" y="358"/>
                    </a:lnTo>
                    <a:lnTo>
                      <a:pt x="100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6" name="Google Shape;6366;p7"/>
              <p:cNvSpPr/>
              <p:nvPr/>
            </p:nvSpPr>
            <p:spPr>
              <a:xfrm>
                <a:off x="557550" y="479275"/>
                <a:ext cx="23150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180" extrusionOk="0">
                    <a:moveTo>
                      <a:pt x="0" y="1"/>
                    </a:moveTo>
                    <a:lnTo>
                      <a:pt x="0" y="179"/>
                    </a:lnTo>
                    <a:lnTo>
                      <a:pt x="9260" y="179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rgbClr val="FFFFFF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7" name="Google Shape;6367;p7"/>
              <p:cNvSpPr/>
              <p:nvPr/>
            </p:nvSpPr>
            <p:spPr>
              <a:xfrm>
                <a:off x="557550" y="469600"/>
                <a:ext cx="97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387" y="9260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8" name="Google Shape;6368;p7"/>
              <p:cNvSpPr/>
              <p:nvPr/>
            </p:nvSpPr>
            <p:spPr>
              <a:xfrm>
                <a:off x="557550" y="701100"/>
                <a:ext cx="9700" cy="23225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90" extrusionOk="0">
                    <a:moveTo>
                      <a:pt x="0" y="0"/>
                    </a:moveTo>
                    <a:lnTo>
                      <a:pt x="0" y="9290"/>
                    </a:lnTo>
                    <a:lnTo>
                      <a:pt x="387" y="9290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9" name="Google Shape;6369;p7"/>
              <p:cNvSpPr/>
              <p:nvPr/>
            </p:nvSpPr>
            <p:spPr>
              <a:xfrm>
                <a:off x="557550" y="933325"/>
                <a:ext cx="97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61" extrusionOk="0">
                    <a:moveTo>
                      <a:pt x="0" y="1"/>
                    </a:moveTo>
                    <a:lnTo>
                      <a:pt x="0" y="9261"/>
                    </a:lnTo>
                    <a:lnTo>
                      <a:pt x="387" y="9261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0" name="Google Shape;6370;p7"/>
              <p:cNvSpPr/>
              <p:nvPr/>
            </p:nvSpPr>
            <p:spPr>
              <a:xfrm>
                <a:off x="557550" y="469600"/>
                <a:ext cx="231500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388" extrusionOk="0">
                    <a:moveTo>
                      <a:pt x="0" y="1"/>
                    </a:moveTo>
                    <a:lnTo>
                      <a:pt x="0" y="388"/>
                    </a:lnTo>
                    <a:lnTo>
                      <a:pt x="9260" y="388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1" name="Google Shape;6371;p7"/>
              <p:cNvSpPr/>
              <p:nvPr/>
            </p:nvSpPr>
            <p:spPr>
              <a:xfrm>
                <a:off x="789025" y="479275"/>
                <a:ext cx="2315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9261" h="180" extrusionOk="0">
                    <a:moveTo>
                      <a:pt x="1" y="1"/>
                    </a:moveTo>
                    <a:lnTo>
                      <a:pt x="1" y="179"/>
                    </a:lnTo>
                    <a:lnTo>
                      <a:pt x="9260" y="179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rgbClr val="191919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2" name="Google Shape;6372;p7"/>
              <p:cNvSpPr/>
              <p:nvPr/>
            </p:nvSpPr>
            <p:spPr>
              <a:xfrm>
                <a:off x="1011600" y="469600"/>
                <a:ext cx="89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357" y="9260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3" name="Google Shape;6373;p7"/>
              <p:cNvSpPr/>
              <p:nvPr/>
            </p:nvSpPr>
            <p:spPr>
              <a:xfrm>
                <a:off x="789025" y="469600"/>
                <a:ext cx="23152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9261" h="388" extrusionOk="0">
                    <a:moveTo>
                      <a:pt x="1" y="1"/>
                    </a:moveTo>
                    <a:lnTo>
                      <a:pt x="1" y="388"/>
                    </a:lnTo>
                    <a:lnTo>
                      <a:pt x="9260" y="388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4" name="Google Shape;6374;p7"/>
              <p:cNvSpPr/>
              <p:nvPr/>
            </p:nvSpPr>
            <p:spPr>
              <a:xfrm>
                <a:off x="780100" y="1155900"/>
                <a:ext cx="25012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10005" h="358" extrusionOk="0">
                    <a:moveTo>
                      <a:pt x="0" y="0"/>
                    </a:moveTo>
                    <a:lnTo>
                      <a:pt x="0" y="358"/>
                    </a:lnTo>
                    <a:lnTo>
                      <a:pt x="10004" y="358"/>
                    </a:lnTo>
                    <a:lnTo>
                      <a:pt x="100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5" name="Google Shape;6375;p7"/>
              <p:cNvSpPr/>
              <p:nvPr/>
            </p:nvSpPr>
            <p:spPr>
              <a:xfrm>
                <a:off x="1020525" y="701100"/>
                <a:ext cx="9700" cy="23225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90" extrusionOk="0">
                    <a:moveTo>
                      <a:pt x="0" y="0"/>
                    </a:moveTo>
                    <a:lnTo>
                      <a:pt x="0" y="9290"/>
                    </a:lnTo>
                    <a:lnTo>
                      <a:pt x="387" y="9290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6" name="Google Shape;6376;p7"/>
              <p:cNvSpPr/>
              <p:nvPr/>
            </p:nvSpPr>
            <p:spPr>
              <a:xfrm>
                <a:off x="780100" y="692175"/>
                <a:ext cx="2404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9618" h="358" extrusionOk="0">
                    <a:moveTo>
                      <a:pt x="0" y="0"/>
                    </a:moveTo>
                    <a:lnTo>
                      <a:pt x="0" y="357"/>
                    </a:lnTo>
                    <a:lnTo>
                      <a:pt x="9617" y="357"/>
                    </a:lnTo>
                    <a:lnTo>
                      <a:pt x="96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7" name="Google Shape;6377;p7"/>
              <p:cNvSpPr/>
              <p:nvPr/>
            </p:nvSpPr>
            <p:spPr>
              <a:xfrm>
                <a:off x="1243075" y="933325"/>
                <a:ext cx="97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61" extrusionOk="0">
                    <a:moveTo>
                      <a:pt x="1" y="1"/>
                    </a:moveTo>
                    <a:lnTo>
                      <a:pt x="1" y="9261"/>
                    </a:lnTo>
                    <a:lnTo>
                      <a:pt x="388" y="9261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8" name="Google Shape;6378;p7"/>
              <p:cNvSpPr/>
              <p:nvPr/>
            </p:nvSpPr>
            <p:spPr>
              <a:xfrm>
                <a:off x="1243075" y="1164825"/>
                <a:ext cx="97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61" extrusionOk="0">
                    <a:moveTo>
                      <a:pt x="1" y="1"/>
                    </a:moveTo>
                    <a:lnTo>
                      <a:pt x="1" y="9260"/>
                    </a:lnTo>
                    <a:lnTo>
                      <a:pt x="388" y="9260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9" name="Google Shape;6379;p7"/>
              <p:cNvSpPr/>
              <p:nvPr/>
            </p:nvSpPr>
            <p:spPr>
              <a:xfrm>
                <a:off x="1243075" y="701100"/>
                <a:ext cx="9700" cy="23225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90" extrusionOk="0">
                    <a:moveTo>
                      <a:pt x="1" y="0"/>
                    </a:moveTo>
                    <a:lnTo>
                      <a:pt x="1" y="9290"/>
                    </a:lnTo>
                    <a:lnTo>
                      <a:pt x="388" y="9290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80" name="Google Shape;6380;p7"/>
              <p:cNvGrpSpPr/>
              <p:nvPr/>
            </p:nvGrpSpPr>
            <p:grpSpPr>
              <a:xfrm>
                <a:off x="594750" y="506825"/>
                <a:ext cx="157825" cy="157825"/>
                <a:chOff x="594750" y="506825"/>
                <a:chExt cx="157825" cy="157825"/>
              </a:xfrm>
            </p:grpSpPr>
            <p:sp>
              <p:nvSpPr>
                <p:cNvPr id="6381" name="Google Shape;6381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2" name="Google Shape;6382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83" name="Google Shape;6383;p7"/>
              <p:cNvGrpSpPr/>
              <p:nvPr/>
            </p:nvGrpSpPr>
            <p:grpSpPr>
              <a:xfrm>
                <a:off x="826250" y="506825"/>
                <a:ext cx="157825" cy="157825"/>
                <a:chOff x="594750" y="506825"/>
                <a:chExt cx="157825" cy="157825"/>
              </a:xfrm>
            </p:grpSpPr>
            <p:sp>
              <p:nvSpPr>
                <p:cNvPr id="6384" name="Google Shape;6384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5" name="Google Shape;6385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86" name="Google Shape;6386;p7"/>
              <p:cNvGrpSpPr/>
              <p:nvPr/>
            </p:nvGrpSpPr>
            <p:grpSpPr>
              <a:xfrm>
                <a:off x="594750" y="738313"/>
                <a:ext cx="157825" cy="157825"/>
                <a:chOff x="594750" y="506825"/>
                <a:chExt cx="157825" cy="157825"/>
              </a:xfrm>
            </p:grpSpPr>
            <p:sp>
              <p:nvSpPr>
                <p:cNvPr id="6387" name="Google Shape;6387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8" name="Google Shape;6388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89" name="Google Shape;6389;p7"/>
              <p:cNvGrpSpPr/>
              <p:nvPr/>
            </p:nvGrpSpPr>
            <p:grpSpPr>
              <a:xfrm>
                <a:off x="594750" y="969800"/>
                <a:ext cx="157825" cy="157825"/>
                <a:chOff x="594750" y="506825"/>
                <a:chExt cx="157825" cy="157825"/>
              </a:xfrm>
            </p:grpSpPr>
            <p:sp>
              <p:nvSpPr>
                <p:cNvPr id="6390" name="Google Shape;6390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1" name="Google Shape;6391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92" name="Google Shape;6392;p7"/>
              <p:cNvGrpSpPr/>
              <p:nvPr/>
            </p:nvGrpSpPr>
            <p:grpSpPr>
              <a:xfrm>
                <a:off x="826250" y="969800"/>
                <a:ext cx="157825" cy="157825"/>
                <a:chOff x="594750" y="506825"/>
                <a:chExt cx="157825" cy="157825"/>
              </a:xfrm>
            </p:grpSpPr>
            <p:sp>
              <p:nvSpPr>
                <p:cNvPr id="6393" name="Google Shape;6393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4" name="Google Shape;6394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95" name="Google Shape;6395;p7"/>
              <p:cNvGrpSpPr/>
              <p:nvPr/>
            </p:nvGrpSpPr>
            <p:grpSpPr>
              <a:xfrm>
                <a:off x="594750" y="1201288"/>
                <a:ext cx="157825" cy="157825"/>
                <a:chOff x="594750" y="506825"/>
                <a:chExt cx="157825" cy="157825"/>
              </a:xfrm>
            </p:grpSpPr>
            <p:sp>
              <p:nvSpPr>
                <p:cNvPr id="6396" name="Google Shape;6396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7" name="Google Shape;6397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98" name="Google Shape;6398;p7"/>
              <p:cNvGrpSpPr/>
              <p:nvPr/>
            </p:nvGrpSpPr>
            <p:grpSpPr>
              <a:xfrm>
                <a:off x="1057738" y="1201288"/>
                <a:ext cx="157825" cy="157825"/>
                <a:chOff x="594750" y="506825"/>
                <a:chExt cx="157825" cy="157825"/>
              </a:xfrm>
            </p:grpSpPr>
            <p:sp>
              <p:nvSpPr>
                <p:cNvPr id="6399" name="Google Shape;6399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0" name="Google Shape;6400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01" name="Google Shape;6401;p7"/>
              <p:cNvGrpSpPr/>
              <p:nvPr/>
            </p:nvGrpSpPr>
            <p:grpSpPr>
              <a:xfrm>
                <a:off x="1057000" y="969800"/>
                <a:ext cx="157825" cy="157825"/>
                <a:chOff x="594750" y="506825"/>
                <a:chExt cx="157825" cy="157825"/>
              </a:xfrm>
            </p:grpSpPr>
            <p:sp>
              <p:nvSpPr>
                <p:cNvPr id="6402" name="Google Shape;6402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3" name="Google Shape;6403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404" name="Google Shape;6404;p7"/>
            <p:cNvGrpSpPr/>
            <p:nvPr/>
          </p:nvGrpSpPr>
          <p:grpSpPr>
            <a:xfrm>
              <a:off x="5308038" y="4201413"/>
              <a:ext cx="157825" cy="157825"/>
              <a:chOff x="594750" y="506825"/>
              <a:chExt cx="157825" cy="157825"/>
            </a:xfrm>
          </p:grpSpPr>
          <p:sp>
            <p:nvSpPr>
              <p:cNvPr id="6405" name="Google Shape;6405;p7"/>
              <p:cNvSpPr/>
              <p:nvPr/>
            </p:nvSpPr>
            <p:spPr>
              <a:xfrm>
                <a:off x="594750" y="50682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6" name="Google Shape;6406;p7"/>
              <p:cNvSpPr/>
              <p:nvPr/>
            </p:nvSpPr>
            <p:spPr>
              <a:xfrm>
                <a:off x="594750" y="50682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407" name="Google Shape;6407;p7"/>
          <p:cNvGrpSpPr/>
          <p:nvPr/>
        </p:nvGrpSpPr>
        <p:grpSpPr>
          <a:xfrm>
            <a:off x="7353595" y="3701235"/>
            <a:ext cx="695250" cy="926750"/>
            <a:chOff x="2410975" y="469600"/>
            <a:chExt cx="695250" cy="926750"/>
          </a:xfrm>
        </p:grpSpPr>
        <p:sp>
          <p:nvSpPr>
            <p:cNvPr id="6408" name="Google Shape;6408;p7"/>
            <p:cNvSpPr/>
            <p:nvPr/>
          </p:nvSpPr>
          <p:spPr>
            <a:xfrm>
              <a:off x="2410975" y="469600"/>
              <a:ext cx="231500" cy="231525"/>
            </a:xfrm>
            <a:custGeom>
              <a:avLst/>
              <a:gdLst/>
              <a:ahLst/>
              <a:cxnLst/>
              <a:rect l="l" t="t" r="r" b="b"/>
              <a:pathLst>
                <a:path w="926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9" name="Google Shape;6409;p7"/>
            <p:cNvSpPr/>
            <p:nvPr/>
          </p:nvSpPr>
          <p:spPr>
            <a:xfrm>
              <a:off x="2410975" y="701100"/>
              <a:ext cx="231500" cy="232250"/>
            </a:xfrm>
            <a:custGeom>
              <a:avLst/>
              <a:gdLst/>
              <a:ahLst/>
              <a:cxnLst/>
              <a:rect l="l" t="t" r="r" b="b"/>
              <a:pathLst>
                <a:path w="9260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0" name="Google Shape;6410;p7"/>
            <p:cNvSpPr/>
            <p:nvPr/>
          </p:nvSpPr>
          <p:spPr>
            <a:xfrm>
              <a:off x="2410975" y="933325"/>
              <a:ext cx="231500" cy="231525"/>
            </a:xfrm>
            <a:custGeom>
              <a:avLst/>
              <a:gdLst/>
              <a:ahLst/>
              <a:cxnLst/>
              <a:rect l="l" t="t" r="r" b="b"/>
              <a:pathLst>
                <a:path w="9260" h="9261" extrusionOk="0">
                  <a:moveTo>
                    <a:pt x="0" y="1"/>
                  </a:moveTo>
                  <a:lnTo>
                    <a:pt x="0" y="9261"/>
                  </a:lnTo>
                  <a:lnTo>
                    <a:pt x="9260" y="9261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1" name="Google Shape;6411;p7"/>
            <p:cNvSpPr/>
            <p:nvPr/>
          </p:nvSpPr>
          <p:spPr>
            <a:xfrm>
              <a:off x="2410975" y="1164825"/>
              <a:ext cx="231500" cy="231525"/>
            </a:xfrm>
            <a:custGeom>
              <a:avLst/>
              <a:gdLst/>
              <a:ahLst/>
              <a:cxnLst/>
              <a:rect l="l" t="t" r="r" b="b"/>
              <a:pathLst>
                <a:path w="926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2" name="Google Shape;6412;p7"/>
            <p:cNvSpPr/>
            <p:nvPr/>
          </p:nvSpPr>
          <p:spPr>
            <a:xfrm>
              <a:off x="2642450" y="1164825"/>
              <a:ext cx="232275" cy="231525"/>
            </a:xfrm>
            <a:custGeom>
              <a:avLst/>
              <a:gdLst/>
              <a:ahLst/>
              <a:cxnLst/>
              <a:rect l="l" t="t" r="r" b="b"/>
              <a:pathLst>
                <a:path w="9291" h="9261" extrusionOk="0">
                  <a:moveTo>
                    <a:pt x="1" y="1"/>
                  </a:moveTo>
                  <a:lnTo>
                    <a:pt x="1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3" name="Google Shape;6413;p7"/>
            <p:cNvSpPr/>
            <p:nvPr/>
          </p:nvSpPr>
          <p:spPr>
            <a:xfrm>
              <a:off x="2874700" y="1164825"/>
              <a:ext cx="231525" cy="231525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4" name="Google Shape;6414;p7"/>
            <p:cNvSpPr/>
            <p:nvPr/>
          </p:nvSpPr>
          <p:spPr>
            <a:xfrm>
              <a:off x="2642450" y="469600"/>
              <a:ext cx="232275" cy="231525"/>
            </a:xfrm>
            <a:custGeom>
              <a:avLst/>
              <a:gdLst/>
              <a:ahLst/>
              <a:cxnLst/>
              <a:rect l="l" t="t" r="r" b="b"/>
              <a:pathLst>
                <a:path w="9291" h="9261" extrusionOk="0">
                  <a:moveTo>
                    <a:pt x="1" y="1"/>
                  </a:moveTo>
                  <a:lnTo>
                    <a:pt x="1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5" name="Google Shape;6415;p7"/>
            <p:cNvSpPr/>
            <p:nvPr/>
          </p:nvSpPr>
          <p:spPr>
            <a:xfrm>
              <a:off x="2874700" y="701100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6" name="Google Shape;6416;p7"/>
            <p:cNvSpPr/>
            <p:nvPr/>
          </p:nvSpPr>
          <p:spPr>
            <a:xfrm>
              <a:off x="2410975" y="479275"/>
              <a:ext cx="231500" cy="4500"/>
            </a:xfrm>
            <a:custGeom>
              <a:avLst/>
              <a:gdLst/>
              <a:ahLst/>
              <a:cxnLst/>
              <a:rect l="l" t="t" r="r" b="b"/>
              <a:pathLst>
                <a:path w="9260" h="180" extrusionOk="0">
                  <a:moveTo>
                    <a:pt x="0" y="1"/>
                  </a:moveTo>
                  <a:lnTo>
                    <a:pt x="0" y="179"/>
                  </a:lnTo>
                  <a:lnTo>
                    <a:pt x="9260" y="179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7" name="Google Shape;6417;p7"/>
            <p:cNvSpPr/>
            <p:nvPr/>
          </p:nvSpPr>
          <p:spPr>
            <a:xfrm>
              <a:off x="2410975" y="469600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58" y="9260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8" name="Google Shape;6418;p7"/>
            <p:cNvSpPr/>
            <p:nvPr/>
          </p:nvSpPr>
          <p:spPr>
            <a:xfrm>
              <a:off x="2410975" y="469600"/>
              <a:ext cx="231500" cy="9700"/>
            </a:xfrm>
            <a:custGeom>
              <a:avLst/>
              <a:gdLst/>
              <a:ahLst/>
              <a:cxnLst/>
              <a:rect l="l" t="t" r="r" b="b"/>
              <a:pathLst>
                <a:path w="9260" h="388" extrusionOk="0">
                  <a:moveTo>
                    <a:pt x="0" y="1"/>
                  </a:moveTo>
                  <a:lnTo>
                    <a:pt x="0" y="388"/>
                  </a:lnTo>
                  <a:lnTo>
                    <a:pt x="9260" y="388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9" name="Google Shape;6419;p7"/>
            <p:cNvSpPr/>
            <p:nvPr/>
          </p:nvSpPr>
          <p:spPr>
            <a:xfrm>
              <a:off x="2410975" y="701100"/>
              <a:ext cx="8950" cy="232250"/>
            </a:xfrm>
            <a:custGeom>
              <a:avLst/>
              <a:gdLst/>
              <a:ahLst/>
              <a:cxnLst/>
              <a:rect l="l" t="t" r="r" b="b"/>
              <a:pathLst>
                <a:path w="358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358" y="929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0" name="Google Shape;6420;p7"/>
            <p:cNvSpPr/>
            <p:nvPr/>
          </p:nvSpPr>
          <p:spPr>
            <a:xfrm>
              <a:off x="2410975" y="933325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0" y="1"/>
                  </a:moveTo>
                  <a:lnTo>
                    <a:pt x="0" y="9261"/>
                  </a:lnTo>
                  <a:lnTo>
                    <a:pt x="358" y="9261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1" name="Google Shape;6421;p7"/>
            <p:cNvSpPr/>
            <p:nvPr/>
          </p:nvSpPr>
          <p:spPr>
            <a:xfrm>
              <a:off x="2410975" y="1387400"/>
              <a:ext cx="231500" cy="8950"/>
            </a:xfrm>
            <a:custGeom>
              <a:avLst/>
              <a:gdLst/>
              <a:ahLst/>
              <a:cxnLst/>
              <a:rect l="l" t="t" r="r" b="b"/>
              <a:pathLst>
                <a:path w="9260" h="358" extrusionOk="0">
                  <a:moveTo>
                    <a:pt x="0" y="0"/>
                  </a:moveTo>
                  <a:lnTo>
                    <a:pt x="0" y="357"/>
                  </a:lnTo>
                  <a:lnTo>
                    <a:pt x="9260" y="357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2" name="Google Shape;6422;p7"/>
            <p:cNvSpPr/>
            <p:nvPr/>
          </p:nvSpPr>
          <p:spPr>
            <a:xfrm>
              <a:off x="2410975" y="1164825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58" y="9260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3" name="Google Shape;6423;p7"/>
            <p:cNvSpPr/>
            <p:nvPr/>
          </p:nvSpPr>
          <p:spPr>
            <a:xfrm>
              <a:off x="2642450" y="1387400"/>
              <a:ext cx="232275" cy="8950"/>
            </a:xfrm>
            <a:custGeom>
              <a:avLst/>
              <a:gdLst/>
              <a:ahLst/>
              <a:cxnLst/>
              <a:rect l="l" t="t" r="r" b="b"/>
              <a:pathLst>
                <a:path w="9291" h="358" extrusionOk="0">
                  <a:moveTo>
                    <a:pt x="1" y="0"/>
                  </a:moveTo>
                  <a:lnTo>
                    <a:pt x="1" y="357"/>
                  </a:lnTo>
                  <a:lnTo>
                    <a:pt x="9290" y="357"/>
                  </a:lnTo>
                  <a:lnTo>
                    <a:pt x="92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4" name="Google Shape;6424;p7"/>
            <p:cNvSpPr/>
            <p:nvPr/>
          </p:nvSpPr>
          <p:spPr>
            <a:xfrm>
              <a:off x="2642450" y="1173775"/>
              <a:ext cx="232275" cy="5225"/>
            </a:xfrm>
            <a:custGeom>
              <a:avLst/>
              <a:gdLst/>
              <a:ahLst/>
              <a:cxnLst/>
              <a:rect l="l" t="t" r="r" b="b"/>
              <a:pathLst>
                <a:path w="9291" h="209" extrusionOk="0">
                  <a:moveTo>
                    <a:pt x="1" y="0"/>
                  </a:moveTo>
                  <a:lnTo>
                    <a:pt x="1" y="208"/>
                  </a:lnTo>
                  <a:lnTo>
                    <a:pt x="9290" y="208"/>
                  </a:lnTo>
                  <a:lnTo>
                    <a:pt x="92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5" name="Google Shape;6425;p7"/>
            <p:cNvSpPr/>
            <p:nvPr/>
          </p:nvSpPr>
          <p:spPr>
            <a:xfrm>
              <a:off x="2642450" y="1164825"/>
              <a:ext cx="232275" cy="8975"/>
            </a:xfrm>
            <a:custGeom>
              <a:avLst/>
              <a:gdLst/>
              <a:ahLst/>
              <a:cxnLst/>
              <a:rect l="l" t="t" r="r" b="b"/>
              <a:pathLst>
                <a:path w="9291" h="359" extrusionOk="0">
                  <a:moveTo>
                    <a:pt x="1" y="1"/>
                  </a:moveTo>
                  <a:lnTo>
                    <a:pt x="1" y="358"/>
                  </a:lnTo>
                  <a:lnTo>
                    <a:pt x="9290" y="358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6" name="Google Shape;6426;p7"/>
            <p:cNvSpPr/>
            <p:nvPr/>
          </p:nvSpPr>
          <p:spPr>
            <a:xfrm>
              <a:off x="2874700" y="1387400"/>
              <a:ext cx="231525" cy="8950"/>
            </a:xfrm>
            <a:custGeom>
              <a:avLst/>
              <a:gdLst/>
              <a:ahLst/>
              <a:cxnLst/>
              <a:rect l="l" t="t" r="r" b="b"/>
              <a:pathLst>
                <a:path w="9261" h="358" extrusionOk="0">
                  <a:moveTo>
                    <a:pt x="0" y="0"/>
                  </a:moveTo>
                  <a:lnTo>
                    <a:pt x="0" y="357"/>
                  </a:lnTo>
                  <a:lnTo>
                    <a:pt x="9260" y="357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7" name="Google Shape;6427;p7"/>
            <p:cNvSpPr/>
            <p:nvPr/>
          </p:nvSpPr>
          <p:spPr>
            <a:xfrm>
              <a:off x="2874700" y="1173775"/>
              <a:ext cx="231525" cy="5225"/>
            </a:xfrm>
            <a:custGeom>
              <a:avLst/>
              <a:gdLst/>
              <a:ahLst/>
              <a:cxnLst/>
              <a:rect l="l" t="t" r="r" b="b"/>
              <a:pathLst>
                <a:path w="9261" h="209" extrusionOk="0">
                  <a:moveTo>
                    <a:pt x="0" y="0"/>
                  </a:moveTo>
                  <a:lnTo>
                    <a:pt x="0" y="208"/>
                  </a:lnTo>
                  <a:lnTo>
                    <a:pt x="9260" y="208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8" name="Google Shape;6428;p7"/>
            <p:cNvSpPr/>
            <p:nvPr/>
          </p:nvSpPr>
          <p:spPr>
            <a:xfrm>
              <a:off x="3096525" y="1164825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87" y="9260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9" name="Google Shape;6429;p7"/>
            <p:cNvSpPr/>
            <p:nvPr/>
          </p:nvSpPr>
          <p:spPr>
            <a:xfrm>
              <a:off x="2874700" y="1164825"/>
              <a:ext cx="231525" cy="8975"/>
            </a:xfrm>
            <a:custGeom>
              <a:avLst/>
              <a:gdLst/>
              <a:ahLst/>
              <a:cxnLst/>
              <a:rect l="l" t="t" r="r" b="b"/>
              <a:pathLst>
                <a:path w="9261" h="359" extrusionOk="0">
                  <a:moveTo>
                    <a:pt x="0" y="1"/>
                  </a:moveTo>
                  <a:lnTo>
                    <a:pt x="0" y="358"/>
                  </a:lnTo>
                  <a:lnTo>
                    <a:pt x="9260" y="358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0" name="Google Shape;6430;p7"/>
            <p:cNvSpPr/>
            <p:nvPr/>
          </p:nvSpPr>
          <p:spPr>
            <a:xfrm>
              <a:off x="2874700" y="923650"/>
              <a:ext cx="231525" cy="9700"/>
            </a:xfrm>
            <a:custGeom>
              <a:avLst/>
              <a:gdLst/>
              <a:ahLst/>
              <a:cxnLst/>
              <a:rect l="l" t="t" r="r" b="b"/>
              <a:pathLst>
                <a:path w="9261" h="388" extrusionOk="0">
                  <a:moveTo>
                    <a:pt x="0" y="1"/>
                  </a:moveTo>
                  <a:lnTo>
                    <a:pt x="0" y="388"/>
                  </a:lnTo>
                  <a:lnTo>
                    <a:pt x="9260" y="388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1" name="Google Shape;6431;p7"/>
            <p:cNvSpPr/>
            <p:nvPr/>
          </p:nvSpPr>
          <p:spPr>
            <a:xfrm>
              <a:off x="2874700" y="710775"/>
              <a:ext cx="231525" cy="4500"/>
            </a:xfrm>
            <a:custGeom>
              <a:avLst/>
              <a:gdLst/>
              <a:ahLst/>
              <a:cxnLst/>
              <a:rect l="l" t="t" r="r" b="b"/>
              <a:pathLst>
                <a:path w="9261" h="180" extrusionOk="0">
                  <a:moveTo>
                    <a:pt x="0" y="1"/>
                  </a:moveTo>
                  <a:lnTo>
                    <a:pt x="0" y="179"/>
                  </a:lnTo>
                  <a:lnTo>
                    <a:pt x="9260" y="179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2" name="Google Shape;6432;p7"/>
            <p:cNvSpPr/>
            <p:nvPr/>
          </p:nvSpPr>
          <p:spPr>
            <a:xfrm>
              <a:off x="3096525" y="701100"/>
              <a:ext cx="9700" cy="232250"/>
            </a:xfrm>
            <a:custGeom>
              <a:avLst/>
              <a:gdLst/>
              <a:ahLst/>
              <a:cxnLst/>
              <a:rect l="l" t="t" r="r" b="b"/>
              <a:pathLst>
                <a:path w="388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387" y="929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3" name="Google Shape;6433;p7"/>
            <p:cNvSpPr/>
            <p:nvPr/>
          </p:nvSpPr>
          <p:spPr>
            <a:xfrm>
              <a:off x="2874700" y="701100"/>
              <a:ext cx="8950" cy="232250"/>
            </a:xfrm>
            <a:custGeom>
              <a:avLst/>
              <a:gdLst/>
              <a:ahLst/>
              <a:cxnLst/>
              <a:rect l="l" t="t" r="r" b="b"/>
              <a:pathLst>
                <a:path w="358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358" y="929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4" name="Google Shape;6434;p7"/>
            <p:cNvSpPr/>
            <p:nvPr/>
          </p:nvSpPr>
          <p:spPr>
            <a:xfrm>
              <a:off x="2642450" y="479275"/>
              <a:ext cx="232275" cy="4500"/>
            </a:xfrm>
            <a:custGeom>
              <a:avLst/>
              <a:gdLst/>
              <a:ahLst/>
              <a:cxnLst/>
              <a:rect l="l" t="t" r="r" b="b"/>
              <a:pathLst>
                <a:path w="9291" h="180" extrusionOk="0">
                  <a:moveTo>
                    <a:pt x="1" y="1"/>
                  </a:moveTo>
                  <a:lnTo>
                    <a:pt x="1" y="179"/>
                  </a:lnTo>
                  <a:lnTo>
                    <a:pt x="9290" y="179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5" name="Google Shape;6435;p7"/>
            <p:cNvSpPr/>
            <p:nvPr/>
          </p:nvSpPr>
          <p:spPr>
            <a:xfrm>
              <a:off x="2865025" y="469600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87" y="9260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6" name="Google Shape;6436;p7"/>
            <p:cNvSpPr/>
            <p:nvPr/>
          </p:nvSpPr>
          <p:spPr>
            <a:xfrm>
              <a:off x="2642450" y="469600"/>
              <a:ext cx="232275" cy="9700"/>
            </a:xfrm>
            <a:custGeom>
              <a:avLst/>
              <a:gdLst/>
              <a:ahLst/>
              <a:cxnLst/>
              <a:rect l="l" t="t" r="r" b="b"/>
              <a:pathLst>
                <a:path w="9291" h="388" extrusionOk="0">
                  <a:moveTo>
                    <a:pt x="1" y="1"/>
                  </a:moveTo>
                  <a:lnTo>
                    <a:pt x="1" y="388"/>
                  </a:lnTo>
                  <a:lnTo>
                    <a:pt x="9290" y="388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7" name="Google Shape;6437;p7"/>
            <p:cNvSpPr/>
            <p:nvPr/>
          </p:nvSpPr>
          <p:spPr>
            <a:xfrm>
              <a:off x="2633525" y="701100"/>
              <a:ext cx="8950" cy="232250"/>
            </a:xfrm>
            <a:custGeom>
              <a:avLst/>
              <a:gdLst/>
              <a:ahLst/>
              <a:cxnLst/>
              <a:rect l="l" t="t" r="r" b="b"/>
              <a:pathLst>
                <a:path w="358" h="9290" extrusionOk="0">
                  <a:moveTo>
                    <a:pt x="1" y="0"/>
                  </a:moveTo>
                  <a:lnTo>
                    <a:pt x="1" y="9290"/>
                  </a:lnTo>
                  <a:lnTo>
                    <a:pt x="358" y="929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8" name="Google Shape;6438;p7"/>
            <p:cNvSpPr/>
            <p:nvPr/>
          </p:nvSpPr>
          <p:spPr>
            <a:xfrm>
              <a:off x="2633525" y="933325"/>
              <a:ext cx="8950" cy="240475"/>
            </a:xfrm>
            <a:custGeom>
              <a:avLst/>
              <a:gdLst/>
              <a:ahLst/>
              <a:cxnLst/>
              <a:rect l="l" t="t" r="r" b="b"/>
              <a:pathLst>
                <a:path w="358" h="9619" extrusionOk="0">
                  <a:moveTo>
                    <a:pt x="1" y="1"/>
                  </a:moveTo>
                  <a:lnTo>
                    <a:pt x="1" y="9618"/>
                  </a:lnTo>
                  <a:lnTo>
                    <a:pt x="358" y="9618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9" name="Google Shape;6439;p7"/>
            <p:cNvSpPr/>
            <p:nvPr/>
          </p:nvSpPr>
          <p:spPr>
            <a:xfrm>
              <a:off x="2633525" y="692175"/>
              <a:ext cx="241200" cy="8950"/>
            </a:xfrm>
            <a:custGeom>
              <a:avLst/>
              <a:gdLst/>
              <a:ahLst/>
              <a:cxnLst/>
              <a:rect l="l" t="t" r="r" b="b"/>
              <a:pathLst>
                <a:path w="9648" h="358" extrusionOk="0">
                  <a:moveTo>
                    <a:pt x="1" y="0"/>
                  </a:moveTo>
                  <a:lnTo>
                    <a:pt x="1" y="357"/>
                  </a:lnTo>
                  <a:lnTo>
                    <a:pt x="9647" y="357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0" name="Google Shape;6440;p7"/>
            <p:cNvSpPr/>
            <p:nvPr/>
          </p:nvSpPr>
          <p:spPr>
            <a:xfrm>
              <a:off x="2874700" y="701100"/>
              <a:ext cx="231525" cy="9700"/>
            </a:xfrm>
            <a:custGeom>
              <a:avLst/>
              <a:gdLst/>
              <a:ahLst/>
              <a:cxnLst/>
              <a:rect l="l" t="t" r="r" b="b"/>
              <a:pathLst>
                <a:path w="9261" h="388" extrusionOk="0">
                  <a:moveTo>
                    <a:pt x="0" y="0"/>
                  </a:moveTo>
                  <a:lnTo>
                    <a:pt x="0" y="388"/>
                  </a:lnTo>
                  <a:lnTo>
                    <a:pt x="9260" y="388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41" name="Google Shape;6441;p7"/>
            <p:cNvGrpSpPr/>
            <p:nvPr/>
          </p:nvGrpSpPr>
          <p:grpSpPr>
            <a:xfrm>
              <a:off x="2447800" y="511288"/>
              <a:ext cx="157825" cy="157825"/>
              <a:chOff x="2447800" y="288300"/>
              <a:chExt cx="157825" cy="157825"/>
            </a:xfrm>
          </p:grpSpPr>
          <p:sp>
            <p:nvSpPr>
              <p:cNvPr id="6442" name="Google Shape;6442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3" name="Google Shape;6443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44" name="Google Shape;6444;p7"/>
            <p:cNvGrpSpPr/>
            <p:nvPr/>
          </p:nvGrpSpPr>
          <p:grpSpPr>
            <a:xfrm>
              <a:off x="2674838" y="511288"/>
              <a:ext cx="157825" cy="157825"/>
              <a:chOff x="2447800" y="288300"/>
              <a:chExt cx="157825" cy="157825"/>
            </a:xfrm>
          </p:grpSpPr>
          <p:sp>
            <p:nvSpPr>
              <p:cNvPr id="6445" name="Google Shape;6445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6" name="Google Shape;6446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47" name="Google Shape;6447;p7"/>
            <p:cNvGrpSpPr/>
            <p:nvPr/>
          </p:nvGrpSpPr>
          <p:grpSpPr>
            <a:xfrm>
              <a:off x="2447800" y="738300"/>
              <a:ext cx="157825" cy="157825"/>
              <a:chOff x="2447800" y="288300"/>
              <a:chExt cx="157825" cy="157825"/>
            </a:xfrm>
          </p:grpSpPr>
          <p:sp>
            <p:nvSpPr>
              <p:cNvPr id="6448" name="Google Shape;6448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9" name="Google Shape;6449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50" name="Google Shape;6450;p7"/>
            <p:cNvGrpSpPr/>
            <p:nvPr/>
          </p:nvGrpSpPr>
          <p:grpSpPr>
            <a:xfrm>
              <a:off x="2447800" y="965313"/>
              <a:ext cx="157825" cy="157825"/>
              <a:chOff x="2447800" y="288300"/>
              <a:chExt cx="157825" cy="157825"/>
            </a:xfrm>
          </p:grpSpPr>
          <p:sp>
            <p:nvSpPr>
              <p:cNvPr id="6451" name="Google Shape;6451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2" name="Google Shape;6452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53" name="Google Shape;6453;p7"/>
            <p:cNvGrpSpPr/>
            <p:nvPr/>
          </p:nvGrpSpPr>
          <p:grpSpPr>
            <a:xfrm>
              <a:off x="2447800" y="1192325"/>
              <a:ext cx="157825" cy="157825"/>
              <a:chOff x="2447800" y="288300"/>
              <a:chExt cx="157825" cy="157825"/>
            </a:xfrm>
          </p:grpSpPr>
          <p:sp>
            <p:nvSpPr>
              <p:cNvPr id="6454" name="Google Shape;6454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5" name="Google Shape;6455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56" name="Google Shape;6456;p7"/>
            <p:cNvGrpSpPr/>
            <p:nvPr/>
          </p:nvGrpSpPr>
          <p:grpSpPr>
            <a:xfrm>
              <a:off x="2679663" y="1204275"/>
              <a:ext cx="157825" cy="157825"/>
              <a:chOff x="2447800" y="288300"/>
              <a:chExt cx="157825" cy="157825"/>
            </a:xfrm>
          </p:grpSpPr>
          <p:sp>
            <p:nvSpPr>
              <p:cNvPr id="6457" name="Google Shape;6457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8" name="Google Shape;6458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59" name="Google Shape;6459;p7"/>
            <p:cNvGrpSpPr/>
            <p:nvPr/>
          </p:nvGrpSpPr>
          <p:grpSpPr>
            <a:xfrm>
              <a:off x="2906700" y="1204275"/>
              <a:ext cx="157825" cy="157825"/>
              <a:chOff x="2447800" y="288300"/>
              <a:chExt cx="157825" cy="157825"/>
            </a:xfrm>
          </p:grpSpPr>
          <p:sp>
            <p:nvSpPr>
              <p:cNvPr id="6460" name="Google Shape;6460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1" name="Google Shape;6461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62" name="Google Shape;6462;p7"/>
            <p:cNvGrpSpPr/>
            <p:nvPr/>
          </p:nvGrpSpPr>
          <p:grpSpPr>
            <a:xfrm>
              <a:off x="2911175" y="738300"/>
              <a:ext cx="157825" cy="157825"/>
              <a:chOff x="2447800" y="288300"/>
              <a:chExt cx="157825" cy="157825"/>
            </a:xfrm>
          </p:grpSpPr>
          <p:sp>
            <p:nvSpPr>
              <p:cNvPr id="6463" name="Google Shape;6463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4" name="Google Shape;6464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465" name="Google Shape;6465;p7"/>
          <p:cNvGrpSpPr/>
          <p:nvPr/>
        </p:nvGrpSpPr>
        <p:grpSpPr>
          <a:xfrm>
            <a:off x="873791" y="3458934"/>
            <a:ext cx="695250" cy="1158225"/>
            <a:chOff x="1484250" y="238125"/>
            <a:chExt cx="695250" cy="1158225"/>
          </a:xfrm>
        </p:grpSpPr>
        <p:sp>
          <p:nvSpPr>
            <p:cNvPr id="6466" name="Google Shape;6466;p7"/>
            <p:cNvSpPr/>
            <p:nvPr/>
          </p:nvSpPr>
          <p:spPr>
            <a:xfrm>
              <a:off x="1715750" y="238125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7" name="Google Shape;6467;p7"/>
            <p:cNvSpPr/>
            <p:nvPr/>
          </p:nvSpPr>
          <p:spPr>
            <a:xfrm>
              <a:off x="1715750" y="701100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8" name="Google Shape;6468;p7"/>
            <p:cNvSpPr/>
            <p:nvPr/>
          </p:nvSpPr>
          <p:spPr>
            <a:xfrm>
              <a:off x="1947250" y="933325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1"/>
                  </a:lnTo>
                  <a:lnTo>
                    <a:pt x="9290" y="9261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9" name="Google Shape;6469;p7"/>
            <p:cNvSpPr/>
            <p:nvPr/>
          </p:nvSpPr>
          <p:spPr>
            <a:xfrm>
              <a:off x="1947250" y="469600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0" name="Google Shape;6470;p7"/>
            <p:cNvSpPr/>
            <p:nvPr/>
          </p:nvSpPr>
          <p:spPr>
            <a:xfrm>
              <a:off x="1715750" y="1164825"/>
              <a:ext cx="231525" cy="231525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1" name="Google Shape;6471;p7"/>
            <p:cNvSpPr/>
            <p:nvPr/>
          </p:nvSpPr>
          <p:spPr>
            <a:xfrm>
              <a:off x="1484250" y="469600"/>
              <a:ext cx="231525" cy="231525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1" y="1"/>
                  </a:moveTo>
                  <a:lnTo>
                    <a:pt x="1" y="9260"/>
                  </a:lnTo>
                  <a:lnTo>
                    <a:pt x="9260" y="9260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2" name="Google Shape;6472;p7"/>
            <p:cNvSpPr/>
            <p:nvPr/>
          </p:nvSpPr>
          <p:spPr>
            <a:xfrm>
              <a:off x="1484250" y="701100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1" y="0"/>
                  </a:moveTo>
                  <a:lnTo>
                    <a:pt x="1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3" name="Google Shape;6473;p7"/>
            <p:cNvSpPr/>
            <p:nvPr/>
          </p:nvSpPr>
          <p:spPr>
            <a:xfrm>
              <a:off x="1484250" y="933325"/>
              <a:ext cx="231525" cy="231525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1" y="1"/>
                  </a:moveTo>
                  <a:lnTo>
                    <a:pt x="1" y="9261"/>
                  </a:lnTo>
                  <a:lnTo>
                    <a:pt x="9260" y="9261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4" name="Google Shape;6474;p7"/>
            <p:cNvSpPr/>
            <p:nvPr/>
          </p:nvSpPr>
          <p:spPr>
            <a:xfrm>
              <a:off x="1947250" y="1164825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5" name="Google Shape;6475;p7"/>
            <p:cNvSpPr/>
            <p:nvPr/>
          </p:nvSpPr>
          <p:spPr>
            <a:xfrm>
              <a:off x="1484250" y="1164825"/>
              <a:ext cx="231525" cy="231525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1" y="1"/>
                  </a:moveTo>
                  <a:lnTo>
                    <a:pt x="1" y="9260"/>
                  </a:lnTo>
                  <a:lnTo>
                    <a:pt x="9260" y="9260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6" name="Google Shape;6476;p7"/>
            <p:cNvSpPr/>
            <p:nvPr/>
          </p:nvSpPr>
          <p:spPr>
            <a:xfrm>
              <a:off x="1715750" y="247800"/>
              <a:ext cx="231525" cy="4475"/>
            </a:xfrm>
            <a:custGeom>
              <a:avLst/>
              <a:gdLst/>
              <a:ahLst/>
              <a:cxnLst/>
              <a:rect l="l" t="t" r="r" b="b"/>
              <a:pathLst>
                <a:path w="9261" h="179" extrusionOk="0">
                  <a:moveTo>
                    <a:pt x="0" y="0"/>
                  </a:moveTo>
                  <a:lnTo>
                    <a:pt x="0" y="179"/>
                  </a:lnTo>
                  <a:lnTo>
                    <a:pt x="9260" y="179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rgbClr val="537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7" name="Google Shape;6477;p7"/>
            <p:cNvSpPr/>
            <p:nvPr/>
          </p:nvSpPr>
          <p:spPr>
            <a:xfrm>
              <a:off x="1715750" y="238125"/>
              <a:ext cx="231525" cy="9700"/>
            </a:xfrm>
            <a:custGeom>
              <a:avLst/>
              <a:gdLst/>
              <a:ahLst/>
              <a:cxnLst/>
              <a:rect l="l" t="t" r="r" b="b"/>
              <a:pathLst>
                <a:path w="9261" h="388" extrusionOk="0">
                  <a:moveTo>
                    <a:pt x="0" y="0"/>
                  </a:moveTo>
                  <a:lnTo>
                    <a:pt x="0" y="387"/>
                  </a:lnTo>
                  <a:lnTo>
                    <a:pt x="9260" y="387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8" name="Google Shape;6478;p7"/>
            <p:cNvSpPr/>
            <p:nvPr/>
          </p:nvSpPr>
          <p:spPr>
            <a:xfrm>
              <a:off x="1484250" y="479275"/>
              <a:ext cx="231525" cy="4500"/>
            </a:xfrm>
            <a:custGeom>
              <a:avLst/>
              <a:gdLst/>
              <a:ahLst/>
              <a:cxnLst/>
              <a:rect l="l" t="t" r="r" b="b"/>
              <a:pathLst>
                <a:path w="9261" h="180" extrusionOk="0">
                  <a:moveTo>
                    <a:pt x="1" y="1"/>
                  </a:moveTo>
                  <a:lnTo>
                    <a:pt x="1" y="179"/>
                  </a:lnTo>
                  <a:lnTo>
                    <a:pt x="9260" y="179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rgbClr val="537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9" name="Google Shape;6479;p7"/>
            <p:cNvSpPr/>
            <p:nvPr/>
          </p:nvSpPr>
          <p:spPr>
            <a:xfrm>
              <a:off x="1484250" y="469600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1" y="1"/>
                  </a:moveTo>
                  <a:lnTo>
                    <a:pt x="1" y="9260"/>
                  </a:lnTo>
                  <a:lnTo>
                    <a:pt x="358" y="9260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0" name="Google Shape;6480;p7"/>
            <p:cNvSpPr/>
            <p:nvPr/>
          </p:nvSpPr>
          <p:spPr>
            <a:xfrm>
              <a:off x="1484250" y="469600"/>
              <a:ext cx="231525" cy="9700"/>
            </a:xfrm>
            <a:custGeom>
              <a:avLst/>
              <a:gdLst/>
              <a:ahLst/>
              <a:cxnLst/>
              <a:rect l="l" t="t" r="r" b="b"/>
              <a:pathLst>
                <a:path w="9261" h="388" extrusionOk="0">
                  <a:moveTo>
                    <a:pt x="1" y="1"/>
                  </a:moveTo>
                  <a:lnTo>
                    <a:pt x="1" y="388"/>
                  </a:lnTo>
                  <a:lnTo>
                    <a:pt x="9260" y="388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1" name="Google Shape;6481;p7"/>
            <p:cNvSpPr/>
            <p:nvPr/>
          </p:nvSpPr>
          <p:spPr>
            <a:xfrm>
              <a:off x="1484250" y="701100"/>
              <a:ext cx="8950" cy="232250"/>
            </a:xfrm>
            <a:custGeom>
              <a:avLst/>
              <a:gdLst/>
              <a:ahLst/>
              <a:cxnLst/>
              <a:rect l="l" t="t" r="r" b="b"/>
              <a:pathLst>
                <a:path w="358" h="9290" extrusionOk="0">
                  <a:moveTo>
                    <a:pt x="1" y="0"/>
                  </a:moveTo>
                  <a:lnTo>
                    <a:pt x="1" y="9290"/>
                  </a:lnTo>
                  <a:lnTo>
                    <a:pt x="358" y="929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2" name="Google Shape;6482;p7"/>
            <p:cNvSpPr/>
            <p:nvPr/>
          </p:nvSpPr>
          <p:spPr>
            <a:xfrm>
              <a:off x="1484250" y="933325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1" y="1"/>
                  </a:moveTo>
                  <a:lnTo>
                    <a:pt x="1" y="9261"/>
                  </a:lnTo>
                  <a:lnTo>
                    <a:pt x="358" y="9261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3" name="Google Shape;6483;p7"/>
            <p:cNvSpPr/>
            <p:nvPr/>
          </p:nvSpPr>
          <p:spPr>
            <a:xfrm>
              <a:off x="1484250" y="1387400"/>
              <a:ext cx="231525" cy="8950"/>
            </a:xfrm>
            <a:custGeom>
              <a:avLst/>
              <a:gdLst/>
              <a:ahLst/>
              <a:cxnLst/>
              <a:rect l="l" t="t" r="r" b="b"/>
              <a:pathLst>
                <a:path w="9261" h="358" extrusionOk="0">
                  <a:moveTo>
                    <a:pt x="1" y="0"/>
                  </a:moveTo>
                  <a:lnTo>
                    <a:pt x="1" y="357"/>
                  </a:lnTo>
                  <a:lnTo>
                    <a:pt x="9260" y="357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4" name="Google Shape;6484;p7"/>
            <p:cNvSpPr/>
            <p:nvPr/>
          </p:nvSpPr>
          <p:spPr>
            <a:xfrm>
              <a:off x="1484250" y="1164825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1" y="1"/>
                  </a:moveTo>
                  <a:lnTo>
                    <a:pt x="1" y="9260"/>
                  </a:lnTo>
                  <a:lnTo>
                    <a:pt x="358" y="9260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5" name="Google Shape;6485;p7"/>
            <p:cNvSpPr/>
            <p:nvPr/>
          </p:nvSpPr>
          <p:spPr>
            <a:xfrm>
              <a:off x="1715750" y="1387400"/>
              <a:ext cx="231525" cy="8950"/>
            </a:xfrm>
            <a:custGeom>
              <a:avLst/>
              <a:gdLst/>
              <a:ahLst/>
              <a:cxnLst/>
              <a:rect l="l" t="t" r="r" b="b"/>
              <a:pathLst>
                <a:path w="9261" h="358" extrusionOk="0">
                  <a:moveTo>
                    <a:pt x="0" y="0"/>
                  </a:moveTo>
                  <a:lnTo>
                    <a:pt x="0" y="357"/>
                  </a:lnTo>
                  <a:lnTo>
                    <a:pt x="9260" y="357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6" name="Google Shape;6486;p7"/>
            <p:cNvSpPr/>
            <p:nvPr/>
          </p:nvSpPr>
          <p:spPr>
            <a:xfrm>
              <a:off x="1947250" y="1387400"/>
              <a:ext cx="232250" cy="8950"/>
            </a:xfrm>
            <a:custGeom>
              <a:avLst/>
              <a:gdLst/>
              <a:ahLst/>
              <a:cxnLst/>
              <a:rect l="l" t="t" r="r" b="b"/>
              <a:pathLst>
                <a:path w="9290" h="358" extrusionOk="0">
                  <a:moveTo>
                    <a:pt x="0" y="0"/>
                  </a:moveTo>
                  <a:lnTo>
                    <a:pt x="0" y="357"/>
                  </a:lnTo>
                  <a:lnTo>
                    <a:pt x="9290" y="357"/>
                  </a:lnTo>
                  <a:lnTo>
                    <a:pt x="92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7" name="Google Shape;6487;p7"/>
            <p:cNvSpPr/>
            <p:nvPr/>
          </p:nvSpPr>
          <p:spPr>
            <a:xfrm>
              <a:off x="2169800" y="1164825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88" y="926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8" name="Google Shape;6488;p7"/>
            <p:cNvSpPr/>
            <p:nvPr/>
          </p:nvSpPr>
          <p:spPr>
            <a:xfrm>
              <a:off x="1947250" y="942275"/>
              <a:ext cx="232250" cy="4475"/>
            </a:xfrm>
            <a:custGeom>
              <a:avLst/>
              <a:gdLst/>
              <a:ahLst/>
              <a:cxnLst/>
              <a:rect l="l" t="t" r="r" b="b"/>
              <a:pathLst>
                <a:path w="9290" h="179" extrusionOk="0">
                  <a:moveTo>
                    <a:pt x="0" y="0"/>
                  </a:moveTo>
                  <a:lnTo>
                    <a:pt x="0" y="179"/>
                  </a:lnTo>
                  <a:lnTo>
                    <a:pt x="9290" y="179"/>
                  </a:lnTo>
                  <a:lnTo>
                    <a:pt x="9290" y="0"/>
                  </a:lnTo>
                  <a:close/>
                </a:path>
              </a:pathLst>
            </a:custGeom>
            <a:solidFill>
              <a:srgbClr val="537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9" name="Google Shape;6489;p7"/>
            <p:cNvSpPr/>
            <p:nvPr/>
          </p:nvSpPr>
          <p:spPr>
            <a:xfrm>
              <a:off x="2169800" y="933325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1"/>
                  </a:lnTo>
                  <a:lnTo>
                    <a:pt x="388" y="9261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0" name="Google Shape;6490;p7"/>
            <p:cNvSpPr/>
            <p:nvPr/>
          </p:nvSpPr>
          <p:spPr>
            <a:xfrm>
              <a:off x="1947250" y="933325"/>
              <a:ext cx="232250" cy="8975"/>
            </a:xfrm>
            <a:custGeom>
              <a:avLst/>
              <a:gdLst/>
              <a:ahLst/>
              <a:cxnLst/>
              <a:rect l="l" t="t" r="r" b="b"/>
              <a:pathLst>
                <a:path w="9290" h="359" extrusionOk="0">
                  <a:moveTo>
                    <a:pt x="0" y="1"/>
                  </a:moveTo>
                  <a:lnTo>
                    <a:pt x="0" y="358"/>
                  </a:lnTo>
                  <a:lnTo>
                    <a:pt x="9290" y="358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1" name="Google Shape;6491;p7"/>
            <p:cNvSpPr/>
            <p:nvPr/>
          </p:nvSpPr>
          <p:spPr>
            <a:xfrm>
              <a:off x="1947250" y="692175"/>
              <a:ext cx="232250" cy="8950"/>
            </a:xfrm>
            <a:custGeom>
              <a:avLst/>
              <a:gdLst/>
              <a:ahLst/>
              <a:cxnLst/>
              <a:rect l="l" t="t" r="r" b="b"/>
              <a:pathLst>
                <a:path w="9290" h="358" extrusionOk="0">
                  <a:moveTo>
                    <a:pt x="0" y="0"/>
                  </a:moveTo>
                  <a:lnTo>
                    <a:pt x="0" y="357"/>
                  </a:lnTo>
                  <a:lnTo>
                    <a:pt x="9290" y="357"/>
                  </a:lnTo>
                  <a:lnTo>
                    <a:pt x="92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2" name="Google Shape;6492;p7"/>
            <p:cNvSpPr/>
            <p:nvPr/>
          </p:nvSpPr>
          <p:spPr>
            <a:xfrm>
              <a:off x="1947250" y="479275"/>
              <a:ext cx="232250" cy="4500"/>
            </a:xfrm>
            <a:custGeom>
              <a:avLst/>
              <a:gdLst/>
              <a:ahLst/>
              <a:cxnLst/>
              <a:rect l="l" t="t" r="r" b="b"/>
              <a:pathLst>
                <a:path w="9290" h="180" extrusionOk="0">
                  <a:moveTo>
                    <a:pt x="0" y="1"/>
                  </a:moveTo>
                  <a:lnTo>
                    <a:pt x="0" y="179"/>
                  </a:lnTo>
                  <a:lnTo>
                    <a:pt x="9290" y="179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rgbClr val="537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3" name="Google Shape;6493;p7"/>
            <p:cNvSpPr/>
            <p:nvPr/>
          </p:nvSpPr>
          <p:spPr>
            <a:xfrm>
              <a:off x="2169800" y="469600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88" y="926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4" name="Google Shape;6494;p7"/>
            <p:cNvSpPr/>
            <p:nvPr/>
          </p:nvSpPr>
          <p:spPr>
            <a:xfrm>
              <a:off x="1947250" y="469600"/>
              <a:ext cx="232250" cy="9700"/>
            </a:xfrm>
            <a:custGeom>
              <a:avLst/>
              <a:gdLst/>
              <a:ahLst/>
              <a:cxnLst/>
              <a:rect l="l" t="t" r="r" b="b"/>
              <a:pathLst>
                <a:path w="9290" h="388" extrusionOk="0">
                  <a:moveTo>
                    <a:pt x="0" y="1"/>
                  </a:moveTo>
                  <a:lnTo>
                    <a:pt x="0" y="388"/>
                  </a:lnTo>
                  <a:lnTo>
                    <a:pt x="9290" y="388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5" name="Google Shape;6495;p7"/>
            <p:cNvSpPr/>
            <p:nvPr/>
          </p:nvSpPr>
          <p:spPr>
            <a:xfrm>
              <a:off x="1706825" y="923650"/>
              <a:ext cx="241175" cy="9700"/>
            </a:xfrm>
            <a:custGeom>
              <a:avLst/>
              <a:gdLst/>
              <a:ahLst/>
              <a:cxnLst/>
              <a:rect l="l" t="t" r="r" b="b"/>
              <a:pathLst>
                <a:path w="9647" h="388" extrusionOk="0">
                  <a:moveTo>
                    <a:pt x="0" y="1"/>
                  </a:moveTo>
                  <a:lnTo>
                    <a:pt x="0" y="388"/>
                  </a:lnTo>
                  <a:lnTo>
                    <a:pt x="9647" y="388"/>
                  </a:lnTo>
                  <a:lnTo>
                    <a:pt x="9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6" name="Google Shape;6496;p7"/>
            <p:cNvSpPr/>
            <p:nvPr/>
          </p:nvSpPr>
          <p:spPr>
            <a:xfrm>
              <a:off x="1715750" y="710775"/>
              <a:ext cx="231525" cy="4500"/>
            </a:xfrm>
            <a:custGeom>
              <a:avLst/>
              <a:gdLst/>
              <a:ahLst/>
              <a:cxnLst/>
              <a:rect l="l" t="t" r="r" b="b"/>
              <a:pathLst>
                <a:path w="9261" h="180" extrusionOk="0">
                  <a:moveTo>
                    <a:pt x="0" y="1"/>
                  </a:moveTo>
                  <a:lnTo>
                    <a:pt x="0" y="179"/>
                  </a:lnTo>
                  <a:lnTo>
                    <a:pt x="9260" y="179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rgbClr val="537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7" name="Google Shape;6497;p7"/>
            <p:cNvSpPr/>
            <p:nvPr/>
          </p:nvSpPr>
          <p:spPr>
            <a:xfrm>
              <a:off x="1706825" y="701100"/>
              <a:ext cx="241175" cy="9700"/>
            </a:xfrm>
            <a:custGeom>
              <a:avLst/>
              <a:gdLst/>
              <a:ahLst/>
              <a:cxnLst/>
              <a:rect l="l" t="t" r="r" b="b"/>
              <a:pathLst>
                <a:path w="9647" h="388" extrusionOk="0">
                  <a:moveTo>
                    <a:pt x="0" y="0"/>
                  </a:moveTo>
                  <a:lnTo>
                    <a:pt x="0" y="388"/>
                  </a:lnTo>
                  <a:lnTo>
                    <a:pt x="9647" y="388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8" name="Google Shape;6498;p7"/>
            <p:cNvSpPr/>
            <p:nvPr/>
          </p:nvSpPr>
          <p:spPr>
            <a:xfrm>
              <a:off x="1706825" y="933325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0" y="1"/>
                  </a:moveTo>
                  <a:lnTo>
                    <a:pt x="0" y="9261"/>
                  </a:lnTo>
                  <a:lnTo>
                    <a:pt x="357" y="9261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9" name="Google Shape;6499;p7"/>
            <p:cNvSpPr/>
            <p:nvPr/>
          </p:nvSpPr>
          <p:spPr>
            <a:xfrm>
              <a:off x="1715750" y="1173775"/>
              <a:ext cx="231525" cy="5225"/>
            </a:xfrm>
            <a:custGeom>
              <a:avLst/>
              <a:gdLst/>
              <a:ahLst/>
              <a:cxnLst/>
              <a:rect l="l" t="t" r="r" b="b"/>
              <a:pathLst>
                <a:path w="9261" h="209" extrusionOk="0">
                  <a:moveTo>
                    <a:pt x="0" y="0"/>
                  </a:moveTo>
                  <a:lnTo>
                    <a:pt x="0" y="208"/>
                  </a:lnTo>
                  <a:lnTo>
                    <a:pt x="9260" y="208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rgbClr val="537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0" name="Google Shape;6500;p7"/>
            <p:cNvSpPr/>
            <p:nvPr/>
          </p:nvSpPr>
          <p:spPr>
            <a:xfrm>
              <a:off x="1706825" y="1164825"/>
              <a:ext cx="250125" cy="8975"/>
            </a:xfrm>
            <a:custGeom>
              <a:avLst/>
              <a:gdLst/>
              <a:ahLst/>
              <a:cxnLst/>
              <a:rect l="l" t="t" r="r" b="b"/>
              <a:pathLst>
                <a:path w="10005" h="359" extrusionOk="0">
                  <a:moveTo>
                    <a:pt x="0" y="1"/>
                  </a:moveTo>
                  <a:lnTo>
                    <a:pt x="0" y="358"/>
                  </a:lnTo>
                  <a:lnTo>
                    <a:pt x="10004" y="358"/>
                  </a:lnTo>
                  <a:lnTo>
                    <a:pt x="10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1" name="Google Shape;6501;p7"/>
            <p:cNvSpPr/>
            <p:nvPr/>
          </p:nvSpPr>
          <p:spPr>
            <a:xfrm>
              <a:off x="1947250" y="933325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1"/>
                  </a:lnTo>
                  <a:lnTo>
                    <a:pt x="387" y="9261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2" name="Google Shape;6502;p7"/>
            <p:cNvSpPr/>
            <p:nvPr/>
          </p:nvSpPr>
          <p:spPr>
            <a:xfrm>
              <a:off x="1947250" y="469600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87" y="9260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3" name="Google Shape;6503;p7"/>
            <p:cNvSpPr/>
            <p:nvPr/>
          </p:nvSpPr>
          <p:spPr>
            <a:xfrm>
              <a:off x="1938300" y="701100"/>
              <a:ext cx="9700" cy="232250"/>
            </a:xfrm>
            <a:custGeom>
              <a:avLst/>
              <a:gdLst/>
              <a:ahLst/>
              <a:cxnLst/>
              <a:rect l="l" t="t" r="r" b="b"/>
              <a:pathLst>
                <a:path w="388" h="9290" extrusionOk="0">
                  <a:moveTo>
                    <a:pt x="1" y="0"/>
                  </a:moveTo>
                  <a:lnTo>
                    <a:pt x="1" y="9290"/>
                  </a:lnTo>
                  <a:lnTo>
                    <a:pt x="388" y="929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4" name="Google Shape;6504;p7"/>
            <p:cNvSpPr/>
            <p:nvPr/>
          </p:nvSpPr>
          <p:spPr>
            <a:xfrm>
              <a:off x="1715750" y="460675"/>
              <a:ext cx="231525" cy="8950"/>
            </a:xfrm>
            <a:custGeom>
              <a:avLst/>
              <a:gdLst/>
              <a:ahLst/>
              <a:cxnLst/>
              <a:rect l="l" t="t" r="r" b="b"/>
              <a:pathLst>
                <a:path w="9261" h="358" extrusionOk="0">
                  <a:moveTo>
                    <a:pt x="0" y="0"/>
                  </a:moveTo>
                  <a:lnTo>
                    <a:pt x="0" y="358"/>
                  </a:lnTo>
                  <a:lnTo>
                    <a:pt x="9260" y="358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5" name="Google Shape;6505;p7"/>
            <p:cNvSpPr/>
            <p:nvPr/>
          </p:nvSpPr>
          <p:spPr>
            <a:xfrm>
              <a:off x="1938300" y="238125"/>
              <a:ext cx="9700" cy="231500"/>
            </a:xfrm>
            <a:custGeom>
              <a:avLst/>
              <a:gdLst/>
              <a:ahLst/>
              <a:cxnLst/>
              <a:rect l="l" t="t" r="r" b="b"/>
              <a:pathLst>
                <a:path w="388" h="9260" extrusionOk="0">
                  <a:moveTo>
                    <a:pt x="1" y="0"/>
                  </a:moveTo>
                  <a:lnTo>
                    <a:pt x="1" y="9260"/>
                  </a:lnTo>
                  <a:lnTo>
                    <a:pt x="388" y="926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6" name="Google Shape;6506;p7"/>
            <p:cNvSpPr/>
            <p:nvPr/>
          </p:nvSpPr>
          <p:spPr>
            <a:xfrm>
              <a:off x="1715750" y="238125"/>
              <a:ext cx="9700" cy="231500"/>
            </a:xfrm>
            <a:custGeom>
              <a:avLst/>
              <a:gdLst/>
              <a:ahLst/>
              <a:cxnLst/>
              <a:rect l="l" t="t" r="r" b="b"/>
              <a:pathLst>
                <a:path w="388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387" y="926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7" name="Google Shape;6507;p7"/>
            <p:cNvSpPr/>
            <p:nvPr/>
          </p:nvSpPr>
          <p:spPr>
            <a:xfrm>
              <a:off x="1706825" y="469600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57" y="9260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08" name="Google Shape;6508;p7"/>
            <p:cNvGrpSpPr/>
            <p:nvPr/>
          </p:nvGrpSpPr>
          <p:grpSpPr>
            <a:xfrm>
              <a:off x="1521463" y="511275"/>
              <a:ext cx="157825" cy="157825"/>
              <a:chOff x="1445263" y="511275"/>
              <a:chExt cx="157825" cy="157825"/>
            </a:xfrm>
          </p:grpSpPr>
          <p:sp>
            <p:nvSpPr>
              <p:cNvPr id="6509" name="Google Shape;6509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0" name="Google Shape;6510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11" name="Google Shape;6511;p7"/>
            <p:cNvGrpSpPr/>
            <p:nvPr/>
          </p:nvGrpSpPr>
          <p:grpSpPr>
            <a:xfrm>
              <a:off x="1984450" y="511275"/>
              <a:ext cx="157825" cy="157825"/>
              <a:chOff x="1445263" y="511275"/>
              <a:chExt cx="157825" cy="157825"/>
            </a:xfrm>
          </p:grpSpPr>
          <p:sp>
            <p:nvSpPr>
              <p:cNvPr id="6512" name="Google Shape;6512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3" name="Google Shape;6513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14" name="Google Shape;6514;p7"/>
            <p:cNvGrpSpPr/>
            <p:nvPr/>
          </p:nvGrpSpPr>
          <p:grpSpPr>
            <a:xfrm>
              <a:off x="1521463" y="738313"/>
              <a:ext cx="157825" cy="157825"/>
              <a:chOff x="1445263" y="511275"/>
              <a:chExt cx="157825" cy="157825"/>
            </a:xfrm>
          </p:grpSpPr>
          <p:sp>
            <p:nvSpPr>
              <p:cNvPr id="6515" name="Google Shape;6515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6" name="Google Shape;6516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17" name="Google Shape;6517;p7"/>
            <p:cNvGrpSpPr/>
            <p:nvPr/>
          </p:nvGrpSpPr>
          <p:grpSpPr>
            <a:xfrm>
              <a:off x="1521463" y="965350"/>
              <a:ext cx="157825" cy="157825"/>
              <a:chOff x="1445263" y="511275"/>
              <a:chExt cx="157825" cy="157825"/>
            </a:xfrm>
          </p:grpSpPr>
          <p:sp>
            <p:nvSpPr>
              <p:cNvPr id="6518" name="Google Shape;6518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9" name="Google Shape;6519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20" name="Google Shape;6520;p7"/>
            <p:cNvGrpSpPr/>
            <p:nvPr/>
          </p:nvGrpSpPr>
          <p:grpSpPr>
            <a:xfrm>
              <a:off x="1521463" y="1192388"/>
              <a:ext cx="157825" cy="157825"/>
              <a:chOff x="1445263" y="511275"/>
              <a:chExt cx="157825" cy="157825"/>
            </a:xfrm>
          </p:grpSpPr>
          <p:sp>
            <p:nvSpPr>
              <p:cNvPr id="6521" name="Google Shape;6521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2" name="Google Shape;6522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23" name="Google Shape;6523;p7"/>
            <p:cNvGrpSpPr/>
            <p:nvPr/>
          </p:nvGrpSpPr>
          <p:grpSpPr>
            <a:xfrm>
              <a:off x="1984450" y="976875"/>
              <a:ext cx="157825" cy="157825"/>
              <a:chOff x="1445263" y="511275"/>
              <a:chExt cx="157825" cy="157825"/>
            </a:xfrm>
          </p:grpSpPr>
          <p:sp>
            <p:nvSpPr>
              <p:cNvPr id="6524" name="Google Shape;6524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5" name="Google Shape;6525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26" name="Google Shape;6526;p7"/>
            <p:cNvGrpSpPr/>
            <p:nvPr/>
          </p:nvGrpSpPr>
          <p:grpSpPr>
            <a:xfrm>
              <a:off x="1984450" y="1197213"/>
              <a:ext cx="157825" cy="157825"/>
              <a:chOff x="1445263" y="511275"/>
              <a:chExt cx="157825" cy="157825"/>
            </a:xfrm>
          </p:grpSpPr>
          <p:sp>
            <p:nvSpPr>
              <p:cNvPr id="6527" name="Google Shape;6527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8" name="Google Shape;6528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29" name="Google Shape;6529;p7"/>
            <p:cNvGrpSpPr/>
            <p:nvPr/>
          </p:nvGrpSpPr>
          <p:grpSpPr>
            <a:xfrm>
              <a:off x="1748488" y="1192388"/>
              <a:ext cx="157825" cy="157825"/>
              <a:chOff x="1445263" y="511275"/>
              <a:chExt cx="157825" cy="157825"/>
            </a:xfrm>
          </p:grpSpPr>
          <p:sp>
            <p:nvSpPr>
              <p:cNvPr id="6530" name="Google Shape;6530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1" name="Google Shape;6531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32" name="Google Shape;6532;p7"/>
            <p:cNvGrpSpPr/>
            <p:nvPr/>
          </p:nvGrpSpPr>
          <p:grpSpPr>
            <a:xfrm>
              <a:off x="1748488" y="740538"/>
              <a:ext cx="157825" cy="157825"/>
              <a:chOff x="1445263" y="511275"/>
              <a:chExt cx="157825" cy="157825"/>
            </a:xfrm>
          </p:grpSpPr>
          <p:sp>
            <p:nvSpPr>
              <p:cNvPr id="6533" name="Google Shape;6533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4" name="Google Shape;6534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35" name="Google Shape;6535;p7"/>
            <p:cNvGrpSpPr/>
            <p:nvPr/>
          </p:nvGrpSpPr>
          <p:grpSpPr>
            <a:xfrm>
              <a:off x="1748488" y="277550"/>
              <a:ext cx="157825" cy="157825"/>
              <a:chOff x="1445263" y="511275"/>
              <a:chExt cx="157825" cy="157825"/>
            </a:xfrm>
          </p:grpSpPr>
          <p:sp>
            <p:nvSpPr>
              <p:cNvPr id="6536" name="Google Shape;6536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7" name="Google Shape;6537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636C6D1E-EBC2-8448-98AB-A79672F78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660" y="3537462"/>
            <a:ext cx="2447400" cy="5005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D93B510-BB00-A145-910C-A97E120E7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" y="0"/>
            <a:ext cx="3930622" cy="5143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9546F45-6EAF-4845-8ED6-44B43AE45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913" y="0"/>
            <a:ext cx="3945087" cy="5143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B3431F76-9E78-3649-9670-3EB6FBCC33EF}"/>
                  </a:ext>
                </a:extLst>
              </p14:cNvPr>
              <p14:cNvContentPartPr/>
              <p14:nvPr/>
            </p14:nvContentPartPr>
            <p14:xfrm>
              <a:off x="4022252" y="1261708"/>
              <a:ext cx="68760" cy="11592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B3431F76-9E78-3649-9670-3EB6FBCC33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4692" y="1254508"/>
                <a:ext cx="838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ED866E56-D39C-224E-AF44-CD700072A771}"/>
                  </a:ext>
                </a:extLst>
              </p14:cNvPr>
              <p14:cNvContentPartPr/>
              <p14:nvPr/>
            </p14:nvContentPartPr>
            <p14:xfrm>
              <a:off x="3690692" y="1062988"/>
              <a:ext cx="244440" cy="37008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ED866E56-D39C-224E-AF44-CD700072A77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83121" y="1055428"/>
                <a:ext cx="259582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9E7BDFE7-A7E4-DA40-A06D-9AB7F3E06615}"/>
                  </a:ext>
                </a:extLst>
              </p14:cNvPr>
              <p14:cNvContentPartPr/>
              <p14:nvPr/>
            </p14:nvContentPartPr>
            <p14:xfrm>
              <a:off x="4207292" y="1020148"/>
              <a:ext cx="422640" cy="34668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9E7BDFE7-A7E4-DA40-A06D-9AB7F3E066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99732" y="1012588"/>
                <a:ext cx="43776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2A058AB6-7AE1-414F-B52D-AC896CEEEB5B}"/>
                  </a:ext>
                </a:extLst>
              </p14:cNvPr>
              <p14:cNvContentPartPr/>
              <p14:nvPr/>
            </p14:nvContentPartPr>
            <p14:xfrm>
              <a:off x="4920092" y="1168468"/>
              <a:ext cx="141840" cy="20484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2A058AB6-7AE1-414F-B52D-AC896CEEEB5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12532" y="1160908"/>
                <a:ext cx="1569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E51CB0A0-653C-0F42-9E40-6062CA94453B}"/>
                  </a:ext>
                </a:extLst>
              </p14:cNvPr>
              <p14:cNvContentPartPr/>
              <p14:nvPr/>
            </p14:nvContentPartPr>
            <p14:xfrm>
              <a:off x="4687892" y="1161268"/>
              <a:ext cx="170280" cy="20052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E51CB0A0-653C-0F42-9E40-6062CA94453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80332" y="1153708"/>
                <a:ext cx="1854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EE559921-1F97-A84D-81A9-5A70BE8DF3C0}"/>
                  </a:ext>
                </a:extLst>
              </p14:cNvPr>
              <p14:cNvContentPartPr/>
              <p14:nvPr/>
            </p14:nvContentPartPr>
            <p14:xfrm>
              <a:off x="3891186" y="1544849"/>
              <a:ext cx="517680" cy="413280"/>
            </p14:xfrm>
          </p:contentPart>
        </mc:Choice>
        <mc:Fallback xmlns=""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EE559921-1F97-A84D-81A9-5A70BE8DF3C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83626" y="1537289"/>
                <a:ext cx="53280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CEA2CFF6-F023-B840-B8DB-0067D2CFE21C}"/>
                  </a:ext>
                </a:extLst>
              </p14:cNvPr>
              <p14:cNvContentPartPr/>
              <p14:nvPr/>
            </p14:nvContentPartPr>
            <p14:xfrm>
              <a:off x="4645026" y="1854449"/>
              <a:ext cx="45720" cy="4320"/>
            </p14:xfrm>
          </p:contentPart>
        </mc:Choice>
        <mc:Fallback xmlns=""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CEA2CFF6-F023-B840-B8DB-0067D2CFE21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37466" y="1846889"/>
                <a:ext cx="608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AF4BD2DC-EFD4-6542-8021-05CB7412100A}"/>
                  </a:ext>
                </a:extLst>
              </p14:cNvPr>
              <p14:cNvContentPartPr/>
              <p14:nvPr/>
            </p14:nvContentPartPr>
            <p14:xfrm>
              <a:off x="4629906" y="1924649"/>
              <a:ext cx="71640" cy="6480"/>
            </p14:xfrm>
          </p:contentPart>
        </mc:Choice>
        <mc:Fallback xmlns=""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AF4BD2DC-EFD4-6542-8021-05CB7412100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22346" y="1917089"/>
                <a:ext cx="867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Entrada de lápiz 52">
                <a:extLst>
                  <a:ext uri="{FF2B5EF4-FFF2-40B4-BE49-F238E27FC236}">
                    <a16:creationId xmlns:a16="http://schemas.microsoft.com/office/drawing/2014/main" id="{DE042600-5865-0844-8714-43A862FBE2E4}"/>
                  </a:ext>
                </a:extLst>
              </p14:cNvPr>
              <p14:cNvContentPartPr/>
              <p14:nvPr/>
            </p14:nvContentPartPr>
            <p14:xfrm>
              <a:off x="4917906" y="1700729"/>
              <a:ext cx="204120" cy="220320"/>
            </p14:xfrm>
          </p:contentPart>
        </mc:Choice>
        <mc:Fallback xmlns="">
          <p:pic>
            <p:nvPicPr>
              <p:cNvPr id="53" name="Entrada de lápiz 52">
                <a:extLst>
                  <a:ext uri="{FF2B5EF4-FFF2-40B4-BE49-F238E27FC236}">
                    <a16:creationId xmlns:a16="http://schemas.microsoft.com/office/drawing/2014/main" id="{DE042600-5865-0844-8714-43A862FBE2E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10346" y="1693169"/>
                <a:ext cx="2192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0" name="Entrada de lápiz 79">
                <a:extLst>
                  <a:ext uri="{FF2B5EF4-FFF2-40B4-BE49-F238E27FC236}">
                    <a16:creationId xmlns:a16="http://schemas.microsoft.com/office/drawing/2014/main" id="{6125BEDC-0D5E-0F45-9BA6-86AA157A949B}"/>
                  </a:ext>
                </a:extLst>
              </p14:cNvPr>
              <p14:cNvContentPartPr/>
              <p14:nvPr/>
            </p14:nvContentPartPr>
            <p14:xfrm>
              <a:off x="3661866" y="2081249"/>
              <a:ext cx="521280" cy="260640"/>
            </p14:xfrm>
          </p:contentPart>
        </mc:Choice>
        <mc:Fallback xmlns="">
          <p:pic>
            <p:nvPicPr>
              <p:cNvPr id="80" name="Entrada de lápiz 79">
                <a:extLst>
                  <a:ext uri="{FF2B5EF4-FFF2-40B4-BE49-F238E27FC236}">
                    <a16:creationId xmlns:a16="http://schemas.microsoft.com/office/drawing/2014/main" id="{6125BEDC-0D5E-0F45-9BA6-86AA157A949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54306" y="2073699"/>
                <a:ext cx="536400" cy="275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7" name="Entrada de lápiz 86">
                <a:extLst>
                  <a:ext uri="{FF2B5EF4-FFF2-40B4-BE49-F238E27FC236}">
                    <a16:creationId xmlns:a16="http://schemas.microsoft.com/office/drawing/2014/main" id="{F1BCC441-4ACB-B74C-BE66-CD34DEF6EEAE}"/>
                  </a:ext>
                </a:extLst>
              </p14:cNvPr>
              <p14:cNvContentPartPr/>
              <p14:nvPr/>
            </p14:nvContentPartPr>
            <p14:xfrm>
              <a:off x="4253346" y="2177369"/>
              <a:ext cx="61920" cy="59040"/>
            </p14:xfrm>
          </p:contentPart>
        </mc:Choice>
        <mc:Fallback xmlns="">
          <p:pic>
            <p:nvPicPr>
              <p:cNvPr id="87" name="Entrada de lápiz 86">
                <a:extLst>
                  <a:ext uri="{FF2B5EF4-FFF2-40B4-BE49-F238E27FC236}">
                    <a16:creationId xmlns:a16="http://schemas.microsoft.com/office/drawing/2014/main" id="{F1BCC441-4ACB-B74C-BE66-CD34DEF6EEA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45786" y="2169809"/>
                <a:ext cx="770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1" name="Entrada de lápiz 90">
                <a:extLst>
                  <a:ext uri="{FF2B5EF4-FFF2-40B4-BE49-F238E27FC236}">
                    <a16:creationId xmlns:a16="http://schemas.microsoft.com/office/drawing/2014/main" id="{B50B0E08-F812-2E46-A6FF-03D421E393C3}"/>
                  </a:ext>
                </a:extLst>
              </p14:cNvPr>
              <p14:cNvContentPartPr/>
              <p14:nvPr/>
            </p14:nvContentPartPr>
            <p14:xfrm>
              <a:off x="4369626" y="2055689"/>
              <a:ext cx="491760" cy="240480"/>
            </p14:xfrm>
          </p:contentPart>
        </mc:Choice>
        <mc:Fallback xmlns="">
          <p:pic>
            <p:nvPicPr>
              <p:cNvPr id="91" name="Entrada de lápiz 90">
                <a:extLst>
                  <a:ext uri="{FF2B5EF4-FFF2-40B4-BE49-F238E27FC236}">
                    <a16:creationId xmlns:a16="http://schemas.microsoft.com/office/drawing/2014/main" id="{B50B0E08-F812-2E46-A6FF-03D421E393C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62066" y="2048129"/>
                <a:ext cx="50688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2" name="Entrada de lápiz 91">
                <a:extLst>
                  <a:ext uri="{FF2B5EF4-FFF2-40B4-BE49-F238E27FC236}">
                    <a16:creationId xmlns:a16="http://schemas.microsoft.com/office/drawing/2014/main" id="{B8D161E3-3180-CC47-81DC-6CEDC98C6782}"/>
                  </a:ext>
                </a:extLst>
              </p14:cNvPr>
              <p14:cNvContentPartPr/>
              <p14:nvPr/>
            </p14:nvContentPartPr>
            <p14:xfrm>
              <a:off x="4978026" y="2054249"/>
              <a:ext cx="41760" cy="191520"/>
            </p14:xfrm>
          </p:contentPart>
        </mc:Choice>
        <mc:Fallback xmlns="">
          <p:pic>
            <p:nvPicPr>
              <p:cNvPr id="92" name="Entrada de lápiz 91">
                <a:extLst>
                  <a:ext uri="{FF2B5EF4-FFF2-40B4-BE49-F238E27FC236}">
                    <a16:creationId xmlns:a16="http://schemas.microsoft.com/office/drawing/2014/main" id="{B8D161E3-3180-CC47-81DC-6CEDC98C678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70466" y="2046689"/>
                <a:ext cx="568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3" name="Entrada de lápiz 92">
                <a:extLst>
                  <a:ext uri="{FF2B5EF4-FFF2-40B4-BE49-F238E27FC236}">
                    <a16:creationId xmlns:a16="http://schemas.microsoft.com/office/drawing/2014/main" id="{241C063C-831C-EC4C-B276-F6CDA3BCBE19}"/>
                  </a:ext>
                </a:extLst>
              </p14:cNvPr>
              <p14:cNvContentPartPr/>
              <p14:nvPr/>
            </p14:nvContentPartPr>
            <p14:xfrm>
              <a:off x="5070906" y="2054609"/>
              <a:ext cx="25200" cy="169920"/>
            </p14:xfrm>
          </p:contentPart>
        </mc:Choice>
        <mc:Fallback xmlns="">
          <p:pic>
            <p:nvPicPr>
              <p:cNvPr id="93" name="Entrada de lápiz 92">
                <a:extLst>
                  <a:ext uri="{FF2B5EF4-FFF2-40B4-BE49-F238E27FC236}">
                    <a16:creationId xmlns:a16="http://schemas.microsoft.com/office/drawing/2014/main" id="{241C063C-831C-EC4C-B276-F6CDA3BCBE1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63346" y="2047049"/>
                <a:ext cx="403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0" name="Entrada de lápiz 99">
                <a:extLst>
                  <a:ext uri="{FF2B5EF4-FFF2-40B4-BE49-F238E27FC236}">
                    <a16:creationId xmlns:a16="http://schemas.microsoft.com/office/drawing/2014/main" id="{91626B24-AD80-DC4E-B39A-B363507D670B}"/>
                  </a:ext>
                </a:extLst>
              </p14:cNvPr>
              <p14:cNvContentPartPr/>
              <p14:nvPr/>
            </p14:nvContentPartPr>
            <p14:xfrm>
              <a:off x="694386" y="1039769"/>
              <a:ext cx="178200" cy="115920"/>
            </p14:xfrm>
          </p:contentPart>
        </mc:Choice>
        <mc:Fallback xmlns="">
          <p:pic>
            <p:nvPicPr>
              <p:cNvPr id="100" name="Entrada de lápiz 99">
                <a:extLst>
                  <a:ext uri="{FF2B5EF4-FFF2-40B4-BE49-F238E27FC236}">
                    <a16:creationId xmlns:a16="http://schemas.microsoft.com/office/drawing/2014/main" id="{91626B24-AD80-DC4E-B39A-B363507D670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6826" y="1032209"/>
                <a:ext cx="1933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3" name="Entrada de lápiz 102">
                <a:extLst>
                  <a:ext uri="{FF2B5EF4-FFF2-40B4-BE49-F238E27FC236}">
                    <a16:creationId xmlns:a16="http://schemas.microsoft.com/office/drawing/2014/main" id="{A2FA37CE-7A81-4A4A-AA37-F21D31703AF3}"/>
                  </a:ext>
                </a:extLst>
              </p14:cNvPr>
              <p14:cNvContentPartPr/>
              <p14:nvPr/>
            </p14:nvContentPartPr>
            <p14:xfrm>
              <a:off x="771066" y="1206449"/>
              <a:ext cx="200520" cy="125640"/>
            </p14:xfrm>
          </p:contentPart>
        </mc:Choice>
        <mc:Fallback xmlns="">
          <p:pic>
            <p:nvPicPr>
              <p:cNvPr id="103" name="Entrada de lápiz 102">
                <a:extLst>
                  <a:ext uri="{FF2B5EF4-FFF2-40B4-BE49-F238E27FC236}">
                    <a16:creationId xmlns:a16="http://schemas.microsoft.com/office/drawing/2014/main" id="{A2FA37CE-7A81-4A4A-AA37-F21D31703AF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63520" y="1198889"/>
                <a:ext cx="215613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7" name="Entrada de lápiz 106">
                <a:extLst>
                  <a:ext uri="{FF2B5EF4-FFF2-40B4-BE49-F238E27FC236}">
                    <a16:creationId xmlns:a16="http://schemas.microsoft.com/office/drawing/2014/main" id="{A2000760-6A23-BF41-A9D6-7CAE93DCAF44}"/>
                  </a:ext>
                </a:extLst>
              </p14:cNvPr>
              <p14:cNvContentPartPr/>
              <p14:nvPr/>
            </p14:nvContentPartPr>
            <p14:xfrm>
              <a:off x="2092986" y="1000169"/>
              <a:ext cx="247680" cy="117000"/>
            </p14:xfrm>
          </p:contentPart>
        </mc:Choice>
        <mc:Fallback xmlns="">
          <p:pic>
            <p:nvPicPr>
              <p:cNvPr id="107" name="Entrada de lápiz 106">
                <a:extLst>
                  <a:ext uri="{FF2B5EF4-FFF2-40B4-BE49-F238E27FC236}">
                    <a16:creationId xmlns:a16="http://schemas.microsoft.com/office/drawing/2014/main" id="{A2000760-6A23-BF41-A9D6-7CAE93DCAF4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85426" y="992632"/>
                <a:ext cx="262800" cy="132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1" name="Entrada de lápiz 110">
                <a:extLst>
                  <a:ext uri="{FF2B5EF4-FFF2-40B4-BE49-F238E27FC236}">
                    <a16:creationId xmlns:a16="http://schemas.microsoft.com/office/drawing/2014/main" id="{0BA1ED20-E6A8-E04A-92D9-9BDFB958AD63}"/>
                  </a:ext>
                </a:extLst>
              </p14:cNvPr>
              <p14:cNvContentPartPr/>
              <p14:nvPr/>
            </p14:nvContentPartPr>
            <p14:xfrm>
              <a:off x="2088666" y="1178729"/>
              <a:ext cx="232560" cy="106560"/>
            </p14:xfrm>
          </p:contentPart>
        </mc:Choice>
        <mc:Fallback xmlns="">
          <p:pic>
            <p:nvPicPr>
              <p:cNvPr id="111" name="Entrada de lápiz 110">
                <a:extLst>
                  <a:ext uri="{FF2B5EF4-FFF2-40B4-BE49-F238E27FC236}">
                    <a16:creationId xmlns:a16="http://schemas.microsoft.com/office/drawing/2014/main" id="{0BA1ED20-E6A8-E04A-92D9-9BDFB958AD6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081094" y="1171169"/>
                <a:ext cx="247703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2" name="Entrada de lápiz 111">
                <a:extLst>
                  <a:ext uri="{FF2B5EF4-FFF2-40B4-BE49-F238E27FC236}">
                    <a16:creationId xmlns:a16="http://schemas.microsoft.com/office/drawing/2014/main" id="{686A206B-6D3F-F14F-9703-BB61959BA6DC}"/>
                  </a:ext>
                </a:extLst>
              </p14:cNvPr>
              <p14:cNvContentPartPr/>
              <p14:nvPr/>
            </p14:nvContentPartPr>
            <p14:xfrm>
              <a:off x="3063546" y="1071809"/>
              <a:ext cx="67320" cy="5040"/>
            </p14:xfrm>
          </p:contentPart>
        </mc:Choice>
        <mc:Fallback xmlns="">
          <p:pic>
            <p:nvPicPr>
              <p:cNvPr id="112" name="Entrada de lápiz 111">
                <a:extLst>
                  <a:ext uri="{FF2B5EF4-FFF2-40B4-BE49-F238E27FC236}">
                    <a16:creationId xmlns:a16="http://schemas.microsoft.com/office/drawing/2014/main" id="{686A206B-6D3F-F14F-9703-BB61959BA6D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55986" y="1064249"/>
                <a:ext cx="824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3" name="Entrada de lápiz 112">
                <a:extLst>
                  <a:ext uri="{FF2B5EF4-FFF2-40B4-BE49-F238E27FC236}">
                    <a16:creationId xmlns:a16="http://schemas.microsoft.com/office/drawing/2014/main" id="{6D8F1D08-B3BD-D74A-85B4-205CDC291EAE}"/>
                  </a:ext>
                </a:extLst>
              </p14:cNvPr>
              <p14:cNvContentPartPr/>
              <p14:nvPr/>
            </p14:nvContentPartPr>
            <p14:xfrm>
              <a:off x="3182706" y="1006649"/>
              <a:ext cx="99360" cy="147960"/>
            </p14:xfrm>
          </p:contentPart>
        </mc:Choice>
        <mc:Fallback xmlns="">
          <p:pic>
            <p:nvPicPr>
              <p:cNvPr id="113" name="Entrada de lápiz 112">
                <a:extLst>
                  <a:ext uri="{FF2B5EF4-FFF2-40B4-BE49-F238E27FC236}">
                    <a16:creationId xmlns:a16="http://schemas.microsoft.com/office/drawing/2014/main" id="{6D8F1D08-B3BD-D74A-85B4-205CDC291EA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175506" y="999089"/>
                <a:ext cx="1144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6" name="Entrada de lápiz 115">
                <a:extLst>
                  <a:ext uri="{FF2B5EF4-FFF2-40B4-BE49-F238E27FC236}">
                    <a16:creationId xmlns:a16="http://schemas.microsoft.com/office/drawing/2014/main" id="{563B0058-8285-994E-8EB3-8EC268E99460}"/>
                  </a:ext>
                </a:extLst>
              </p14:cNvPr>
              <p14:cNvContentPartPr/>
              <p14:nvPr/>
            </p14:nvContentPartPr>
            <p14:xfrm>
              <a:off x="3162546" y="1203569"/>
              <a:ext cx="124920" cy="109440"/>
            </p14:xfrm>
          </p:contentPart>
        </mc:Choice>
        <mc:Fallback xmlns="">
          <p:pic>
            <p:nvPicPr>
              <p:cNvPr id="116" name="Entrada de lápiz 115">
                <a:extLst>
                  <a:ext uri="{FF2B5EF4-FFF2-40B4-BE49-F238E27FC236}">
                    <a16:creationId xmlns:a16="http://schemas.microsoft.com/office/drawing/2014/main" id="{563B0058-8285-994E-8EB3-8EC268E9946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54964" y="1196009"/>
                <a:ext cx="140084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0" name="Entrada de lápiz 119">
                <a:extLst>
                  <a:ext uri="{FF2B5EF4-FFF2-40B4-BE49-F238E27FC236}">
                    <a16:creationId xmlns:a16="http://schemas.microsoft.com/office/drawing/2014/main" id="{DEC369BF-13CC-AE41-8E02-494759D2036C}"/>
                  </a:ext>
                </a:extLst>
              </p14:cNvPr>
              <p14:cNvContentPartPr/>
              <p14:nvPr/>
            </p14:nvContentPartPr>
            <p14:xfrm>
              <a:off x="888359" y="1640887"/>
              <a:ext cx="136800" cy="180720"/>
            </p14:xfrm>
          </p:contentPart>
        </mc:Choice>
        <mc:Fallback xmlns="">
          <p:pic>
            <p:nvPicPr>
              <p:cNvPr id="120" name="Entrada de lápiz 119">
                <a:extLst>
                  <a:ext uri="{FF2B5EF4-FFF2-40B4-BE49-F238E27FC236}">
                    <a16:creationId xmlns:a16="http://schemas.microsoft.com/office/drawing/2014/main" id="{DEC369BF-13CC-AE41-8E02-494759D2036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80799" y="1633342"/>
                <a:ext cx="151920" cy="195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5" name="Entrada de lápiz 124">
                <a:extLst>
                  <a:ext uri="{FF2B5EF4-FFF2-40B4-BE49-F238E27FC236}">
                    <a16:creationId xmlns:a16="http://schemas.microsoft.com/office/drawing/2014/main" id="{F80B7A28-5C8C-0B43-B9A6-847590141486}"/>
                  </a:ext>
                </a:extLst>
              </p14:cNvPr>
              <p14:cNvContentPartPr/>
              <p14:nvPr/>
            </p14:nvContentPartPr>
            <p14:xfrm>
              <a:off x="868199" y="1874887"/>
              <a:ext cx="172080" cy="96480"/>
            </p14:xfrm>
          </p:contentPart>
        </mc:Choice>
        <mc:Fallback xmlns="">
          <p:pic>
            <p:nvPicPr>
              <p:cNvPr id="125" name="Entrada de lápiz 124">
                <a:extLst>
                  <a:ext uri="{FF2B5EF4-FFF2-40B4-BE49-F238E27FC236}">
                    <a16:creationId xmlns:a16="http://schemas.microsoft.com/office/drawing/2014/main" id="{F80B7A28-5C8C-0B43-B9A6-84759014148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60639" y="1867327"/>
                <a:ext cx="1872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3" name="Entrada de lápiz 132">
                <a:extLst>
                  <a:ext uri="{FF2B5EF4-FFF2-40B4-BE49-F238E27FC236}">
                    <a16:creationId xmlns:a16="http://schemas.microsoft.com/office/drawing/2014/main" id="{C6789157-2271-7E4B-BC71-7A4B6FE2D14D}"/>
                  </a:ext>
                </a:extLst>
              </p14:cNvPr>
              <p14:cNvContentPartPr/>
              <p14:nvPr/>
            </p14:nvContentPartPr>
            <p14:xfrm>
              <a:off x="1001039" y="2007727"/>
              <a:ext cx="220320" cy="200520"/>
            </p14:xfrm>
          </p:contentPart>
        </mc:Choice>
        <mc:Fallback xmlns="">
          <p:pic>
            <p:nvPicPr>
              <p:cNvPr id="133" name="Entrada de lápiz 132">
                <a:extLst>
                  <a:ext uri="{FF2B5EF4-FFF2-40B4-BE49-F238E27FC236}">
                    <a16:creationId xmlns:a16="http://schemas.microsoft.com/office/drawing/2014/main" id="{C6789157-2271-7E4B-BC71-7A4B6FE2D14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93479" y="2000167"/>
                <a:ext cx="23544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36" name="Entrada de lápiz 135">
                <a:extLst>
                  <a:ext uri="{FF2B5EF4-FFF2-40B4-BE49-F238E27FC236}">
                    <a16:creationId xmlns:a16="http://schemas.microsoft.com/office/drawing/2014/main" id="{DFC1A411-8871-2541-89CD-600CA15960F5}"/>
                  </a:ext>
                </a:extLst>
              </p14:cNvPr>
              <p14:cNvContentPartPr/>
              <p14:nvPr/>
            </p14:nvContentPartPr>
            <p14:xfrm>
              <a:off x="974039" y="2285287"/>
              <a:ext cx="142200" cy="82080"/>
            </p14:xfrm>
          </p:contentPart>
        </mc:Choice>
        <mc:Fallback xmlns="">
          <p:pic>
            <p:nvPicPr>
              <p:cNvPr id="136" name="Entrada de lápiz 135">
                <a:extLst>
                  <a:ext uri="{FF2B5EF4-FFF2-40B4-BE49-F238E27FC236}">
                    <a16:creationId xmlns:a16="http://schemas.microsoft.com/office/drawing/2014/main" id="{DFC1A411-8871-2541-89CD-600CA15960F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66479" y="2277727"/>
                <a:ext cx="1573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37" name="Entrada de lápiz 136">
                <a:extLst>
                  <a:ext uri="{FF2B5EF4-FFF2-40B4-BE49-F238E27FC236}">
                    <a16:creationId xmlns:a16="http://schemas.microsoft.com/office/drawing/2014/main" id="{28B53DF2-FC06-6740-A01F-16C4FDAA3E9B}"/>
                  </a:ext>
                </a:extLst>
              </p14:cNvPr>
              <p14:cNvContentPartPr/>
              <p14:nvPr/>
            </p14:nvContentPartPr>
            <p14:xfrm>
              <a:off x="623759" y="2204287"/>
              <a:ext cx="173160" cy="115200"/>
            </p14:xfrm>
          </p:contentPart>
        </mc:Choice>
        <mc:Fallback xmlns="">
          <p:pic>
            <p:nvPicPr>
              <p:cNvPr id="137" name="Entrada de lápiz 136">
                <a:extLst>
                  <a:ext uri="{FF2B5EF4-FFF2-40B4-BE49-F238E27FC236}">
                    <a16:creationId xmlns:a16="http://schemas.microsoft.com/office/drawing/2014/main" id="{28B53DF2-FC06-6740-A01F-16C4FDAA3E9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6199" y="2196727"/>
                <a:ext cx="1882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43" name="Entrada de lápiz 142">
                <a:extLst>
                  <a:ext uri="{FF2B5EF4-FFF2-40B4-BE49-F238E27FC236}">
                    <a16:creationId xmlns:a16="http://schemas.microsoft.com/office/drawing/2014/main" id="{63372AE7-17F7-E345-A3D7-CA95F1B340BA}"/>
                  </a:ext>
                </a:extLst>
              </p14:cNvPr>
              <p14:cNvContentPartPr/>
              <p14:nvPr/>
            </p14:nvContentPartPr>
            <p14:xfrm>
              <a:off x="1272119" y="2270887"/>
              <a:ext cx="137160" cy="92520"/>
            </p14:xfrm>
          </p:contentPart>
        </mc:Choice>
        <mc:Fallback xmlns="">
          <p:pic>
            <p:nvPicPr>
              <p:cNvPr id="143" name="Entrada de lápiz 142">
                <a:extLst>
                  <a:ext uri="{FF2B5EF4-FFF2-40B4-BE49-F238E27FC236}">
                    <a16:creationId xmlns:a16="http://schemas.microsoft.com/office/drawing/2014/main" id="{63372AE7-17F7-E345-A3D7-CA95F1B340B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64559" y="2263327"/>
                <a:ext cx="1522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44" name="Entrada de lápiz 143">
                <a:extLst>
                  <a:ext uri="{FF2B5EF4-FFF2-40B4-BE49-F238E27FC236}">
                    <a16:creationId xmlns:a16="http://schemas.microsoft.com/office/drawing/2014/main" id="{5037A74C-82FD-6D45-933B-5D6B21CF7AF1}"/>
                  </a:ext>
                </a:extLst>
              </p14:cNvPr>
              <p14:cNvContentPartPr/>
              <p14:nvPr/>
            </p14:nvContentPartPr>
            <p14:xfrm>
              <a:off x="1166279" y="2295367"/>
              <a:ext cx="51840" cy="56520"/>
            </p14:xfrm>
          </p:contentPart>
        </mc:Choice>
        <mc:Fallback xmlns="">
          <p:pic>
            <p:nvPicPr>
              <p:cNvPr id="144" name="Entrada de lápiz 143">
                <a:extLst>
                  <a:ext uri="{FF2B5EF4-FFF2-40B4-BE49-F238E27FC236}">
                    <a16:creationId xmlns:a16="http://schemas.microsoft.com/office/drawing/2014/main" id="{5037A74C-82FD-6D45-933B-5D6B21CF7AF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58719" y="2287807"/>
                <a:ext cx="669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47" name="Entrada de lápiz 146">
                <a:extLst>
                  <a:ext uri="{FF2B5EF4-FFF2-40B4-BE49-F238E27FC236}">
                    <a16:creationId xmlns:a16="http://schemas.microsoft.com/office/drawing/2014/main" id="{654243FB-7FEB-D04B-9517-40DB94C6285A}"/>
                  </a:ext>
                </a:extLst>
              </p14:cNvPr>
              <p14:cNvContentPartPr/>
              <p14:nvPr/>
            </p14:nvContentPartPr>
            <p14:xfrm>
              <a:off x="1471919" y="2239927"/>
              <a:ext cx="176400" cy="129600"/>
            </p14:xfrm>
          </p:contentPart>
        </mc:Choice>
        <mc:Fallback xmlns="">
          <p:pic>
            <p:nvPicPr>
              <p:cNvPr id="147" name="Entrada de lápiz 146">
                <a:extLst>
                  <a:ext uri="{FF2B5EF4-FFF2-40B4-BE49-F238E27FC236}">
                    <a16:creationId xmlns:a16="http://schemas.microsoft.com/office/drawing/2014/main" id="{654243FB-7FEB-D04B-9517-40DB94C6285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464374" y="2232367"/>
                <a:ext cx="19113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1" name="Entrada de lápiz 150">
                <a:extLst>
                  <a:ext uri="{FF2B5EF4-FFF2-40B4-BE49-F238E27FC236}">
                    <a16:creationId xmlns:a16="http://schemas.microsoft.com/office/drawing/2014/main" id="{263DD02A-DFA6-DB4D-A6E3-40F6F2CD4406}"/>
                  </a:ext>
                </a:extLst>
              </p14:cNvPr>
              <p14:cNvContentPartPr/>
              <p14:nvPr/>
            </p14:nvContentPartPr>
            <p14:xfrm>
              <a:off x="2640839" y="1616767"/>
              <a:ext cx="184680" cy="87480"/>
            </p14:xfrm>
          </p:contentPart>
        </mc:Choice>
        <mc:Fallback xmlns="">
          <p:pic>
            <p:nvPicPr>
              <p:cNvPr id="151" name="Entrada de lápiz 150">
                <a:extLst>
                  <a:ext uri="{FF2B5EF4-FFF2-40B4-BE49-F238E27FC236}">
                    <a16:creationId xmlns:a16="http://schemas.microsoft.com/office/drawing/2014/main" id="{263DD02A-DFA6-DB4D-A6E3-40F6F2CD440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33264" y="1609207"/>
                <a:ext cx="19983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4" name="Entrada de lápiz 153">
                <a:extLst>
                  <a:ext uri="{FF2B5EF4-FFF2-40B4-BE49-F238E27FC236}">
                    <a16:creationId xmlns:a16="http://schemas.microsoft.com/office/drawing/2014/main" id="{26C2E688-BD7B-3845-8F09-0CB9CAC53382}"/>
                  </a:ext>
                </a:extLst>
              </p14:cNvPr>
              <p14:cNvContentPartPr/>
              <p14:nvPr/>
            </p14:nvContentPartPr>
            <p14:xfrm>
              <a:off x="2611319" y="1737367"/>
              <a:ext cx="127800" cy="108360"/>
            </p14:xfrm>
          </p:contentPart>
        </mc:Choice>
        <mc:Fallback xmlns="">
          <p:pic>
            <p:nvPicPr>
              <p:cNvPr id="154" name="Entrada de lápiz 153">
                <a:extLst>
                  <a:ext uri="{FF2B5EF4-FFF2-40B4-BE49-F238E27FC236}">
                    <a16:creationId xmlns:a16="http://schemas.microsoft.com/office/drawing/2014/main" id="{26C2E688-BD7B-3845-8F09-0CB9CAC5338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603759" y="1729807"/>
                <a:ext cx="1429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55" name="Entrada de lápiz 154">
                <a:extLst>
                  <a:ext uri="{FF2B5EF4-FFF2-40B4-BE49-F238E27FC236}">
                    <a16:creationId xmlns:a16="http://schemas.microsoft.com/office/drawing/2014/main" id="{23945E17-3B44-5F4F-A71A-E3CD73CBB516}"/>
                  </a:ext>
                </a:extLst>
              </p14:cNvPr>
              <p14:cNvContentPartPr/>
              <p14:nvPr/>
            </p14:nvContentPartPr>
            <p14:xfrm>
              <a:off x="2666759" y="1885327"/>
              <a:ext cx="41400" cy="83520"/>
            </p14:xfrm>
          </p:contentPart>
        </mc:Choice>
        <mc:Fallback xmlns="">
          <p:pic>
            <p:nvPicPr>
              <p:cNvPr id="155" name="Entrada de lápiz 154">
                <a:extLst>
                  <a:ext uri="{FF2B5EF4-FFF2-40B4-BE49-F238E27FC236}">
                    <a16:creationId xmlns:a16="http://schemas.microsoft.com/office/drawing/2014/main" id="{23945E17-3B44-5F4F-A71A-E3CD73CBB51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59199" y="1877767"/>
                <a:ext cx="565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9" name="Entrada de lápiz 158">
                <a:extLst>
                  <a:ext uri="{FF2B5EF4-FFF2-40B4-BE49-F238E27FC236}">
                    <a16:creationId xmlns:a16="http://schemas.microsoft.com/office/drawing/2014/main" id="{5275B09A-5B0F-BF42-8419-2C5659315122}"/>
                  </a:ext>
                </a:extLst>
              </p14:cNvPr>
              <p14:cNvContentPartPr/>
              <p14:nvPr/>
            </p14:nvContentPartPr>
            <p14:xfrm>
              <a:off x="2803559" y="1962367"/>
              <a:ext cx="196200" cy="97560"/>
            </p14:xfrm>
          </p:contentPart>
        </mc:Choice>
        <mc:Fallback xmlns="">
          <p:pic>
            <p:nvPicPr>
              <p:cNvPr id="159" name="Entrada de lápiz 158">
                <a:extLst>
                  <a:ext uri="{FF2B5EF4-FFF2-40B4-BE49-F238E27FC236}">
                    <a16:creationId xmlns:a16="http://schemas.microsoft.com/office/drawing/2014/main" id="{5275B09A-5B0F-BF42-8419-2C565931512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795985" y="1954807"/>
                <a:ext cx="211348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77" name="Entrada de lápiz 176">
                <a:extLst>
                  <a:ext uri="{FF2B5EF4-FFF2-40B4-BE49-F238E27FC236}">
                    <a16:creationId xmlns:a16="http://schemas.microsoft.com/office/drawing/2014/main" id="{D7AD537E-07B1-2D43-9C77-99A4215BC41E}"/>
                  </a:ext>
                </a:extLst>
              </p14:cNvPr>
              <p14:cNvContentPartPr/>
              <p14:nvPr/>
            </p14:nvContentPartPr>
            <p14:xfrm>
              <a:off x="3053759" y="1545569"/>
              <a:ext cx="735120" cy="503558"/>
            </p14:xfrm>
          </p:contentPart>
        </mc:Choice>
        <mc:Fallback xmlns="">
          <p:pic>
            <p:nvPicPr>
              <p:cNvPr id="177" name="Entrada de lápiz 176">
                <a:extLst>
                  <a:ext uri="{FF2B5EF4-FFF2-40B4-BE49-F238E27FC236}">
                    <a16:creationId xmlns:a16="http://schemas.microsoft.com/office/drawing/2014/main" id="{D7AD537E-07B1-2D43-9C77-99A4215BC41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046559" y="1538016"/>
                <a:ext cx="750240" cy="518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92" name="Entrada de lápiz 191">
                <a:extLst>
                  <a:ext uri="{FF2B5EF4-FFF2-40B4-BE49-F238E27FC236}">
                    <a16:creationId xmlns:a16="http://schemas.microsoft.com/office/drawing/2014/main" id="{7E8FF8DF-A996-3348-8A31-E3C25DE25438}"/>
                  </a:ext>
                </a:extLst>
              </p14:cNvPr>
              <p14:cNvContentPartPr/>
              <p14:nvPr/>
            </p14:nvContentPartPr>
            <p14:xfrm>
              <a:off x="2254919" y="1994047"/>
              <a:ext cx="469147" cy="463680"/>
            </p14:xfrm>
          </p:contentPart>
        </mc:Choice>
        <mc:Fallback xmlns="">
          <p:pic>
            <p:nvPicPr>
              <p:cNvPr id="192" name="Entrada de lápiz 191">
                <a:extLst>
                  <a:ext uri="{FF2B5EF4-FFF2-40B4-BE49-F238E27FC236}">
                    <a16:creationId xmlns:a16="http://schemas.microsoft.com/office/drawing/2014/main" id="{7E8FF8DF-A996-3348-8A31-E3C25DE2543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247352" y="1986487"/>
                <a:ext cx="484281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95" name="Entrada de lápiz 194">
                <a:extLst>
                  <a:ext uri="{FF2B5EF4-FFF2-40B4-BE49-F238E27FC236}">
                    <a16:creationId xmlns:a16="http://schemas.microsoft.com/office/drawing/2014/main" id="{01230D54-8649-9447-A424-D8EBFD834321}"/>
                  </a:ext>
                </a:extLst>
              </p14:cNvPr>
              <p14:cNvContentPartPr/>
              <p14:nvPr/>
            </p14:nvContentPartPr>
            <p14:xfrm>
              <a:off x="2790959" y="2214727"/>
              <a:ext cx="218880" cy="128160"/>
            </p14:xfrm>
          </p:contentPart>
        </mc:Choice>
        <mc:Fallback xmlns="">
          <p:pic>
            <p:nvPicPr>
              <p:cNvPr id="195" name="Entrada de lápiz 194">
                <a:extLst>
                  <a:ext uri="{FF2B5EF4-FFF2-40B4-BE49-F238E27FC236}">
                    <a16:creationId xmlns:a16="http://schemas.microsoft.com/office/drawing/2014/main" id="{01230D54-8649-9447-A424-D8EBFD83432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783387" y="2207167"/>
                <a:ext cx="234025" cy="1432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02FD5DF7-6961-5F4E-AFFE-F7910E6846BC}"/>
              </a:ext>
            </a:extLst>
          </p:cNvPr>
          <p:cNvSpPr txBox="1"/>
          <p:nvPr/>
        </p:nvSpPr>
        <p:spPr>
          <a:xfrm>
            <a:off x="489837" y="2781365"/>
            <a:ext cx="2672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/>
              <a:t>Incorrecto: Dos negativos se suman: -8 – 4 = - 12 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7226D37-787E-6743-B713-5DD532CB0617}"/>
              </a:ext>
            </a:extLst>
          </p:cNvPr>
          <p:cNvSpPr txBox="1"/>
          <p:nvPr/>
        </p:nvSpPr>
        <p:spPr>
          <a:xfrm>
            <a:off x="501078" y="3285110"/>
            <a:ext cx="2672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/>
              <a:t>Incorrecto: Signos iguales se suman: -3 + (-6) = -9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B52D8C2-1958-534F-9AB1-72D77782B64F}"/>
              </a:ext>
            </a:extLst>
          </p:cNvPr>
          <p:cNvSpPr txBox="1"/>
          <p:nvPr/>
        </p:nvSpPr>
        <p:spPr>
          <a:xfrm>
            <a:off x="495580" y="3631029"/>
            <a:ext cx="2672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/>
              <a:t>-10 + 2 es mayor, porque su resultado -8 está más cerca del cero.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772ED41-F629-DE4F-983F-674394DFC052}"/>
              </a:ext>
            </a:extLst>
          </p:cNvPr>
          <p:cNvSpPr txBox="1"/>
          <p:nvPr/>
        </p:nvSpPr>
        <p:spPr>
          <a:xfrm>
            <a:off x="485365" y="4064485"/>
            <a:ext cx="2672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00" dirty="0"/>
              <a:t>Porque tienen resultados distintos y si restamos quedamos en cero. Los opuestos aditivos siempre se anulan.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60C0232-0E29-8E42-84ED-3824CBDEBAFF}"/>
              </a:ext>
            </a:extLst>
          </p:cNvPr>
          <p:cNvSpPr txBox="1"/>
          <p:nvPr/>
        </p:nvSpPr>
        <p:spPr>
          <a:xfrm>
            <a:off x="493954" y="4518565"/>
            <a:ext cx="278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00" dirty="0"/>
              <a:t>15 + 7  = 22</a:t>
            </a:r>
          </a:p>
          <a:p>
            <a:r>
              <a:rPr lang="es-CL" sz="700" dirty="0"/>
              <a:t>Porque cuando tenemos dos negativos juntos se convierten a +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AEC2B98F-5B3E-4644-823A-C712571C5DEC}"/>
                  </a:ext>
                </a:extLst>
              </p14:cNvPr>
              <p14:cNvContentPartPr/>
              <p14:nvPr/>
            </p14:nvContentPartPr>
            <p14:xfrm>
              <a:off x="5903449" y="1164798"/>
              <a:ext cx="74520" cy="72720"/>
            </p14:xfrm>
          </p:contentPart>
        </mc:Choice>
        <mc:Fallback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AEC2B98F-5B3E-4644-823A-C712571C5DE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895889" y="1157238"/>
                <a:ext cx="896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D9A659D4-92D8-E145-801A-487CA4A63BBA}"/>
                  </a:ext>
                </a:extLst>
              </p14:cNvPr>
              <p14:cNvContentPartPr/>
              <p14:nvPr/>
            </p14:nvContentPartPr>
            <p14:xfrm>
              <a:off x="6093529" y="1307718"/>
              <a:ext cx="191880" cy="75240"/>
            </p14:xfrm>
          </p:contentPart>
        </mc:Choice>
        <mc:Fallback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D9A659D4-92D8-E145-801A-487CA4A63BB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085969" y="1300158"/>
                <a:ext cx="2070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53605394-A426-CF44-90BF-D67AFB33387B}"/>
                  </a:ext>
                </a:extLst>
              </p14:cNvPr>
              <p14:cNvContentPartPr/>
              <p14:nvPr/>
            </p14:nvContentPartPr>
            <p14:xfrm>
              <a:off x="5980489" y="1469358"/>
              <a:ext cx="85320" cy="10440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53605394-A426-CF44-90BF-D67AFB33387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972929" y="1461798"/>
                <a:ext cx="1004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D669449D-94D6-EF48-BC53-FE4CBC3849DF}"/>
                  </a:ext>
                </a:extLst>
              </p14:cNvPr>
              <p14:cNvContentPartPr/>
              <p14:nvPr/>
            </p14:nvContentPartPr>
            <p14:xfrm>
              <a:off x="5669089" y="1750878"/>
              <a:ext cx="64800" cy="6840"/>
            </p14:xfrm>
          </p:contentPart>
        </mc:Choice>
        <mc:Fallback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D669449D-94D6-EF48-BC53-FE4CBC3849D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661529" y="1743318"/>
                <a:ext cx="799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F650BA84-1283-C642-9FEE-EACF7432B2A7}"/>
                  </a:ext>
                </a:extLst>
              </p14:cNvPr>
              <p14:cNvContentPartPr/>
              <p14:nvPr/>
            </p14:nvContentPartPr>
            <p14:xfrm>
              <a:off x="6101449" y="1628478"/>
              <a:ext cx="111600" cy="102600"/>
            </p14:xfrm>
          </p:contentPart>
        </mc:Choice>
        <mc:Fallback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F650BA84-1283-C642-9FEE-EACF7432B2A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094249" y="1620918"/>
                <a:ext cx="1267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60680E76-BD85-8D48-B877-62DD1B236C63}"/>
                  </a:ext>
                </a:extLst>
              </p14:cNvPr>
              <p14:cNvContentPartPr/>
              <p14:nvPr/>
            </p14:nvContentPartPr>
            <p14:xfrm>
              <a:off x="6017929" y="1786158"/>
              <a:ext cx="73440" cy="98640"/>
            </p14:xfrm>
          </p:contentPart>
        </mc:Choice>
        <mc:Fallback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60680E76-BD85-8D48-B877-62DD1B236C6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010369" y="1778598"/>
                <a:ext cx="885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3D4EE636-6B88-F542-9EC1-957D2B3ACE52}"/>
                  </a:ext>
                </a:extLst>
              </p14:cNvPr>
              <p14:cNvContentPartPr/>
              <p14:nvPr/>
            </p14:nvContentPartPr>
            <p14:xfrm>
              <a:off x="6157969" y="1932678"/>
              <a:ext cx="142200" cy="123120"/>
            </p14:xfrm>
          </p:contentPart>
        </mc:Choice>
        <mc:Fallback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3D4EE636-6B88-F542-9EC1-957D2B3ACE5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150409" y="1925140"/>
                <a:ext cx="157320" cy="138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6DF11DF2-72EF-234A-AD93-9F9D3BDA4008}"/>
                  </a:ext>
                </a:extLst>
              </p14:cNvPr>
              <p14:cNvContentPartPr/>
              <p14:nvPr/>
            </p14:nvContentPartPr>
            <p14:xfrm>
              <a:off x="6033409" y="2120598"/>
              <a:ext cx="61200" cy="95760"/>
            </p14:xfrm>
          </p:contentPart>
        </mc:Choice>
        <mc:Fallback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6DF11DF2-72EF-234A-AD93-9F9D3BDA400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25849" y="2113009"/>
                <a:ext cx="76320" cy="110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8" name="Entrada de lápiz 37">
                <a:extLst>
                  <a:ext uri="{FF2B5EF4-FFF2-40B4-BE49-F238E27FC236}">
                    <a16:creationId xmlns:a16="http://schemas.microsoft.com/office/drawing/2014/main" id="{4673B653-23C7-8740-8DC4-88ED241C17B7}"/>
                  </a:ext>
                </a:extLst>
              </p14:cNvPr>
              <p14:cNvContentPartPr/>
              <p14:nvPr/>
            </p14:nvContentPartPr>
            <p14:xfrm>
              <a:off x="5967529" y="2283318"/>
              <a:ext cx="162720" cy="111240"/>
            </p14:xfrm>
          </p:contentPart>
        </mc:Choice>
        <mc:Fallback>
          <p:pic>
            <p:nvPicPr>
              <p:cNvPr id="38" name="Entrada de lápiz 37">
                <a:extLst>
                  <a:ext uri="{FF2B5EF4-FFF2-40B4-BE49-F238E27FC236}">
                    <a16:creationId xmlns:a16="http://schemas.microsoft.com/office/drawing/2014/main" id="{4673B653-23C7-8740-8DC4-88ED241C17B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959986" y="2275758"/>
                <a:ext cx="177807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id="{B2B19AAB-AA13-464D-8765-8F55AFF00095}"/>
                  </a:ext>
                </a:extLst>
              </p14:cNvPr>
              <p14:cNvContentPartPr/>
              <p14:nvPr/>
            </p14:nvContentPartPr>
            <p14:xfrm>
              <a:off x="5678809" y="2525238"/>
              <a:ext cx="48600" cy="4320"/>
            </p14:xfrm>
          </p:contentPart>
        </mc:Choice>
        <mc:Fallback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B2B19AAB-AA13-464D-8765-8F55AFF0009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71249" y="2517678"/>
                <a:ext cx="637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C3A396A1-E0CA-7942-888E-9CB4EC712591}"/>
                  </a:ext>
                </a:extLst>
              </p14:cNvPr>
              <p14:cNvContentPartPr/>
              <p14:nvPr/>
            </p14:nvContentPartPr>
            <p14:xfrm>
              <a:off x="5858809" y="2529558"/>
              <a:ext cx="85320" cy="6120"/>
            </p14:xfrm>
          </p:contentPart>
        </mc:Choice>
        <mc:Fallback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C3A396A1-E0CA-7942-888E-9CB4EC71259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851249" y="2521998"/>
                <a:ext cx="1004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44099B3B-550C-9143-8F1D-B994C38C90A5}"/>
                  </a:ext>
                </a:extLst>
              </p14:cNvPr>
              <p14:cNvContentPartPr/>
              <p14:nvPr/>
            </p14:nvContentPartPr>
            <p14:xfrm>
              <a:off x="6069769" y="2456478"/>
              <a:ext cx="66600" cy="86040"/>
            </p14:xfrm>
          </p:contentPart>
        </mc:Choice>
        <mc:Fallback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44099B3B-550C-9143-8F1D-B994C38C90A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062209" y="2448918"/>
                <a:ext cx="817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5" name="Entrada de lápiz 54">
                <a:extLst>
                  <a:ext uri="{FF2B5EF4-FFF2-40B4-BE49-F238E27FC236}">
                    <a16:creationId xmlns:a16="http://schemas.microsoft.com/office/drawing/2014/main" id="{59F42E05-B40B-5344-BD30-E566D5AC1C9E}"/>
                  </a:ext>
                </a:extLst>
              </p14:cNvPr>
              <p14:cNvContentPartPr/>
              <p14:nvPr/>
            </p14:nvContentPartPr>
            <p14:xfrm>
              <a:off x="6155089" y="2563398"/>
              <a:ext cx="143280" cy="115920"/>
            </p14:xfrm>
          </p:contentPart>
        </mc:Choice>
        <mc:Fallback>
          <p:pic>
            <p:nvPicPr>
              <p:cNvPr id="55" name="Entrada de lápiz 54">
                <a:extLst>
                  <a:ext uri="{FF2B5EF4-FFF2-40B4-BE49-F238E27FC236}">
                    <a16:creationId xmlns:a16="http://schemas.microsoft.com/office/drawing/2014/main" id="{59F42E05-B40B-5344-BD30-E566D5AC1C9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147510" y="2555838"/>
                <a:ext cx="158438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8" name="Entrada de lápiz 57">
                <a:extLst>
                  <a:ext uri="{FF2B5EF4-FFF2-40B4-BE49-F238E27FC236}">
                    <a16:creationId xmlns:a16="http://schemas.microsoft.com/office/drawing/2014/main" id="{46B866DC-31CB-0943-8921-A1E64ACD9D06}"/>
                  </a:ext>
                </a:extLst>
              </p14:cNvPr>
              <p14:cNvContentPartPr/>
              <p14:nvPr/>
            </p14:nvContentPartPr>
            <p14:xfrm>
              <a:off x="5989849" y="2736918"/>
              <a:ext cx="118440" cy="101880"/>
            </p14:xfrm>
          </p:contentPart>
        </mc:Choice>
        <mc:Fallback>
          <p:pic>
            <p:nvPicPr>
              <p:cNvPr id="58" name="Entrada de lápiz 57">
                <a:extLst>
                  <a:ext uri="{FF2B5EF4-FFF2-40B4-BE49-F238E27FC236}">
                    <a16:creationId xmlns:a16="http://schemas.microsoft.com/office/drawing/2014/main" id="{46B866DC-31CB-0943-8921-A1E64ACD9D0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982289" y="2729358"/>
                <a:ext cx="1335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2A2BE1AE-3832-7946-8B5A-09C6FD93308A}"/>
                  </a:ext>
                </a:extLst>
              </p14:cNvPr>
              <p14:cNvContentPartPr/>
              <p14:nvPr/>
            </p14:nvContentPartPr>
            <p14:xfrm>
              <a:off x="6064729" y="2905398"/>
              <a:ext cx="102240" cy="80280"/>
            </p14:xfrm>
          </p:contentPart>
        </mc:Choice>
        <mc:Fallback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2A2BE1AE-3832-7946-8B5A-09C6FD93308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057169" y="2897838"/>
                <a:ext cx="1173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07D790B6-08AC-E447-9A33-6376BC96142E}"/>
                  </a:ext>
                </a:extLst>
              </p14:cNvPr>
              <p14:cNvContentPartPr/>
              <p14:nvPr/>
            </p14:nvContentPartPr>
            <p14:xfrm>
              <a:off x="6062209" y="3075318"/>
              <a:ext cx="176760" cy="76320"/>
            </p14:xfrm>
          </p:contentPart>
        </mc:Choice>
        <mc:Fallback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07D790B6-08AC-E447-9A33-6376BC96142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054664" y="3067758"/>
                <a:ext cx="191849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9108C2D9-930B-6A49-AE2B-5FF83672F210}"/>
                  </a:ext>
                </a:extLst>
              </p14:cNvPr>
              <p14:cNvContentPartPr/>
              <p14:nvPr/>
            </p14:nvContentPartPr>
            <p14:xfrm>
              <a:off x="6118729" y="3224718"/>
              <a:ext cx="64440" cy="84600"/>
            </p14:xfrm>
          </p:contentPart>
        </mc:Choice>
        <mc:Fallback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9108C2D9-930B-6A49-AE2B-5FF83672F21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111169" y="3217158"/>
                <a:ext cx="795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4" name="Entrada de lápiz 63">
                <a:extLst>
                  <a:ext uri="{FF2B5EF4-FFF2-40B4-BE49-F238E27FC236}">
                    <a16:creationId xmlns:a16="http://schemas.microsoft.com/office/drawing/2014/main" id="{6AA479B4-6C37-F246-B3F6-3571E7D092B0}"/>
                  </a:ext>
                </a:extLst>
              </p14:cNvPr>
              <p14:cNvContentPartPr/>
              <p14:nvPr/>
            </p14:nvContentPartPr>
            <p14:xfrm>
              <a:off x="6048889" y="3262158"/>
              <a:ext cx="30240" cy="1800"/>
            </p14:xfrm>
          </p:contentPart>
        </mc:Choice>
        <mc:Fallback>
          <p:pic>
            <p:nvPicPr>
              <p:cNvPr id="64" name="Entrada de lápiz 63">
                <a:extLst>
                  <a:ext uri="{FF2B5EF4-FFF2-40B4-BE49-F238E27FC236}">
                    <a16:creationId xmlns:a16="http://schemas.microsoft.com/office/drawing/2014/main" id="{6AA479B4-6C37-F246-B3F6-3571E7D092B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041329" y="3254598"/>
                <a:ext cx="4500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4F106A02-2DB9-8B46-89B7-27751F2587AB}"/>
                  </a:ext>
                </a:extLst>
              </p14:cNvPr>
              <p14:cNvContentPartPr/>
              <p14:nvPr/>
            </p14:nvContentPartPr>
            <p14:xfrm>
              <a:off x="5996329" y="3386358"/>
              <a:ext cx="115920" cy="83160"/>
            </p14:xfrm>
          </p:contentPart>
        </mc:Choice>
        <mc:Fallback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4F106A02-2DB9-8B46-89B7-27751F2587A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988769" y="3378798"/>
                <a:ext cx="1310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0" name="Entrada de lápiz 69">
                <a:extLst>
                  <a:ext uri="{FF2B5EF4-FFF2-40B4-BE49-F238E27FC236}">
                    <a16:creationId xmlns:a16="http://schemas.microsoft.com/office/drawing/2014/main" id="{A303AB0A-B0F5-A440-A327-BDBFFFB4B0E7}"/>
                  </a:ext>
                </a:extLst>
              </p14:cNvPr>
              <p14:cNvContentPartPr/>
              <p14:nvPr/>
            </p14:nvContentPartPr>
            <p14:xfrm>
              <a:off x="6056449" y="3557647"/>
              <a:ext cx="175320" cy="95040"/>
            </p14:xfrm>
          </p:contentPart>
        </mc:Choice>
        <mc:Fallback>
          <p:pic>
            <p:nvPicPr>
              <p:cNvPr id="70" name="Entrada de lápiz 69">
                <a:extLst>
                  <a:ext uri="{FF2B5EF4-FFF2-40B4-BE49-F238E27FC236}">
                    <a16:creationId xmlns:a16="http://schemas.microsoft.com/office/drawing/2014/main" id="{A303AB0A-B0F5-A440-A327-BDBFFFB4B0E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048889" y="3550087"/>
                <a:ext cx="1904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3" name="Entrada de lápiz 72">
                <a:extLst>
                  <a:ext uri="{FF2B5EF4-FFF2-40B4-BE49-F238E27FC236}">
                    <a16:creationId xmlns:a16="http://schemas.microsoft.com/office/drawing/2014/main" id="{67BA5628-FC45-A24F-BC01-E031A9FCA7E1}"/>
                  </a:ext>
                </a:extLst>
              </p14:cNvPr>
              <p14:cNvContentPartPr/>
              <p14:nvPr/>
            </p14:nvContentPartPr>
            <p14:xfrm>
              <a:off x="6017209" y="3699127"/>
              <a:ext cx="136440" cy="82440"/>
            </p14:xfrm>
          </p:contentPart>
        </mc:Choice>
        <mc:Fallback>
          <p:pic>
            <p:nvPicPr>
              <p:cNvPr id="73" name="Entrada de lápiz 72">
                <a:extLst>
                  <a:ext uri="{FF2B5EF4-FFF2-40B4-BE49-F238E27FC236}">
                    <a16:creationId xmlns:a16="http://schemas.microsoft.com/office/drawing/2014/main" id="{67BA5628-FC45-A24F-BC01-E031A9FCA7E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009669" y="3691567"/>
                <a:ext cx="151161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4" name="Entrada de lápiz 73">
                <a:extLst>
                  <a:ext uri="{FF2B5EF4-FFF2-40B4-BE49-F238E27FC236}">
                    <a16:creationId xmlns:a16="http://schemas.microsoft.com/office/drawing/2014/main" id="{651E98BB-E323-7246-91FD-652B4FB1D1CB}"/>
                  </a:ext>
                </a:extLst>
              </p14:cNvPr>
              <p14:cNvContentPartPr/>
              <p14:nvPr/>
            </p14:nvContentPartPr>
            <p14:xfrm>
              <a:off x="5705449" y="3954727"/>
              <a:ext cx="80280" cy="8280"/>
            </p14:xfrm>
          </p:contentPart>
        </mc:Choice>
        <mc:Fallback>
          <p:pic>
            <p:nvPicPr>
              <p:cNvPr id="74" name="Entrada de lápiz 73">
                <a:extLst>
                  <a:ext uri="{FF2B5EF4-FFF2-40B4-BE49-F238E27FC236}">
                    <a16:creationId xmlns:a16="http://schemas.microsoft.com/office/drawing/2014/main" id="{651E98BB-E323-7246-91FD-652B4FB1D1C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697889" y="3947167"/>
                <a:ext cx="954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5" name="Entrada de lápiz 74">
                <a:extLst>
                  <a:ext uri="{FF2B5EF4-FFF2-40B4-BE49-F238E27FC236}">
                    <a16:creationId xmlns:a16="http://schemas.microsoft.com/office/drawing/2014/main" id="{99B27228-7BBE-8F45-ABBB-ABB084A23CEB}"/>
                  </a:ext>
                </a:extLst>
              </p14:cNvPr>
              <p14:cNvContentPartPr/>
              <p14:nvPr/>
            </p14:nvContentPartPr>
            <p14:xfrm>
              <a:off x="5923249" y="3956887"/>
              <a:ext cx="126000" cy="5400"/>
            </p14:xfrm>
          </p:contentPart>
        </mc:Choice>
        <mc:Fallback>
          <p:pic>
            <p:nvPicPr>
              <p:cNvPr id="75" name="Entrada de lápiz 74">
                <a:extLst>
                  <a:ext uri="{FF2B5EF4-FFF2-40B4-BE49-F238E27FC236}">
                    <a16:creationId xmlns:a16="http://schemas.microsoft.com/office/drawing/2014/main" id="{99B27228-7BBE-8F45-ABBB-ABB084A23CE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915689" y="3949327"/>
                <a:ext cx="1411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6" name="Entrada de lápiz 75">
                <a:extLst>
                  <a:ext uri="{FF2B5EF4-FFF2-40B4-BE49-F238E27FC236}">
                    <a16:creationId xmlns:a16="http://schemas.microsoft.com/office/drawing/2014/main" id="{D655C6BF-C6EC-E647-828F-4D77CCFB5B70}"/>
                  </a:ext>
                </a:extLst>
              </p14:cNvPr>
              <p14:cNvContentPartPr/>
              <p14:nvPr/>
            </p14:nvContentPartPr>
            <p14:xfrm>
              <a:off x="6173089" y="3846367"/>
              <a:ext cx="57240" cy="94320"/>
            </p14:xfrm>
          </p:contentPart>
        </mc:Choice>
        <mc:Fallback>
          <p:pic>
            <p:nvPicPr>
              <p:cNvPr id="76" name="Entrada de lápiz 75">
                <a:extLst>
                  <a:ext uri="{FF2B5EF4-FFF2-40B4-BE49-F238E27FC236}">
                    <a16:creationId xmlns:a16="http://schemas.microsoft.com/office/drawing/2014/main" id="{D655C6BF-C6EC-E647-828F-4D77CCFB5B7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165529" y="3838807"/>
                <a:ext cx="723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81" name="Entrada de lápiz 80">
                <a:extLst>
                  <a:ext uri="{FF2B5EF4-FFF2-40B4-BE49-F238E27FC236}">
                    <a16:creationId xmlns:a16="http://schemas.microsoft.com/office/drawing/2014/main" id="{3BA1E5A2-FCEC-294E-ACEB-C655A3805993}"/>
                  </a:ext>
                </a:extLst>
              </p14:cNvPr>
              <p14:cNvContentPartPr/>
              <p14:nvPr/>
            </p14:nvContentPartPr>
            <p14:xfrm>
              <a:off x="6132769" y="3992527"/>
              <a:ext cx="188640" cy="111600"/>
            </p14:xfrm>
          </p:contentPart>
        </mc:Choice>
        <mc:Fallback>
          <p:pic>
            <p:nvPicPr>
              <p:cNvPr id="81" name="Entrada de lápiz 80">
                <a:extLst>
                  <a:ext uri="{FF2B5EF4-FFF2-40B4-BE49-F238E27FC236}">
                    <a16:creationId xmlns:a16="http://schemas.microsoft.com/office/drawing/2014/main" id="{3BA1E5A2-FCEC-294E-ACEB-C655A380599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125223" y="3984967"/>
                <a:ext cx="203731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2" name="Entrada de lápiz 81">
                <a:extLst>
                  <a:ext uri="{FF2B5EF4-FFF2-40B4-BE49-F238E27FC236}">
                    <a16:creationId xmlns:a16="http://schemas.microsoft.com/office/drawing/2014/main" id="{EC50B1B4-2B61-D842-8F23-2D2D0260FD57}"/>
                  </a:ext>
                </a:extLst>
              </p14:cNvPr>
              <p14:cNvContentPartPr/>
              <p14:nvPr/>
            </p14:nvContentPartPr>
            <p14:xfrm>
              <a:off x="6192889" y="4173607"/>
              <a:ext cx="95760" cy="109440"/>
            </p14:xfrm>
          </p:contentPart>
        </mc:Choice>
        <mc:Fallback>
          <p:pic>
            <p:nvPicPr>
              <p:cNvPr id="82" name="Entrada de lápiz 81">
                <a:extLst>
                  <a:ext uri="{FF2B5EF4-FFF2-40B4-BE49-F238E27FC236}">
                    <a16:creationId xmlns:a16="http://schemas.microsoft.com/office/drawing/2014/main" id="{EC50B1B4-2B61-D842-8F23-2D2D0260FD5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185329" y="4166047"/>
                <a:ext cx="1108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3" name="Entrada de lápiz 82">
                <a:extLst>
                  <a:ext uri="{FF2B5EF4-FFF2-40B4-BE49-F238E27FC236}">
                    <a16:creationId xmlns:a16="http://schemas.microsoft.com/office/drawing/2014/main" id="{A372C9AE-88C4-AD4A-A88F-F51B894D9937}"/>
                  </a:ext>
                </a:extLst>
              </p14:cNvPr>
              <p14:cNvContentPartPr/>
              <p14:nvPr/>
            </p14:nvContentPartPr>
            <p14:xfrm>
              <a:off x="7763732" y="1144278"/>
              <a:ext cx="108360" cy="95040"/>
            </p14:xfrm>
          </p:contentPart>
        </mc:Choice>
        <mc:Fallback>
          <p:pic>
            <p:nvPicPr>
              <p:cNvPr id="83" name="Entrada de lápiz 82">
                <a:extLst>
                  <a:ext uri="{FF2B5EF4-FFF2-40B4-BE49-F238E27FC236}">
                    <a16:creationId xmlns:a16="http://schemas.microsoft.com/office/drawing/2014/main" id="{A372C9AE-88C4-AD4A-A88F-F51B894D993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56532" y="1136718"/>
                <a:ext cx="1231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5" name="Entrada de lápiz 84">
                <a:extLst>
                  <a:ext uri="{FF2B5EF4-FFF2-40B4-BE49-F238E27FC236}">
                    <a16:creationId xmlns:a16="http://schemas.microsoft.com/office/drawing/2014/main" id="{C3F52FC7-3878-DA41-A30B-43490CF1134A}"/>
                  </a:ext>
                </a:extLst>
              </p14:cNvPr>
              <p14:cNvContentPartPr/>
              <p14:nvPr/>
            </p14:nvContentPartPr>
            <p14:xfrm>
              <a:off x="8327492" y="1008198"/>
              <a:ext cx="60120" cy="12240"/>
            </p14:xfrm>
          </p:contentPart>
        </mc:Choice>
        <mc:Fallback>
          <p:pic>
            <p:nvPicPr>
              <p:cNvPr id="85" name="Entrada de lápiz 84">
                <a:extLst>
                  <a:ext uri="{FF2B5EF4-FFF2-40B4-BE49-F238E27FC236}">
                    <a16:creationId xmlns:a16="http://schemas.microsoft.com/office/drawing/2014/main" id="{C3F52FC7-3878-DA41-A30B-43490CF1134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319932" y="1000638"/>
                <a:ext cx="752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6" name="Entrada de lápiz 85">
                <a:extLst>
                  <a:ext uri="{FF2B5EF4-FFF2-40B4-BE49-F238E27FC236}">
                    <a16:creationId xmlns:a16="http://schemas.microsoft.com/office/drawing/2014/main" id="{C2C89F9B-79EA-484D-9FE7-A0AFEEAB9C38}"/>
                  </a:ext>
                </a:extLst>
              </p14:cNvPr>
              <p14:cNvContentPartPr/>
              <p14:nvPr/>
            </p14:nvContentPartPr>
            <p14:xfrm>
              <a:off x="8443772" y="1000278"/>
              <a:ext cx="81360" cy="5040"/>
            </p14:xfrm>
          </p:contentPart>
        </mc:Choice>
        <mc:Fallback>
          <p:pic>
            <p:nvPicPr>
              <p:cNvPr id="86" name="Entrada de lápiz 85">
                <a:extLst>
                  <a:ext uri="{FF2B5EF4-FFF2-40B4-BE49-F238E27FC236}">
                    <a16:creationId xmlns:a16="http://schemas.microsoft.com/office/drawing/2014/main" id="{C2C89F9B-79EA-484D-9FE7-A0AFEEAB9C3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436212" y="992718"/>
                <a:ext cx="961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8" name="Entrada de lápiz 87">
                <a:extLst>
                  <a:ext uri="{FF2B5EF4-FFF2-40B4-BE49-F238E27FC236}">
                    <a16:creationId xmlns:a16="http://schemas.microsoft.com/office/drawing/2014/main" id="{90AF0F04-8811-5041-8DFD-EFA429601977}"/>
                  </a:ext>
                </a:extLst>
              </p14:cNvPr>
              <p14:cNvContentPartPr/>
              <p14:nvPr/>
            </p14:nvContentPartPr>
            <p14:xfrm>
              <a:off x="8306252" y="1134558"/>
              <a:ext cx="82800" cy="2160"/>
            </p14:xfrm>
          </p:contentPart>
        </mc:Choice>
        <mc:Fallback>
          <p:pic>
            <p:nvPicPr>
              <p:cNvPr id="88" name="Entrada de lápiz 87">
                <a:extLst>
                  <a:ext uri="{FF2B5EF4-FFF2-40B4-BE49-F238E27FC236}">
                    <a16:creationId xmlns:a16="http://schemas.microsoft.com/office/drawing/2014/main" id="{90AF0F04-8811-5041-8DFD-EFA42960197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298692" y="1126998"/>
                <a:ext cx="979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4" name="Entrada de lápiz 93">
                <a:extLst>
                  <a:ext uri="{FF2B5EF4-FFF2-40B4-BE49-F238E27FC236}">
                    <a16:creationId xmlns:a16="http://schemas.microsoft.com/office/drawing/2014/main" id="{37380848-FADA-E84E-A6B1-107FC2ED4AEC}"/>
                  </a:ext>
                </a:extLst>
              </p14:cNvPr>
              <p14:cNvContentPartPr/>
              <p14:nvPr/>
            </p14:nvContentPartPr>
            <p14:xfrm>
              <a:off x="8430092" y="1069758"/>
              <a:ext cx="136800" cy="124200"/>
            </p14:xfrm>
          </p:contentPart>
        </mc:Choice>
        <mc:Fallback>
          <p:pic>
            <p:nvPicPr>
              <p:cNvPr id="94" name="Entrada de lápiz 93">
                <a:extLst>
                  <a:ext uri="{FF2B5EF4-FFF2-40B4-BE49-F238E27FC236}">
                    <a16:creationId xmlns:a16="http://schemas.microsoft.com/office/drawing/2014/main" id="{37380848-FADA-E84E-A6B1-107FC2ED4AE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422532" y="1062198"/>
                <a:ext cx="1515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95" name="Entrada de lápiz 94">
                <a:extLst>
                  <a:ext uri="{FF2B5EF4-FFF2-40B4-BE49-F238E27FC236}">
                    <a16:creationId xmlns:a16="http://schemas.microsoft.com/office/drawing/2014/main" id="{6C98544B-DF83-2F4C-8192-89B44F6CED5A}"/>
                  </a:ext>
                </a:extLst>
              </p14:cNvPr>
              <p14:cNvContentPartPr/>
              <p14:nvPr/>
            </p14:nvContentPartPr>
            <p14:xfrm>
              <a:off x="8643932" y="978678"/>
              <a:ext cx="47520" cy="7920"/>
            </p14:xfrm>
          </p:contentPart>
        </mc:Choice>
        <mc:Fallback>
          <p:pic>
            <p:nvPicPr>
              <p:cNvPr id="95" name="Entrada de lápiz 94">
                <a:extLst>
                  <a:ext uri="{FF2B5EF4-FFF2-40B4-BE49-F238E27FC236}">
                    <a16:creationId xmlns:a16="http://schemas.microsoft.com/office/drawing/2014/main" id="{6C98544B-DF83-2F4C-8192-89B44F6CED5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636372" y="971118"/>
                <a:ext cx="626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96" name="Entrada de lápiz 95">
                <a:extLst>
                  <a:ext uri="{FF2B5EF4-FFF2-40B4-BE49-F238E27FC236}">
                    <a16:creationId xmlns:a16="http://schemas.microsoft.com/office/drawing/2014/main" id="{B97581F7-96E9-4041-909E-6ED0B5734554}"/>
                  </a:ext>
                </a:extLst>
              </p14:cNvPr>
              <p14:cNvContentPartPr/>
              <p14:nvPr/>
            </p14:nvContentPartPr>
            <p14:xfrm>
              <a:off x="8647172" y="1026558"/>
              <a:ext cx="52560" cy="9000"/>
            </p14:xfrm>
          </p:contentPart>
        </mc:Choice>
        <mc:Fallback>
          <p:pic>
            <p:nvPicPr>
              <p:cNvPr id="96" name="Entrada de lápiz 95">
                <a:extLst>
                  <a:ext uri="{FF2B5EF4-FFF2-40B4-BE49-F238E27FC236}">
                    <a16:creationId xmlns:a16="http://schemas.microsoft.com/office/drawing/2014/main" id="{B97581F7-96E9-4041-909E-6ED0B573455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639612" y="1018998"/>
                <a:ext cx="676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7" name="Entrada de lápiz 96">
                <a:extLst>
                  <a:ext uri="{FF2B5EF4-FFF2-40B4-BE49-F238E27FC236}">
                    <a16:creationId xmlns:a16="http://schemas.microsoft.com/office/drawing/2014/main" id="{35DBC89C-99CD-2E47-B8A3-E4E4E2F918EC}"/>
                  </a:ext>
                </a:extLst>
              </p14:cNvPr>
              <p14:cNvContentPartPr/>
              <p14:nvPr/>
            </p14:nvContentPartPr>
            <p14:xfrm>
              <a:off x="8655092" y="1101798"/>
              <a:ext cx="41400" cy="5400"/>
            </p14:xfrm>
          </p:contentPart>
        </mc:Choice>
        <mc:Fallback>
          <p:pic>
            <p:nvPicPr>
              <p:cNvPr id="97" name="Entrada de lápiz 96">
                <a:extLst>
                  <a:ext uri="{FF2B5EF4-FFF2-40B4-BE49-F238E27FC236}">
                    <a16:creationId xmlns:a16="http://schemas.microsoft.com/office/drawing/2014/main" id="{35DBC89C-99CD-2E47-B8A3-E4E4E2F918E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647532" y="1094238"/>
                <a:ext cx="56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8" name="Entrada de lápiz 97">
                <a:extLst>
                  <a:ext uri="{FF2B5EF4-FFF2-40B4-BE49-F238E27FC236}">
                    <a16:creationId xmlns:a16="http://schemas.microsoft.com/office/drawing/2014/main" id="{F3FD97D8-668B-2D47-9D71-6D207179B586}"/>
                  </a:ext>
                </a:extLst>
              </p14:cNvPr>
              <p14:cNvContentPartPr/>
              <p14:nvPr/>
            </p14:nvContentPartPr>
            <p14:xfrm>
              <a:off x="8660492" y="1131318"/>
              <a:ext cx="40680" cy="2160"/>
            </p14:xfrm>
          </p:contentPart>
        </mc:Choice>
        <mc:Fallback>
          <p:pic>
            <p:nvPicPr>
              <p:cNvPr id="98" name="Entrada de lápiz 97">
                <a:extLst>
                  <a:ext uri="{FF2B5EF4-FFF2-40B4-BE49-F238E27FC236}">
                    <a16:creationId xmlns:a16="http://schemas.microsoft.com/office/drawing/2014/main" id="{F3FD97D8-668B-2D47-9D71-6D207179B58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652932" y="1124118"/>
                <a:ext cx="558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5" name="Entrada de lápiz 104">
                <a:extLst>
                  <a:ext uri="{FF2B5EF4-FFF2-40B4-BE49-F238E27FC236}">
                    <a16:creationId xmlns:a16="http://schemas.microsoft.com/office/drawing/2014/main" id="{4C5E5F44-70C8-D34E-8F17-DD59CB7A3EA9}"/>
                  </a:ext>
                </a:extLst>
              </p14:cNvPr>
              <p14:cNvContentPartPr/>
              <p14:nvPr/>
            </p14:nvContentPartPr>
            <p14:xfrm>
              <a:off x="8792972" y="1087398"/>
              <a:ext cx="80280" cy="97920"/>
            </p14:xfrm>
          </p:contentPart>
        </mc:Choice>
        <mc:Fallback>
          <p:pic>
            <p:nvPicPr>
              <p:cNvPr id="105" name="Entrada de lápiz 104">
                <a:extLst>
                  <a:ext uri="{FF2B5EF4-FFF2-40B4-BE49-F238E27FC236}">
                    <a16:creationId xmlns:a16="http://schemas.microsoft.com/office/drawing/2014/main" id="{4C5E5F44-70C8-D34E-8F17-DD59CB7A3EA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785412" y="1079838"/>
                <a:ext cx="954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06" name="Entrada de lápiz 105">
                <a:extLst>
                  <a:ext uri="{FF2B5EF4-FFF2-40B4-BE49-F238E27FC236}">
                    <a16:creationId xmlns:a16="http://schemas.microsoft.com/office/drawing/2014/main" id="{ACEBC08E-802A-9044-BD80-4709F84B99B3}"/>
                  </a:ext>
                </a:extLst>
              </p14:cNvPr>
              <p14:cNvContentPartPr/>
              <p14:nvPr/>
            </p14:nvContentPartPr>
            <p14:xfrm>
              <a:off x="8805212" y="947358"/>
              <a:ext cx="92160" cy="94680"/>
            </p14:xfrm>
          </p:contentPart>
        </mc:Choice>
        <mc:Fallback>
          <p:pic>
            <p:nvPicPr>
              <p:cNvPr id="106" name="Entrada de lápiz 105">
                <a:extLst>
                  <a:ext uri="{FF2B5EF4-FFF2-40B4-BE49-F238E27FC236}">
                    <a16:creationId xmlns:a16="http://schemas.microsoft.com/office/drawing/2014/main" id="{ACEBC08E-802A-9044-BD80-4709F84B99B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797652" y="939798"/>
                <a:ext cx="1072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10" name="Entrada de lápiz 109">
                <a:extLst>
                  <a:ext uri="{FF2B5EF4-FFF2-40B4-BE49-F238E27FC236}">
                    <a16:creationId xmlns:a16="http://schemas.microsoft.com/office/drawing/2014/main" id="{569E3E3F-CBE0-D24D-8C4C-C88A3EADC404}"/>
                  </a:ext>
                </a:extLst>
              </p14:cNvPr>
              <p14:cNvContentPartPr/>
              <p14:nvPr/>
            </p14:nvContentPartPr>
            <p14:xfrm>
              <a:off x="7629452" y="1291158"/>
              <a:ext cx="125640" cy="116280"/>
            </p14:xfrm>
          </p:contentPart>
        </mc:Choice>
        <mc:Fallback>
          <p:pic>
            <p:nvPicPr>
              <p:cNvPr id="110" name="Entrada de lápiz 109">
                <a:extLst>
                  <a:ext uri="{FF2B5EF4-FFF2-40B4-BE49-F238E27FC236}">
                    <a16:creationId xmlns:a16="http://schemas.microsoft.com/office/drawing/2014/main" id="{569E3E3F-CBE0-D24D-8C4C-C88A3EADC40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621892" y="1283598"/>
                <a:ext cx="1407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14" name="Entrada de lápiz 113">
                <a:extLst>
                  <a:ext uri="{FF2B5EF4-FFF2-40B4-BE49-F238E27FC236}">
                    <a16:creationId xmlns:a16="http://schemas.microsoft.com/office/drawing/2014/main" id="{491F6BE8-90B6-AE47-AFCB-C55749267FBD}"/>
                  </a:ext>
                </a:extLst>
              </p14:cNvPr>
              <p14:cNvContentPartPr/>
              <p14:nvPr/>
            </p14:nvContentPartPr>
            <p14:xfrm>
              <a:off x="7956332" y="1268478"/>
              <a:ext cx="95400" cy="146880"/>
            </p14:xfrm>
          </p:contentPart>
        </mc:Choice>
        <mc:Fallback>
          <p:pic>
            <p:nvPicPr>
              <p:cNvPr id="114" name="Entrada de lápiz 113">
                <a:extLst>
                  <a:ext uri="{FF2B5EF4-FFF2-40B4-BE49-F238E27FC236}">
                    <a16:creationId xmlns:a16="http://schemas.microsoft.com/office/drawing/2014/main" id="{491F6BE8-90B6-AE47-AFCB-C55749267FB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948772" y="1261278"/>
                <a:ext cx="1105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15" name="Entrada de lápiz 114">
                <a:extLst>
                  <a:ext uri="{FF2B5EF4-FFF2-40B4-BE49-F238E27FC236}">
                    <a16:creationId xmlns:a16="http://schemas.microsoft.com/office/drawing/2014/main" id="{105B8844-858A-0946-8374-49E0E61E40CF}"/>
                  </a:ext>
                </a:extLst>
              </p14:cNvPr>
              <p14:cNvContentPartPr/>
              <p14:nvPr/>
            </p14:nvContentPartPr>
            <p14:xfrm>
              <a:off x="7867517" y="1473653"/>
              <a:ext cx="63720" cy="10080"/>
            </p14:xfrm>
          </p:contentPart>
        </mc:Choice>
        <mc:Fallback>
          <p:pic>
            <p:nvPicPr>
              <p:cNvPr id="115" name="Entrada de lápiz 114">
                <a:extLst>
                  <a:ext uri="{FF2B5EF4-FFF2-40B4-BE49-F238E27FC236}">
                    <a16:creationId xmlns:a16="http://schemas.microsoft.com/office/drawing/2014/main" id="{105B8844-858A-0946-8374-49E0E61E40C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859957" y="1466093"/>
                <a:ext cx="784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19" name="Entrada de lápiz 118">
                <a:extLst>
                  <a:ext uri="{FF2B5EF4-FFF2-40B4-BE49-F238E27FC236}">
                    <a16:creationId xmlns:a16="http://schemas.microsoft.com/office/drawing/2014/main" id="{20D2DA3C-4105-284C-99A2-D5CDF2455180}"/>
                  </a:ext>
                </a:extLst>
              </p14:cNvPr>
              <p14:cNvContentPartPr/>
              <p14:nvPr/>
            </p14:nvContentPartPr>
            <p14:xfrm>
              <a:off x="7980557" y="1441613"/>
              <a:ext cx="105840" cy="76320"/>
            </p14:xfrm>
          </p:contentPart>
        </mc:Choice>
        <mc:Fallback>
          <p:pic>
            <p:nvPicPr>
              <p:cNvPr id="119" name="Entrada de lápiz 118">
                <a:extLst>
                  <a:ext uri="{FF2B5EF4-FFF2-40B4-BE49-F238E27FC236}">
                    <a16:creationId xmlns:a16="http://schemas.microsoft.com/office/drawing/2014/main" id="{20D2DA3C-4105-284C-99A2-D5CDF245518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972997" y="1434053"/>
                <a:ext cx="1209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23" name="Entrada de lápiz 122">
                <a:extLst>
                  <a:ext uri="{FF2B5EF4-FFF2-40B4-BE49-F238E27FC236}">
                    <a16:creationId xmlns:a16="http://schemas.microsoft.com/office/drawing/2014/main" id="{C13E55C9-9D18-BD4B-8C36-AF246926AEEB}"/>
                  </a:ext>
                </a:extLst>
              </p14:cNvPr>
              <p14:cNvContentPartPr/>
              <p14:nvPr/>
            </p14:nvContentPartPr>
            <p14:xfrm>
              <a:off x="7571597" y="1627373"/>
              <a:ext cx="106200" cy="112680"/>
            </p14:xfrm>
          </p:contentPart>
        </mc:Choice>
        <mc:Fallback>
          <p:pic>
            <p:nvPicPr>
              <p:cNvPr id="123" name="Entrada de lápiz 122">
                <a:extLst>
                  <a:ext uri="{FF2B5EF4-FFF2-40B4-BE49-F238E27FC236}">
                    <a16:creationId xmlns:a16="http://schemas.microsoft.com/office/drawing/2014/main" id="{C13E55C9-9D18-BD4B-8C36-AF246926AEE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564037" y="1619813"/>
                <a:ext cx="1213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24" name="Entrada de lápiz 123">
                <a:extLst>
                  <a:ext uri="{FF2B5EF4-FFF2-40B4-BE49-F238E27FC236}">
                    <a16:creationId xmlns:a16="http://schemas.microsoft.com/office/drawing/2014/main" id="{5354D057-B521-8440-8337-705045D55E8E}"/>
                  </a:ext>
                </a:extLst>
              </p14:cNvPr>
              <p14:cNvContentPartPr/>
              <p14:nvPr/>
            </p14:nvContentPartPr>
            <p14:xfrm>
              <a:off x="7904957" y="1605053"/>
              <a:ext cx="47160" cy="83160"/>
            </p14:xfrm>
          </p:contentPart>
        </mc:Choice>
        <mc:Fallback>
          <p:pic>
            <p:nvPicPr>
              <p:cNvPr id="124" name="Entrada de lápiz 123">
                <a:extLst>
                  <a:ext uri="{FF2B5EF4-FFF2-40B4-BE49-F238E27FC236}">
                    <a16:creationId xmlns:a16="http://schemas.microsoft.com/office/drawing/2014/main" id="{5354D057-B521-8440-8337-705045D55E8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897397" y="1597493"/>
                <a:ext cx="622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28" name="Entrada de lápiz 127">
                <a:extLst>
                  <a:ext uri="{FF2B5EF4-FFF2-40B4-BE49-F238E27FC236}">
                    <a16:creationId xmlns:a16="http://schemas.microsoft.com/office/drawing/2014/main" id="{9971BB5A-3C0E-B043-B2E1-8A957EB6DFC6}"/>
                  </a:ext>
                </a:extLst>
              </p14:cNvPr>
              <p14:cNvContentPartPr/>
              <p14:nvPr/>
            </p14:nvContentPartPr>
            <p14:xfrm>
              <a:off x="7632797" y="1787933"/>
              <a:ext cx="105480" cy="93600"/>
            </p14:xfrm>
          </p:contentPart>
        </mc:Choice>
        <mc:Fallback>
          <p:pic>
            <p:nvPicPr>
              <p:cNvPr id="128" name="Entrada de lápiz 127">
                <a:extLst>
                  <a:ext uri="{FF2B5EF4-FFF2-40B4-BE49-F238E27FC236}">
                    <a16:creationId xmlns:a16="http://schemas.microsoft.com/office/drawing/2014/main" id="{9971BB5A-3C0E-B043-B2E1-8A957EB6DFC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625237" y="1780373"/>
                <a:ext cx="1206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32" name="Entrada de lápiz 131">
                <a:extLst>
                  <a:ext uri="{FF2B5EF4-FFF2-40B4-BE49-F238E27FC236}">
                    <a16:creationId xmlns:a16="http://schemas.microsoft.com/office/drawing/2014/main" id="{3DFDA906-6F74-D148-AE4B-D4669DF8A301}"/>
                  </a:ext>
                </a:extLst>
              </p14:cNvPr>
              <p14:cNvContentPartPr/>
              <p14:nvPr/>
            </p14:nvContentPartPr>
            <p14:xfrm>
              <a:off x="7934477" y="1742573"/>
              <a:ext cx="133200" cy="124560"/>
            </p14:xfrm>
          </p:contentPart>
        </mc:Choice>
        <mc:Fallback>
          <p:pic>
            <p:nvPicPr>
              <p:cNvPr id="132" name="Entrada de lápiz 131">
                <a:extLst>
                  <a:ext uri="{FF2B5EF4-FFF2-40B4-BE49-F238E27FC236}">
                    <a16:creationId xmlns:a16="http://schemas.microsoft.com/office/drawing/2014/main" id="{3DFDA906-6F74-D148-AE4B-D4669DF8A30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926937" y="1735013"/>
                <a:ext cx="148279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38" name="Entrada de lápiz 137">
                <a:extLst>
                  <a:ext uri="{FF2B5EF4-FFF2-40B4-BE49-F238E27FC236}">
                    <a16:creationId xmlns:a16="http://schemas.microsoft.com/office/drawing/2014/main" id="{15E141B2-4AB8-154A-87FE-FD70E7BB04F4}"/>
                  </a:ext>
                </a:extLst>
              </p14:cNvPr>
              <p14:cNvContentPartPr/>
              <p14:nvPr/>
            </p14:nvContentPartPr>
            <p14:xfrm>
              <a:off x="7859237" y="1938053"/>
              <a:ext cx="139680" cy="101160"/>
            </p14:xfrm>
          </p:contentPart>
        </mc:Choice>
        <mc:Fallback>
          <p:pic>
            <p:nvPicPr>
              <p:cNvPr id="138" name="Entrada de lápiz 137">
                <a:extLst>
                  <a:ext uri="{FF2B5EF4-FFF2-40B4-BE49-F238E27FC236}">
                    <a16:creationId xmlns:a16="http://schemas.microsoft.com/office/drawing/2014/main" id="{15E141B2-4AB8-154A-87FE-FD70E7BB04F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851677" y="1930493"/>
                <a:ext cx="1548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46" name="Entrada de lápiz 145">
                <a:extLst>
                  <a:ext uri="{FF2B5EF4-FFF2-40B4-BE49-F238E27FC236}">
                    <a16:creationId xmlns:a16="http://schemas.microsoft.com/office/drawing/2014/main" id="{62EC541E-99F5-AC43-AB87-ECEFFE619D25}"/>
                  </a:ext>
                </a:extLst>
              </p14:cNvPr>
              <p14:cNvContentPartPr/>
              <p14:nvPr/>
            </p14:nvContentPartPr>
            <p14:xfrm>
              <a:off x="7625597" y="2102213"/>
              <a:ext cx="92880" cy="94320"/>
            </p14:xfrm>
          </p:contentPart>
        </mc:Choice>
        <mc:Fallback>
          <p:pic>
            <p:nvPicPr>
              <p:cNvPr id="146" name="Entrada de lápiz 145">
                <a:extLst>
                  <a:ext uri="{FF2B5EF4-FFF2-40B4-BE49-F238E27FC236}">
                    <a16:creationId xmlns:a16="http://schemas.microsoft.com/office/drawing/2014/main" id="{62EC541E-99F5-AC43-AB87-ECEFFE619D2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618037" y="2094653"/>
                <a:ext cx="1080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52" name="Entrada de lápiz 151">
                <a:extLst>
                  <a:ext uri="{FF2B5EF4-FFF2-40B4-BE49-F238E27FC236}">
                    <a16:creationId xmlns:a16="http://schemas.microsoft.com/office/drawing/2014/main" id="{863CAC79-3A41-FD49-9588-994261739420}"/>
                  </a:ext>
                </a:extLst>
              </p14:cNvPr>
              <p14:cNvContentPartPr/>
              <p14:nvPr/>
            </p14:nvContentPartPr>
            <p14:xfrm>
              <a:off x="7915757" y="2092291"/>
              <a:ext cx="157320" cy="77400"/>
            </p14:xfrm>
          </p:contentPart>
        </mc:Choice>
        <mc:Fallback>
          <p:pic>
            <p:nvPicPr>
              <p:cNvPr id="152" name="Entrada de lápiz 151">
                <a:extLst>
                  <a:ext uri="{FF2B5EF4-FFF2-40B4-BE49-F238E27FC236}">
                    <a16:creationId xmlns:a16="http://schemas.microsoft.com/office/drawing/2014/main" id="{863CAC79-3A41-FD49-9588-99426173942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908197" y="2084731"/>
                <a:ext cx="1724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53" name="Entrada de lápiz 152">
                <a:extLst>
                  <a:ext uri="{FF2B5EF4-FFF2-40B4-BE49-F238E27FC236}">
                    <a16:creationId xmlns:a16="http://schemas.microsoft.com/office/drawing/2014/main" id="{3A99D0ED-BD0D-4242-BE18-37C66E31EF5E}"/>
                  </a:ext>
                </a:extLst>
              </p14:cNvPr>
              <p14:cNvContentPartPr/>
              <p14:nvPr/>
            </p14:nvContentPartPr>
            <p14:xfrm>
              <a:off x="7814597" y="2223331"/>
              <a:ext cx="56160" cy="96840"/>
            </p14:xfrm>
          </p:contentPart>
        </mc:Choice>
        <mc:Fallback>
          <p:pic>
            <p:nvPicPr>
              <p:cNvPr id="153" name="Entrada de lápiz 152">
                <a:extLst>
                  <a:ext uri="{FF2B5EF4-FFF2-40B4-BE49-F238E27FC236}">
                    <a16:creationId xmlns:a16="http://schemas.microsoft.com/office/drawing/2014/main" id="{3A99D0ED-BD0D-4242-BE18-37C66E31EF5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807037" y="2215771"/>
                <a:ext cx="712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58" name="Entrada de lápiz 157">
                <a:extLst>
                  <a:ext uri="{FF2B5EF4-FFF2-40B4-BE49-F238E27FC236}">
                    <a16:creationId xmlns:a16="http://schemas.microsoft.com/office/drawing/2014/main" id="{1FA974B3-7A0A-CF49-8019-A21E18456B8E}"/>
                  </a:ext>
                </a:extLst>
              </p14:cNvPr>
              <p14:cNvContentPartPr/>
              <p14:nvPr/>
            </p14:nvContentPartPr>
            <p14:xfrm>
              <a:off x="7651877" y="2405131"/>
              <a:ext cx="110160" cy="103320"/>
            </p14:xfrm>
          </p:contentPart>
        </mc:Choice>
        <mc:Fallback>
          <p:pic>
            <p:nvPicPr>
              <p:cNvPr id="158" name="Entrada de lápiz 157">
                <a:extLst>
                  <a:ext uri="{FF2B5EF4-FFF2-40B4-BE49-F238E27FC236}">
                    <a16:creationId xmlns:a16="http://schemas.microsoft.com/office/drawing/2014/main" id="{1FA974B3-7A0A-CF49-8019-A21E18456B8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644317" y="2397571"/>
                <a:ext cx="1249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62" name="Entrada de lápiz 161">
                <a:extLst>
                  <a:ext uri="{FF2B5EF4-FFF2-40B4-BE49-F238E27FC236}">
                    <a16:creationId xmlns:a16="http://schemas.microsoft.com/office/drawing/2014/main" id="{191BC417-287B-954B-BD2D-A69B002BC3B9}"/>
                  </a:ext>
                </a:extLst>
              </p14:cNvPr>
              <p14:cNvContentPartPr/>
              <p14:nvPr/>
            </p14:nvContentPartPr>
            <p14:xfrm>
              <a:off x="7956437" y="2391811"/>
              <a:ext cx="180360" cy="93240"/>
            </p14:xfrm>
          </p:contentPart>
        </mc:Choice>
        <mc:Fallback>
          <p:pic>
            <p:nvPicPr>
              <p:cNvPr id="162" name="Entrada de lápiz 161">
                <a:extLst>
                  <a:ext uri="{FF2B5EF4-FFF2-40B4-BE49-F238E27FC236}">
                    <a16:creationId xmlns:a16="http://schemas.microsoft.com/office/drawing/2014/main" id="{191BC417-287B-954B-BD2D-A69B002BC3B9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948877" y="2384251"/>
                <a:ext cx="1954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68" name="Entrada de lápiz 167">
                <a:extLst>
                  <a:ext uri="{FF2B5EF4-FFF2-40B4-BE49-F238E27FC236}">
                    <a16:creationId xmlns:a16="http://schemas.microsoft.com/office/drawing/2014/main" id="{27444977-D8C6-DB49-8F0A-D7C264D362F1}"/>
                  </a:ext>
                </a:extLst>
              </p14:cNvPr>
              <p14:cNvContentPartPr/>
              <p14:nvPr/>
            </p14:nvContentPartPr>
            <p14:xfrm>
              <a:off x="7600037" y="2585758"/>
              <a:ext cx="87840" cy="63000"/>
            </p14:xfrm>
          </p:contentPart>
        </mc:Choice>
        <mc:Fallback>
          <p:pic>
            <p:nvPicPr>
              <p:cNvPr id="168" name="Entrada de lápiz 167">
                <a:extLst>
                  <a:ext uri="{FF2B5EF4-FFF2-40B4-BE49-F238E27FC236}">
                    <a16:creationId xmlns:a16="http://schemas.microsoft.com/office/drawing/2014/main" id="{27444977-D8C6-DB49-8F0A-D7C264D362F1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592477" y="2578198"/>
                <a:ext cx="1029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71" name="Entrada de lápiz 170">
                <a:extLst>
                  <a:ext uri="{FF2B5EF4-FFF2-40B4-BE49-F238E27FC236}">
                    <a16:creationId xmlns:a16="http://schemas.microsoft.com/office/drawing/2014/main" id="{C56BC92D-F4BF-D749-B412-12E58B0F0397}"/>
                  </a:ext>
                </a:extLst>
              </p14:cNvPr>
              <p14:cNvContentPartPr/>
              <p14:nvPr/>
            </p14:nvContentPartPr>
            <p14:xfrm>
              <a:off x="7907477" y="2551558"/>
              <a:ext cx="48960" cy="86040"/>
            </p14:xfrm>
          </p:contentPart>
        </mc:Choice>
        <mc:Fallback>
          <p:pic>
            <p:nvPicPr>
              <p:cNvPr id="171" name="Entrada de lápiz 170">
                <a:extLst>
                  <a:ext uri="{FF2B5EF4-FFF2-40B4-BE49-F238E27FC236}">
                    <a16:creationId xmlns:a16="http://schemas.microsoft.com/office/drawing/2014/main" id="{C56BC92D-F4BF-D749-B412-12E58B0F039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899917" y="2544029"/>
                <a:ext cx="64080" cy="101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78" name="Entrada de lápiz 177">
                <a:extLst>
                  <a:ext uri="{FF2B5EF4-FFF2-40B4-BE49-F238E27FC236}">
                    <a16:creationId xmlns:a16="http://schemas.microsoft.com/office/drawing/2014/main" id="{0EBD82B3-1072-B34F-AFEB-8D0255A41097}"/>
                  </a:ext>
                </a:extLst>
              </p14:cNvPr>
              <p14:cNvContentPartPr/>
              <p14:nvPr/>
            </p14:nvContentPartPr>
            <p14:xfrm>
              <a:off x="7810277" y="2707364"/>
              <a:ext cx="153000" cy="106920"/>
            </p14:xfrm>
          </p:contentPart>
        </mc:Choice>
        <mc:Fallback>
          <p:pic>
            <p:nvPicPr>
              <p:cNvPr id="178" name="Entrada de lápiz 177">
                <a:extLst>
                  <a:ext uri="{FF2B5EF4-FFF2-40B4-BE49-F238E27FC236}">
                    <a16:creationId xmlns:a16="http://schemas.microsoft.com/office/drawing/2014/main" id="{0EBD82B3-1072-B34F-AFEB-8D0255A4109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802717" y="2699778"/>
                <a:ext cx="168120" cy="122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83" name="Entrada de lápiz 182">
                <a:extLst>
                  <a:ext uri="{FF2B5EF4-FFF2-40B4-BE49-F238E27FC236}">
                    <a16:creationId xmlns:a16="http://schemas.microsoft.com/office/drawing/2014/main" id="{068CA858-B834-6546-8B3D-F634815747AF}"/>
                  </a:ext>
                </a:extLst>
              </p14:cNvPr>
              <p14:cNvContentPartPr/>
              <p14:nvPr/>
            </p14:nvContentPartPr>
            <p14:xfrm>
              <a:off x="7937357" y="2876924"/>
              <a:ext cx="162360" cy="92520"/>
            </p14:xfrm>
          </p:contentPart>
        </mc:Choice>
        <mc:Fallback>
          <p:pic>
            <p:nvPicPr>
              <p:cNvPr id="183" name="Entrada de lápiz 182">
                <a:extLst>
                  <a:ext uri="{FF2B5EF4-FFF2-40B4-BE49-F238E27FC236}">
                    <a16:creationId xmlns:a16="http://schemas.microsoft.com/office/drawing/2014/main" id="{068CA858-B834-6546-8B3D-F634815747A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929797" y="2869364"/>
                <a:ext cx="1774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84" name="Entrada de lápiz 183">
                <a:extLst>
                  <a:ext uri="{FF2B5EF4-FFF2-40B4-BE49-F238E27FC236}">
                    <a16:creationId xmlns:a16="http://schemas.microsoft.com/office/drawing/2014/main" id="{5D3EB541-ADE9-1E4C-B911-6DBDA39BC629}"/>
                  </a:ext>
                </a:extLst>
              </p14:cNvPr>
              <p14:cNvContentPartPr/>
              <p14:nvPr/>
            </p14:nvContentPartPr>
            <p14:xfrm>
              <a:off x="7629917" y="2903924"/>
              <a:ext cx="100800" cy="97560"/>
            </p14:xfrm>
          </p:contentPart>
        </mc:Choice>
        <mc:Fallback>
          <p:pic>
            <p:nvPicPr>
              <p:cNvPr id="184" name="Entrada de lápiz 183">
                <a:extLst>
                  <a:ext uri="{FF2B5EF4-FFF2-40B4-BE49-F238E27FC236}">
                    <a16:creationId xmlns:a16="http://schemas.microsoft.com/office/drawing/2014/main" id="{5D3EB541-ADE9-1E4C-B911-6DBDA39BC629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622357" y="2896364"/>
                <a:ext cx="1159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88" name="Entrada de lápiz 187">
                <a:extLst>
                  <a:ext uri="{FF2B5EF4-FFF2-40B4-BE49-F238E27FC236}">
                    <a16:creationId xmlns:a16="http://schemas.microsoft.com/office/drawing/2014/main" id="{D6737694-8BF6-FB40-9003-EC4D1D6D9D65}"/>
                  </a:ext>
                </a:extLst>
              </p14:cNvPr>
              <p14:cNvContentPartPr/>
              <p14:nvPr/>
            </p14:nvContentPartPr>
            <p14:xfrm>
              <a:off x="7864277" y="3029204"/>
              <a:ext cx="212040" cy="109080"/>
            </p14:xfrm>
          </p:contentPart>
        </mc:Choice>
        <mc:Fallback>
          <p:pic>
            <p:nvPicPr>
              <p:cNvPr id="188" name="Entrada de lápiz 187">
                <a:extLst>
                  <a:ext uri="{FF2B5EF4-FFF2-40B4-BE49-F238E27FC236}">
                    <a16:creationId xmlns:a16="http://schemas.microsoft.com/office/drawing/2014/main" id="{D6737694-8BF6-FB40-9003-EC4D1D6D9D65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856730" y="3021644"/>
                <a:ext cx="227134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94" name="Entrada de lápiz 193">
                <a:extLst>
                  <a:ext uri="{FF2B5EF4-FFF2-40B4-BE49-F238E27FC236}">
                    <a16:creationId xmlns:a16="http://schemas.microsoft.com/office/drawing/2014/main" id="{4428E6B7-35EF-4B4B-8408-9D303EB75586}"/>
                  </a:ext>
                </a:extLst>
              </p14:cNvPr>
              <p14:cNvContentPartPr/>
              <p14:nvPr/>
            </p14:nvContentPartPr>
            <p14:xfrm>
              <a:off x="7882637" y="3193364"/>
              <a:ext cx="100440" cy="92880"/>
            </p14:xfrm>
          </p:contentPart>
        </mc:Choice>
        <mc:Fallback>
          <p:pic>
            <p:nvPicPr>
              <p:cNvPr id="194" name="Entrada de lápiz 193">
                <a:extLst>
                  <a:ext uri="{FF2B5EF4-FFF2-40B4-BE49-F238E27FC236}">
                    <a16:creationId xmlns:a16="http://schemas.microsoft.com/office/drawing/2014/main" id="{4428E6B7-35EF-4B4B-8408-9D303EB7558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875077" y="3185804"/>
                <a:ext cx="1155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96" name="Entrada de lápiz 195">
                <a:extLst>
                  <a:ext uri="{FF2B5EF4-FFF2-40B4-BE49-F238E27FC236}">
                    <a16:creationId xmlns:a16="http://schemas.microsoft.com/office/drawing/2014/main" id="{4A973A50-56D2-E242-A4BC-04EE43932EE0}"/>
                  </a:ext>
                </a:extLst>
              </p14:cNvPr>
              <p14:cNvContentPartPr/>
              <p14:nvPr/>
            </p14:nvContentPartPr>
            <p14:xfrm>
              <a:off x="7586357" y="3198044"/>
              <a:ext cx="118800" cy="95760"/>
            </p14:xfrm>
          </p:contentPart>
        </mc:Choice>
        <mc:Fallback>
          <p:pic>
            <p:nvPicPr>
              <p:cNvPr id="196" name="Entrada de lápiz 195">
                <a:extLst>
                  <a:ext uri="{FF2B5EF4-FFF2-40B4-BE49-F238E27FC236}">
                    <a16:creationId xmlns:a16="http://schemas.microsoft.com/office/drawing/2014/main" id="{4A973A50-56D2-E242-A4BC-04EE43932EE0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578797" y="3190844"/>
                <a:ext cx="1339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99" name="Entrada de lápiz 198">
                <a:extLst>
                  <a:ext uri="{FF2B5EF4-FFF2-40B4-BE49-F238E27FC236}">
                    <a16:creationId xmlns:a16="http://schemas.microsoft.com/office/drawing/2014/main" id="{179BF744-A222-1D4F-B678-2FF4F4E1F24C}"/>
                  </a:ext>
                </a:extLst>
              </p14:cNvPr>
              <p14:cNvContentPartPr/>
              <p14:nvPr/>
            </p14:nvContentPartPr>
            <p14:xfrm>
              <a:off x="7650797" y="3378404"/>
              <a:ext cx="76680" cy="83520"/>
            </p14:xfrm>
          </p:contentPart>
        </mc:Choice>
        <mc:Fallback>
          <p:pic>
            <p:nvPicPr>
              <p:cNvPr id="199" name="Entrada de lápiz 198">
                <a:extLst>
                  <a:ext uri="{FF2B5EF4-FFF2-40B4-BE49-F238E27FC236}">
                    <a16:creationId xmlns:a16="http://schemas.microsoft.com/office/drawing/2014/main" id="{179BF744-A222-1D4F-B678-2FF4F4E1F24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643237" y="3370844"/>
                <a:ext cx="918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200" name="Entrada de lápiz 199">
                <a:extLst>
                  <a:ext uri="{FF2B5EF4-FFF2-40B4-BE49-F238E27FC236}">
                    <a16:creationId xmlns:a16="http://schemas.microsoft.com/office/drawing/2014/main" id="{A19D7EF7-2243-D941-B0C5-D57BD3A5B04A}"/>
                  </a:ext>
                </a:extLst>
              </p14:cNvPr>
              <p14:cNvContentPartPr/>
              <p14:nvPr/>
            </p14:nvContentPartPr>
            <p14:xfrm>
              <a:off x="7993517" y="3341324"/>
              <a:ext cx="41760" cy="106200"/>
            </p14:xfrm>
          </p:contentPart>
        </mc:Choice>
        <mc:Fallback>
          <p:pic>
            <p:nvPicPr>
              <p:cNvPr id="200" name="Entrada de lápiz 199">
                <a:extLst>
                  <a:ext uri="{FF2B5EF4-FFF2-40B4-BE49-F238E27FC236}">
                    <a16:creationId xmlns:a16="http://schemas.microsoft.com/office/drawing/2014/main" id="{A19D7EF7-2243-D941-B0C5-D57BD3A5B04A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985957" y="3333764"/>
                <a:ext cx="565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201" name="Entrada de lápiz 200">
                <a:extLst>
                  <a:ext uri="{FF2B5EF4-FFF2-40B4-BE49-F238E27FC236}">
                    <a16:creationId xmlns:a16="http://schemas.microsoft.com/office/drawing/2014/main" id="{007889F9-14D8-3843-94EF-38CC96BDD7A0}"/>
                  </a:ext>
                </a:extLst>
              </p14:cNvPr>
              <p14:cNvContentPartPr/>
              <p14:nvPr/>
            </p14:nvContentPartPr>
            <p14:xfrm>
              <a:off x="7819637" y="3556964"/>
              <a:ext cx="46080" cy="19080"/>
            </p14:xfrm>
          </p:contentPart>
        </mc:Choice>
        <mc:Fallback>
          <p:pic>
            <p:nvPicPr>
              <p:cNvPr id="201" name="Entrada de lápiz 200">
                <a:extLst>
                  <a:ext uri="{FF2B5EF4-FFF2-40B4-BE49-F238E27FC236}">
                    <a16:creationId xmlns:a16="http://schemas.microsoft.com/office/drawing/2014/main" id="{007889F9-14D8-3843-94EF-38CC96BDD7A0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812077" y="3549404"/>
                <a:ext cx="612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204" name="Entrada de lápiz 203">
                <a:extLst>
                  <a:ext uri="{FF2B5EF4-FFF2-40B4-BE49-F238E27FC236}">
                    <a16:creationId xmlns:a16="http://schemas.microsoft.com/office/drawing/2014/main" id="{F56C38CA-E9F5-B842-9690-3DCFBE621534}"/>
                  </a:ext>
                </a:extLst>
              </p14:cNvPr>
              <p14:cNvContentPartPr/>
              <p14:nvPr/>
            </p14:nvContentPartPr>
            <p14:xfrm>
              <a:off x="7912517" y="3525644"/>
              <a:ext cx="122760" cy="70560"/>
            </p14:xfrm>
          </p:contentPart>
        </mc:Choice>
        <mc:Fallback>
          <p:pic>
            <p:nvPicPr>
              <p:cNvPr id="204" name="Entrada de lápiz 203">
                <a:extLst>
                  <a:ext uri="{FF2B5EF4-FFF2-40B4-BE49-F238E27FC236}">
                    <a16:creationId xmlns:a16="http://schemas.microsoft.com/office/drawing/2014/main" id="{F56C38CA-E9F5-B842-9690-3DCFBE62153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904979" y="3518084"/>
                <a:ext cx="137836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207" name="Entrada de lápiz 206">
                <a:extLst>
                  <a:ext uri="{FF2B5EF4-FFF2-40B4-BE49-F238E27FC236}">
                    <a16:creationId xmlns:a16="http://schemas.microsoft.com/office/drawing/2014/main" id="{98746A45-8BFE-414F-8613-D04AD9352357}"/>
                  </a:ext>
                </a:extLst>
              </p14:cNvPr>
              <p14:cNvContentPartPr/>
              <p14:nvPr/>
            </p14:nvContentPartPr>
            <p14:xfrm>
              <a:off x="7985597" y="3668924"/>
              <a:ext cx="2160" cy="84240"/>
            </p14:xfrm>
          </p:contentPart>
        </mc:Choice>
        <mc:Fallback>
          <p:pic>
            <p:nvPicPr>
              <p:cNvPr id="207" name="Entrada de lápiz 206">
                <a:extLst>
                  <a:ext uri="{FF2B5EF4-FFF2-40B4-BE49-F238E27FC236}">
                    <a16:creationId xmlns:a16="http://schemas.microsoft.com/office/drawing/2014/main" id="{98746A45-8BFE-414F-8613-D04AD9352357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978037" y="3661364"/>
                <a:ext cx="172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209" name="Entrada de lápiz 208">
                <a:extLst>
                  <a:ext uri="{FF2B5EF4-FFF2-40B4-BE49-F238E27FC236}">
                    <a16:creationId xmlns:a16="http://schemas.microsoft.com/office/drawing/2014/main" id="{0D0672DA-8AF0-C44C-8984-0E43386A1DD0}"/>
                  </a:ext>
                </a:extLst>
              </p14:cNvPr>
              <p14:cNvContentPartPr/>
              <p14:nvPr/>
            </p14:nvContentPartPr>
            <p14:xfrm>
              <a:off x="7709117" y="3704924"/>
              <a:ext cx="83880" cy="83160"/>
            </p14:xfrm>
          </p:contentPart>
        </mc:Choice>
        <mc:Fallback>
          <p:pic>
            <p:nvPicPr>
              <p:cNvPr id="209" name="Entrada de lápiz 208">
                <a:extLst>
                  <a:ext uri="{FF2B5EF4-FFF2-40B4-BE49-F238E27FC236}">
                    <a16:creationId xmlns:a16="http://schemas.microsoft.com/office/drawing/2014/main" id="{0D0672DA-8AF0-C44C-8984-0E43386A1DD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701917" y="3697364"/>
                <a:ext cx="990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211" name="Entrada de lápiz 210">
                <a:extLst>
                  <a:ext uri="{FF2B5EF4-FFF2-40B4-BE49-F238E27FC236}">
                    <a16:creationId xmlns:a16="http://schemas.microsoft.com/office/drawing/2014/main" id="{48DBA7A8-D109-014D-8B93-4B09C1F39C15}"/>
                  </a:ext>
                </a:extLst>
              </p14:cNvPr>
              <p14:cNvContentPartPr/>
              <p14:nvPr/>
            </p14:nvContentPartPr>
            <p14:xfrm>
              <a:off x="8033837" y="3667484"/>
              <a:ext cx="76320" cy="83880"/>
            </p14:xfrm>
          </p:contentPart>
        </mc:Choice>
        <mc:Fallback>
          <p:pic>
            <p:nvPicPr>
              <p:cNvPr id="211" name="Entrada de lápiz 210">
                <a:extLst>
                  <a:ext uri="{FF2B5EF4-FFF2-40B4-BE49-F238E27FC236}">
                    <a16:creationId xmlns:a16="http://schemas.microsoft.com/office/drawing/2014/main" id="{48DBA7A8-D109-014D-8B93-4B09C1F39C15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026603" y="3659924"/>
                <a:ext cx="91512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212" name="Entrada de lápiz 211">
                <a:extLst>
                  <a:ext uri="{FF2B5EF4-FFF2-40B4-BE49-F238E27FC236}">
                    <a16:creationId xmlns:a16="http://schemas.microsoft.com/office/drawing/2014/main" id="{A726907E-CE18-A447-8540-7C1822653F35}"/>
                  </a:ext>
                </a:extLst>
              </p14:cNvPr>
              <p14:cNvContentPartPr/>
              <p14:nvPr/>
            </p14:nvContentPartPr>
            <p14:xfrm>
              <a:off x="7923317" y="3682604"/>
              <a:ext cx="26640" cy="1080"/>
            </p14:xfrm>
          </p:contentPart>
        </mc:Choice>
        <mc:Fallback>
          <p:pic>
            <p:nvPicPr>
              <p:cNvPr id="212" name="Entrada de lápiz 211">
                <a:extLst>
                  <a:ext uri="{FF2B5EF4-FFF2-40B4-BE49-F238E27FC236}">
                    <a16:creationId xmlns:a16="http://schemas.microsoft.com/office/drawing/2014/main" id="{A726907E-CE18-A447-8540-7C1822653F35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915757" y="3675044"/>
                <a:ext cx="4176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16" name="Entrada de lápiz 215">
                <a:extLst>
                  <a:ext uri="{FF2B5EF4-FFF2-40B4-BE49-F238E27FC236}">
                    <a16:creationId xmlns:a16="http://schemas.microsoft.com/office/drawing/2014/main" id="{66CD5D89-4C21-B047-BAE6-1111012ADFCD}"/>
                  </a:ext>
                </a:extLst>
              </p14:cNvPr>
              <p14:cNvContentPartPr/>
              <p14:nvPr/>
            </p14:nvContentPartPr>
            <p14:xfrm>
              <a:off x="7579157" y="3858284"/>
              <a:ext cx="119160" cy="82800"/>
            </p14:xfrm>
          </p:contentPart>
        </mc:Choice>
        <mc:Fallback>
          <p:pic>
            <p:nvPicPr>
              <p:cNvPr id="216" name="Entrada de lápiz 215">
                <a:extLst>
                  <a:ext uri="{FF2B5EF4-FFF2-40B4-BE49-F238E27FC236}">
                    <a16:creationId xmlns:a16="http://schemas.microsoft.com/office/drawing/2014/main" id="{66CD5D89-4C21-B047-BAE6-1111012ADFCD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571597" y="3850724"/>
                <a:ext cx="1342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219" name="Entrada de lápiz 218">
                <a:extLst>
                  <a:ext uri="{FF2B5EF4-FFF2-40B4-BE49-F238E27FC236}">
                    <a16:creationId xmlns:a16="http://schemas.microsoft.com/office/drawing/2014/main" id="{D9529808-EE4A-4746-B2B3-862C0B238A31}"/>
                  </a:ext>
                </a:extLst>
              </p14:cNvPr>
              <p14:cNvContentPartPr/>
              <p14:nvPr/>
            </p14:nvContentPartPr>
            <p14:xfrm>
              <a:off x="7900637" y="3818324"/>
              <a:ext cx="107640" cy="101520"/>
            </p14:xfrm>
          </p:contentPart>
        </mc:Choice>
        <mc:Fallback>
          <p:pic>
            <p:nvPicPr>
              <p:cNvPr id="219" name="Entrada de lápiz 218">
                <a:extLst>
                  <a:ext uri="{FF2B5EF4-FFF2-40B4-BE49-F238E27FC236}">
                    <a16:creationId xmlns:a16="http://schemas.microsoft.com/office/drawing/2014/main" id="{D9529808-EE4A-4746-B2B3-862C0B238A31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893077" y="3810764"/>
                <a:ext cx="1227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222" name="Entrada de lápiz 221">
                <a:extLst>
                  <a:ext uri="{FF2B5EF4-FFF2-40B4-BE49-F238E27FC236}">
                    <a16:creationId xmlns:a16="http://schemas.microsoft.com/office/drawing/2014/main" id="{A91C485B-6FED-2B43-86E5-308C0B74FC85}"/>
                  </a:ext>
                </a:extLst>
              </p14:cNvPr>
              <p14:cNvContentPartPr/>
              <p14:nvPr/>
            </p14:nvContentPartPr>
            <p14:xfrm>
              <a:off x="7669517" y="4014164"/>
              <a:ext cx="97560" cy="85680"/>
            </p14:xfrm>
          </p:contentPart>
        </mc:Choice>
        <mc:Fallback>
          <p:pic>
            <p:nvPicPr>
              <p:cNvPr id="222" name="Entrada de lápiz 221">
                <a:extLst>
                  <a:ext uri="{FF2B5EF4-FFF2-40B4-BE49-F238E27FC236}">
                    <a16:creationId xmlns:a16="http://schemas.microsoft.com/office/drawing/2014/main" id="{A91C485B-6FED-2B43-86E5-308C0B74FC8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661957" y="4006604"/>
                <a:ext cx="1126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225" name="Entrada de lápiz 224">
                <a:extLst>
                  <a:ext uri="{FF2B5EF4-FFF2-40B4-BE49-F238E27FC236}">
                    <a16:creationId xmlns:a16="http://schemas.microsoft.com/office/drawing/2014/main" id="{34F354F2-A1F1-9E43-8654-6CD9A05D6D82}"/>
                  </a:ext>
                </a:extLst>
              </p14:cNvPr>
              <p14:cNvContentPartPr/>
              <p14:nvPr/>
            </p14:nvContentPartPr>
            <p14:xfrm>
              <a:off x="7922957" y="4001924"/>
              <a:ext cx="129960" cy="82800"/>
            </p14:xfrm>
          </p:contentPart>
        </mc:Choice>
        <mc:Fallback>
          <p:pic>
            <p:nvPicPr>
              <p:cNvPr id="225" name="Entrada de lápiz 224">
                <a:extLst>
                  <a:ext uri="{FF2B5EF4-FFF2-40B4-BE49-F238E27FC236}">
                    <a16:creationId xmlns:a16="http://schemas.microsoft.com/office/drawing/2014/main" id="{34F354F2-A1F1-9E43-8654-6CD9A05D6D8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915376" y="3994364"/>
                <a:ext cx="145122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230" name="Entrada de lápiz 229">
                <a:extLst>
                  <a:ext uri="{FF2B5EF4-FFF2-40B4-BE49-F238E27FC236}">
                    <a16:creationId xmlns:a16="http://schemas.microsoft.com/office/drawing/2014/main" id="{1357D760-D73F-8848-BA82-1FD205AD8EE6}"/>
                  </a:ext>
                </a:extLst>
              </p14:cNvPr>
              <p14:cNvContentPartPr/>
              <p14:nvPr/>
            </p14:nvContentPartPr>
            <p14:xfrm>
              <a:off x="7943837" y="4152770"/>
              <a:ext cx="71640" cy="106920"/>
            </p14:xfrm>
          </p:contentPart>
        </mc:Choice>
        <mc:Fallback>
          <p:pic>
            <p:nvPicPr>
              <p:cNvPr id="230" name="Entrada de lápiz 229">
                <a:extLst>
                  <a:ext uri="{FF2B5EF4-FFF2-40B4-BE49-F238E27FC236}">
                    <a16:creationId xmlns:a16="http://schemas.microsoft.com/office/drawing/2014/main" id="{1357D760-D73F-8848-BA82-1FD205AD8EE6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936277" y="4145235"/>
                <a:ext cx="86760" cy="121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231" name="Entrada de lápiz 230">
                <a:extLst>
                  <a:ext uri="{FF2B5EF4-FFF2-40B4-BE49-F238E27FC236}">
                    <a16:creationId xmlns:a16="http://schemas.microsoft.com/office/drawing/2014/main" id="{6EF13612-F3C8-7B43-9628-8E52F444DB49}"/>
                  </a:ext>
                </a:extLst>
              </p14:cNvPr>
              <p14:cNvContentPartPr/>
              <p14:nvPr/>
            </p14:nvContentPartPr>
            <p14:xfrm>
              <a:off x="7634597" y="4168250"/>
              <a:ext cx="117360" cy="119520"/>
            </p14:xfrm>
          </p:contentPart>
        </mc:Choice>
        <mc:Fallback>
          <p:pic>
            <p:nvPicPr>
              <p:cNvPr id="231" name="Entrada de lápiz 230">
                <a:extLst>
                  <a:ext uri="{FF2B5EF4-FFF2-40B4-BE49-F238E27FC236}">
                    <a16:creationId xmlns:a16="http://schemas.microsoft.com/office/drawing/2014/main" id="{6EF13612-F3C8-7B43-9628-8E52F444DB49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627037" y="4160690"/>
                <a:ext cx="132480" cy="13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936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31E702-B869-534E-9A18-67C81367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40779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9E6415-480A-E24B-B982-792DC54C4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519" y="0"/>
            <a:ext cx="3902481" cy="51435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622E884-EB74-FD46-BF74-6DE8950EDBE9}"/>
              </a:ext>
            </a:extLst>
          </p:cNvPr>
          <p:cNvSpPr txBox="1"/>
          <p:nvPr/>
        </p:nvSpPr>
        <p:spPr>
          <a:xfrm>
            <a:off x="2892389" y="1158949"/>
            <a:ext cx="160518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/>
              <a:t>Martes: subió 3º</a:t>
            </a:r>
          </a:p>
          <a:p>
            <a:r>
              <a:rPr lang="es-CL" sz="1050" dirty="0"/>
              <a:t>Jueves: subió 6º</a:t>
            </a:r>
          </a:p>
          <a:p>
            <a:r>
              <a:rPr lang="es-CL" sz="1050" dirty="0"/>
              <a:t>Sábado: subió 6º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DC7BDFAD-583E-6645-8572-CBE2C587504C}"/>
                  </a:ext>
                </a:extLst>
              </p14:cNvPr>
              <p14:cNvContentPartPr/>
              <p14:nvPr/>
            </p14:nvContentPartPr>
            <p14:xfrm>
              <a:off x="1113907" y="2029320"/>
              <a:ext cx="1099080" cy="204120"/>
            </p14:xfrm>
          </p:contentPart>
        </mc:Choice>
        <mc:Fallback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DC7BDFAD-583E-6645-8572-CBE2C58750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6345" y="2021747"/>
                <a:ext cx="1114205" cy="219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B929698D-6F3E-1749-8690-6CF20FF5BE02}"/>
                  </a:ext>
                </a:extLst>
              </p14:cNvPr>
              <p14:cNvContentPartPr/>
              <p14:nvPr/>
            </p14:nvContentPartPr>
            <p14:xfrm>
              <a:off x="1628347" y="1966320"/>
              <a:ext cx="23400" cy="540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B929698D-6F3E-1749-8690-6CF20FF5BE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20787" y="1959120"/>
                <a:ext cx="38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3DBFAF1E-9FC5-E248-8A08-2B2F74E6A1F4}"/>
                  </a:ext>
                </a:extLst>
              </p14:cNvPr>
              <p14:cNvContentPartPr/>
              <p14:nvPr/>
            </p14:nvContentPartPr>
            <p14:xfrm>
              <a:off x="1619707" y="1946520"/>
              <a:ext cx="15120" cy="180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3DBFAF1E-9FC5-E248-8A08-2B2F74E6A1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12147" y="1938960"/>
                <a:ext cx="2988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42646DC5-B496-644F-9A84-790FF3F66F68}"/>
                  </a:ext>
                </a:extLst>
              </p14:cNvPr>
              <p14:cNvContentPartPr/>
              <p14:nvPr/>
            </p14:nvContentPartPr>
            <p14:xfrm>
              <a:off x="998707" y="2611440"/>
              <a:ext cx="30240" cy="9000"/>
            </p14:xfrm>
          </p:contentPart>
        </mc:Choice>
        <mc:Fallback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42646DC5-B496-644F-9A84-790FF3F66F6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1147" y="2603880"/>
                <a:ext cx="450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C291BB53-EE4E-1B46-8FF3-6B02204A377B}"/>
                  </a:ext>
                </a:extLst>
              </p14:cNvPr>
              <p14:cNvContentPartPr/>
              <p14:nvPr/>
            </p14:nvContentPartPr>
            <p14:xfrm>
              <a:off x="1002307" y="2530800"/>
              <a:ext cx="259560" cy="62640"/>
            </p14:xfrm>
          </p:contentPart>
        </mc:Choice>
        <mc:Fallback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C291BB53-EE4E-1B46-8FF3-6B02204A37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94747" y="2523196"/>
                <a:ext cx="274680" cy="77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id="{5906452E-AE92-F44C-A006-FF4BB52FBB1B}"/>
                  </a:ext>
                </a:extLst>
              </p14:cNvPr>
              <p14:cNvContentPartPr/>
              <p14:nvPr/>
            </p14:nvContentPartPr>
            <p14:xfrm>
              <a:off x="115267" y="2245680"/>
              <a:ext cx="137880" cy="84240"/>
            </p14:xfrm>
          </p:contentPart>
        </mc:Choice>
        <mc:Fallback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5906452E-AE92-F44C-A006-FF4BB52FBB1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7707" y="2238449"/>
                <a:ext cx="153000" cy="99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9CB1881F-3A35-6C43-B007-837514148B13}"/>
                  </a:ext>
                </a:extLst>
              </p14:cNvPr>
              <p14:cNvContentPartPr/>
              <p14:nvPr/>
            </p14:nvContentPartPr>
            <p14:xfrm>
              <a:off x="149827" y="2131920"/>
              <a:ext cx="13320" cy="72000"/>
            </p14:xfrm>
          </p:contentPart>
        </mc:Choice>
        <mc:Fallback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9CB1881F-3A35-6C43-B007-837514148B1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2627" y="2124360"/>
                <a:ext cx="284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4" name="Entrada de lápiz 43">
                <a:extLst>
                  <a:ext uri="{FF2B5EF4-FFF2-40B4-BE49-F238E27FC236}">
                    <a16:creationId xmlns:a16="http://schemas.microsoft.com/office/drawing/2014/main" id="{ABB58402-3076-864F-9671-474EC02FEA69}"/>
                  </a:ext>
                </a:extLst>
              </p14:cNvPr>
              <p14:cNvContentPartPr/>
              <p14:nvPr/>
            </p14:nvContentPartPr>
            <p14:xfrm>
              <a:off x="25267" y="2367720"/>
              <a:ext cx="266760" cy="246240"/>
            </p14:xfrm>
          </p:contentPart>
        </mc:Choice>
        <mc:Fallback>
          <p:pic>
            <p:nvPicPr>
              <p:cNvPr id="44" name="Entrada de lápiz 43">
                <a:extLst>
                  <a:ext uri="{FF2B5EF4-FFF2-40B4-BE49-F238E27FC236}">
                    <a16:creationId xmlns:a16="http://schemas.microsoft.com/office/drawing/2014/main" id="{ABB58402-3076-864F-9671-474EC02FEA6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707" y="2360160"/>
                <a:ext cx="2818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C26B9A43-CEB0-1A49-B758-9959DF52D65F}"/>
                  </a:ext>
                </a:extLst>
              </p14:cNvPr>
              <p14:cNvContentPartPr/>
              <p14:nvPr/>
            </p14:nvContentPartPr>
            <p14:xfrm>
              <a:off x="1041547" y="2649240"/>
              <a:ext cx="188640" cy="120600"/>
            </p14:xfrm>
          </p:contentPart>
        </mc:Choice>
        <mc:Fallback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C26B9A43-CEB0-1A49-B758-9959DF52D65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3987" y="2641680"/>
                <a:ext cx="2037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8DFC5EC0-4689-2E4B-9FCE-A543ED4CCC52}"/>
                  </a:ext>
                </a:extLst>
              </p14:cNvPr>
              <p14:cNvContentPartPr/>
              <p14:nvPr/>
            </p14:nvContentPartPr>
            <p14:xfrm>
              <a:off x="825907" y="2660760"/>
              <a:ext cx="95040" cy="76320"/>
            </p14:xfrm>
          </p:contentPart>
        </mc:Choice>
        <mc:Fallback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8DFC5EC0-4689-2E4B-9FCE-A543ED4CCC5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18347" y="2653200"/>
                <a:ext cx="1101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D238D0B2-5D92-8D48-B450-1E818FC17156}"/>
                  </a:ext>
                </a:extLst>
              </p14:cNvPr>
              <p14:cNvContentPartPr/>
              <p14:nvPr/>
            </p14:nvContentPartPr>
            <p14:xfrm>
              <a:off x="1789987" y="2581200"/>
              <a:ext cx="18360" cy="2520"/>
            </p14:xfrm>
          </p:contentPart>
        </mc:Choice>
        <mc:Fallback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D238D0B2-5D92-8D48-B450-1E818FC1715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82427" y="2573640"/>
                <a:ext cx="334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3" name="Entrada de lápiz 52">
                <a:extLst>
                  <a:ext uri="{FF2B5EF4-FFF2-40B4-BE49-F238E27FC236}">
                    <a16:creationId xmlns:a16="http://schemas.microsoft.com/office/drawing/2014/main" id="{50EC1641-F96D-A949-A0A6-DCE406D0B9A5}"/>
                  </a:ext>
                </a:extLst>
              </p14:cNvPr>
              <p14:cNvContentPartPr/>
              <p14:nvPr/>
            </p14:nvContentPartPr>
            <p14:xfrm>
              <a:off x="1791427" y="2610000"/>
              <a:ext cx="17640" cy="1440"/>
            </p14:xfrm>
          </p:contentPart>
        </mc:Choice>
        <mc:Fallback>
          <p:pic>
            <p:nvPicPr>
              <p:cNvPr id="53" name="Entrada de lápiz 52">
                <a:extLst>
                  <a:ext uri="{FF2B5EF4-FFF2-40B4-BE49-F238E27FC236}">
                    <a16:creationId xmlns:a16="http://schemas.microsoft.com/office/drawing/2014/main" id="{50EC1641-F96D-A949-A0A6-DCE406D0B9A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83867" y="2602440"/>
                <a:ext cx="3240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4B6991AD-D390-9042-A4E2-CA4D848BBC3A}"/>
                  </a:ext>
                </a:extLst>
              </p14:cNvPr>
              <p14:cNvContentPartPr/>
              <p14:nvPr/>
            </p14:nvContentPartPr>
            <p14:xfrm>
              <a:off x="1868827" y="2521800"/>
              <a:ext cx="129240" cy="81720"/>
            </p14:xfrm>
          </p:contentPart>
        </mc:Choice>
        <mc:Fallback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4B6991AD-D390-9042-A4E2-CA4D848BBC3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61267" y="2514207"/>
                <a:ext cx="144360" cy="96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FD5A83B8-8EBD-5A45-B3BE-FB07FC26D723}"/>
                  </a:ext>
                </a:extLst>
              </p14:cNvPr>
              <p14:cNvContentPartPr/>
              <p14:nvPr/>
            </p14:nvContentPartPr>
            <p14:xfrm>
              <a:off x="1680547" y="2664720"/>
              <a:ext cx="86400" cy="61200"/>
            </p14:xfrm>
          </p:contentPart>
        </mc:Choice>
        <mc:Fallback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FD5A83B8-8EBD-5A45-B3BE-FB07FC26D7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72987" y="2657520"/>
                <a:ext cx="1015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6" name="Entrada de lápiz 65">
                <a:extLst>
                  <a:ext uri="{FF2B5EF4-FFF2-40B4-BE49-F238E27FC236}">
                    <a16:creationId xmlns:a16="http://schemas.microsoft.com/office/drawing/2014/main" id="{FDCD0201-CC97-2D49-814A-86113FB78294}"/>
                  </a:ext>
                </a:extLst>
              </p14:cNvPr>
              <p14:cNvContentPartPr/>
              <p14:nvPr/>
            </p14:nvContentPartPr>
            <p14:xfrm>
              <a:off x="1903387" y="2664360"/>
              <a:ext cx="167760" cy="90000"/>
            </p14:xfrm>
          </p:contentPart>
        </mc:Choice>
        <mc:Fallback>
          <p:pic>
            <p:nvPicPr>
              <p:cNvPr id="66" name="Entrada de lápiz 65">
                <a:extLst>
                  <a:ext uri="{FF2B5EF4-FFF2-40B4-BE49-F238E27FC236}">
                    <a16:creationId xmlns:a16="http://schemas.microsoft.com/office/drawing/2014/main" id="{FDCD0201-CC97-2D49-814A-86113FB7829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95843" y="2656800"/>
                <a:ext cx="182848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9" name="Entrada de lápiz 68">
                <a:extLst>
                  <a:ext uri="{FF2B5EF4-FFF2-40B4-BE49-F238E27FC236}">
                    <a16:creationId xmlns:a16="http://schemas.microsoft.com/office/drawing/2014/main" id="{D484831B-C94D-D740-93C4-4F4C9CF3AADD}"/>
                  </a:ext>
                </a:extLst>
              </p14:cNvPr>
              <p14:cNvContentPartPr/>
              <p14:nvPr/>
            </p14:nvContentPartPr>
            <p14:xfrm>
              <a:off x="2420347" y="2552760"/>
              <a:ext cx="82440" cy="86400"/>
            </p14:xfrm>
          </p:contentPart>
        </mc:Choice>
        <mc:Fallback>
          <p:pic>
            <p:nvPicPr>
              <p:cNvPr id="69" name="Entrada de lápiz 68">
                <a:extLst>
                  <a:ext uri="{FF2B5EF4-FFF2-40B4-BE49-F238E27FC236}">
                    <a16:creationId xmlns:a16="http://schemas.microsoft.com/office/drawing/2014/main" id="{D484831B-C94D-D740-93C4-4F4C9CF3AAD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12787" y="2545200"/>
                <a:ext cx="975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0" name="Entrada de lápiz 69">
                <a:extLst>
                  <a:ext uri="{FF2B5EF4-FFF2-40B4-BE49-F238E27FC236}">
                    <a16:creationId xmlns:a16="http://schemas.microsoft.com/office/drawing/2014/main" id="{02350A14-023C-F644-B61E-910CB17FE6F1}"/>
                  </a:ext>
                </a:extLst>
              </p14:cNvPr>
              <p14:cNvContentPartPr/>
              <p14:nvPr/>
            </p14:nvContentPartPr>
            <p14:xfrm>
              <a:off x="2647507" y="2578320"/>
              <a:ext cx="27000" cy="4320"/>
            </p14:xfrm>
          </p:contentPart>
        </mc:Choice>
        <mc:Fallback>
          <p:pic>
            <p:nvPicPr>
              <p:cNvPr id="70" name="Entrada de lápiz 69">
                <a:extLst>
                  <a:ext uri="{FF2B5EF4-FFF2-40B4-BE49-F238E27FC236}">
                    <a16:creationId xmlns:a16="http://schemas.microsoft.com/office/drawing/2014/main" id="{02350A14-023C-F644-B61E-910CB17FE6F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39947" y="2570760"/>
                <a:ext cx="4212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1" name="Entrada de lápiz 70">
                <a:extLst>
                  <a:ext uri="{FF2B5EF4-FFF2-40B4-BE49-F238E27FC236}">
                    <a16:creationId xmlns:a16="http://schemas.microsoft.com/office/drawing/2014/main" id="{E96B7FFF-F544-1C41-B412-45064B193588}"/>
                  </a:ext>
                </a:extLst>
              </p14:cNvPr>
              <p14:cNvContentPartPr/>
              <p14:nvPr/>
            </p14:nvContentPartPr>
            <p14:xfrm>
              <a:off x="2650027" y="2614680"/>
              <a:ext cx="20160" cy="2880"/>
            </p14:xfrm>
          </p:contentPart>
        </mc:Choice>
        <mc:Fallback>
          <p:pic>
            <p:nvPicPr>
              <p:cNvPr id="71" name="Entrada de lápiz 70">
                <a:extLst>
                  <a:ext uri="{FF2B5EF4-FFF2-40B4-BE49-F238E27FC236}">
                    <a16:creationId xmlns:a16="http://schemas.microsoft.com/office/drawing/2014/main" id="{E96B7FFF-F544-1C41-B412-45064B19358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42467" y="2607120"/>
                <a:ext cx="34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4" name="Entrada de lápiz 73">
                <a:extLst>
                  <a:ext uri="{FF2B5EF4-FFF2-40B4-BE49-F238E27FC236}">
                    <a16:creationId xmlns:a16="http://schemas.microsoft.com/office/drawing/2014/main" id="{C7C78519-D863-0242-B71D-84707F91E2A0}"/>
                  </a:ext>
                </a:extLst>
              </p14:cNvPr>
              <p14:cNvContentPartPr/>
              <p14:nvPr/>
            </p14:nvContentPartPr>
            <p14:xfrm>
              <a:off x="2729587" y="2534760"/>
              <a:ext cx="63720" cy="111600"/>
            </p14:xfrm>
          </p:contentPart>
        </mc:Choice>
        <mc:Fallback>
          <p:pic>
            <p:nvPicPr>
              <p:cNvPr id="74" name="Entrada de lápiz 73">
                <a:extLst>
                  <a:ext uri="{FF2B5EF4-FFF2-40B4-BE49-F238E27FC236}">
                    <a16:creationId xmlns:a16="http://schemas.microsoft.com/office/drawing/2014/main" id="{C7C78519-D863-0242-B71D-84707F91E2A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22027" y="2527200"/>
                <a:ext cx="788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8" name="Entrada de lápiz 77">
                <a:extLst>
                  <a:ext uri="{FF2B5EF4-FFF2-40B4-BE49-F238E27FC236}">
                    <a16:creationId xmlns:a16="http://schemas.microsoft.com/office/drawing/2014/main" id="{00771A2E-783F-714E-A50C-28937A94834F}"/>
                  </a:ext>
                </a:extLst>
              </p14:cNvPr>
              <p14:cNvContentPartPr/>
              <p14:nvPr/>
            </p14:nvContentPartPr>
            <p14:xfrm>
              <a:off x="2437627" y="2674800"/>
              <a:ext cx="92160" cy="78480"/>
            </p14:xfrm>
          </p:contentPart>
        </mc:Choice>
        <mc:Fallback>
          <p:pic>
            <p:nvPicPr>
              <p:cNvPr id="78" name="Entrada de lápiz 77">
                <a:extLst>
                  <a:ext uri="{FF2B5EF4-FFF2-40B4-BE49-F238E27FC236}">
                    <a16:creationId xmlns:a16="http://schemas.microsoft.com/office/drawing/2014/main" id="{00771A2E-783F-714E-A50C-28937A94834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30067" y="2667600"/>
                <a:ext cx="1069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86" name="Entrada de lápiz 85">
                <a:extLst>
                  <a:ext uri="{FF2B5EF4-FFF2-40B4-BE49-F238E27FC236}">
                    <a16:creationId xmlns:a16="http://schemas.microsoft.com/office/drawing/2014/main" id="{BDF3A4F4-200C-A549-AC72-9B273F9F6443}"/>
                  </a:ext>
                </a:extLst>
              </p14:cNvPr>
              <p14:cNvContentPartPr/>
              <p14:nvPr/>
            </p14:nvContentPartPr>
            <p14:xfrm>
              <a:off x="2653987" y="2683080"/>
              <a:ext cx="319320" cy="61920"/>
            </p14:xfrm>
          </p:contentPart>
        </mc:Choice>
        <mc:Fallback>
          <p:pic>
            <p:nvPicPr>
              <p:cNvPr id="86" name="Entrada de lápiz 85">
                <a:extLst>
                  <a:ext uri="{FF2B5EF4-FFF2-40B4-BE49-F238E27FC236}">
                    <a16:creationId xmlns:a16="http://schemas.microsoft.com/office/drawing/2014/main" id="{BDF3A4F4-200C-A549-AC72-9B273F9F644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46427" y="2675520"/>
                <a:ext cx="334080" cy="7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0274487"/>
      </p:ext>
    </p:extLst>
  </p:cSld>
  <p:clrMapOvr>
    <a:masterClrMapping/>
  </p:clrMapOvr>
</p:sld>
</file>

<file path=ppt/theme/theme1.xml><?xml version="1.0" encoding="utf-8"?>
<a:theme xmlns:a="http://schemas.openxmlformats.org/drawingml/2006/main" name="Phonics Subject for Middle School - 6th Grade:  Daily Phonics by Slidesgo">
  <a:themeElements>
    <a:clrScheme name="Simple Light">
      <a:dk1>
        <a:srgbClr val="191919"/>
      </a:dk1>
      <a:lt1>
        <a:srgbClr val="EEFAFF"/>
      </a:lt1>
      <a:dk2>
        <a:srgbClr val="D42A2A"/>
      </a:dk2>
      <a:lt2>
        <a:srgbClr val="F92E05"/>
      </a:lt2>
      <a:accent1>
        <a:srgbClr val="0C54C8"/>
      </a:accent1>
      <a:accent2>
        <a:srgbClr val="0E64F0"/>
      </a:accent2>
      <a:accent3>
        <a:srgbClr val="269C00"/>
      </a:accent3>
      <a:accent4>
        <a:srgbClr val="34BF00"/>
      </a:accent4>
      <a:accent5>
        <a:srgbClr val="AD2BC9"/>
      </a:accent5>
      <a:accent6>
        <a:srgbClr val="921BA1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97</Words>
  <Application>Microsoft Macintosh PowerPoint</Application>
  <PresentationFormat>Presentación en pantalla (16:9)</PresentationFormat>
  <Paragraphs>11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Bebas Neue</vt:lpstr>
      <vt:lpstr>Lalezar</vt:lpstr>
      <vt:lpstr>Twinkl</vt:lpstr>
      <vt:lpstr>Actor</vt:lpstr>
      <vt:lpstr>Orbitron</vt:lpstr>
      <vt:lpstr>Phonics Subject for Middle School - 6th Grade:  Daily Phonics by Slidesgo</vt:lpstr>
      <vt:lpstr>UNIDAD 1 NÚMEROS ENTEROS Z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 NÚMEROS ENTEROS Z</dc:title>
  <cp:lastModifiedBy>Microsoft Office User</cp:lastModifiedBy>
  <cp:revision>22</cp:revision>
  <dcterms:modified xsi:type="dcterms:W3CDTF">2026-03-24T12:53:51Z</dcterms:modified>
</cp:coreProperties>
</file>