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3" r:id="rId1"/>
  </p:sldMasterIdLst>
  <p:notesMasterIdLst>
    <p:notesMasterId r:id="rId10"/>
  </p:notesMasterIdLst>
  <p:sldIdLst>
    <p:sldId id="256" r:id="rId2"/>
    <p:sldId id="310" r:id="rId3"/>
    <p:sldId id="311" r:id="rId4"/>
    <p:sldId id="312" r:id="rId5"/>
    <p:sldId id="293" r:id="rId6"/>
    <p:sldId id="300" r:id="rId7"/>
    <p:sldId id="299" r:id="rId8"/>
    <p:sldId id="295" r:id="rId9"/>
  </p:sldIdLst>
  <p:sldSz cx="9144000" cy="5143500" type="screen16x9"/>
  <p:notesSz cx="6858000" cy="9144000"/>
  <p:embeddedFontLst>
    <p:embeddedFont>
      <p:font typeface="Actor" panose="020B0503050000020004" pitchFamily="34" charset="77"/>
      <p:regular r:id="rId11"/>
    </p:embeddedFont>
    <p:embeddedFont>
      <p:font typeface="Bebas Neue" panose="020B0606020202050201" pitchFamily="34" charset="77"/>
      <p:regular r:id="rId12"/>
    </p:embeddedFont>
    <p:embeddedFont>
      <p:font typeface="Lalezar" pitchFamily="2" charset="-78"/>
      <p:regular r:id="rId13"/>
    </p:embeddedFont>
    <p:embeddedFont>
      <p:font typeface="Open Sans" panose="020F0502020204030204" pitchFamily="34" charset="0"/>
      <p:regular r:id="rId14"/>
      <p:bold r:id="rId15"/>
      <p:italic r:id="rId16"/>
      <p:boldItalic r:id="rId17"/>
    </p:embeddedFont>
    <p:embeddedFont>
      <p:font typeface="Orbitron" pitchFamily="2" charset="0"/>
      <p:regular r:id="rId18"/>
      <p:bold r:id="rId19"/>
    </p:embeddedFont>
    <p:embeddedFont>
      <p:font typeface="Twinkl" panose="020F0502020204030204" pitchFamily="34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9AA0A6"/>
          </p15:clr>
        </p15:guide>
        <p15:guide id="3" orient="horz" pos="2478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D6F58FB-CF3B-4C65-B377-C765E4C438D9}">
  <a:tblStyle styleId="{2D6F58FB-CF3B-4C65-B377-C765E4C438D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65"/>
    <p:restoredTop sz="95761"/>
  </p:normalViewPr>
  <p:slideViewPr>
    <p:cSldViewPr snapToGrid="0">
      <p:cViewPr varScale="1">
        <p:scale>
          <a:sx n="131" d="100"/>
          <a:sy n="131" d="100"/>
        </p:scale>
        <p:origin x="176" y="432"/>
      </p:cViewPr>
      <p:guideLst>
        <p:guide pos="2880"/>
        <p:guide orient="horz" pos="1620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17:40.75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2990 512 8053,'2'0'1792,"-1"0"-503,-1 0-998,-1-2-33,0 1-78,0 0-46,0 0-11,0 1 23,1 0-12,-2 3 1,0 1-46,1 4-10,-1 0 33,1 1-11,0-2-1,1 0-32,0-2-1,0-1-22,0-2 78,0-1-22,0 0-101,3-1 0,1 0-11,3-2-11,0-3-35,0-3 12,0-1-22,-2-1 33,-1 3 23,-1 0 11,-2 1 11,-1 1-11,0 0 0,0 3 45,0 1 34,-3 1 0,1 0-57,-3 0 101,-2 0-22,1 2 0,-1 0-23,3 3-22,2-1-22,1 0 145,0 2-67,1-3-45,0 1 12,0-2 33,0-1 33,0 0-122,3-1 21,0 0-44,4 0 0,2-3-44,2-5-1,-3-1 22,0-4-10,-3 4-12,-2 0 45,0 2 22,-2 0-22,0 3-33,-1 0 10,0 1 23,-2 1 68,-1 0 66,-3 1-100,2 0-1,-1 1 23,2 0-45,0 0 1,1 2 55,0 0-45,1 2 35,1 1-23,0-2-12,0 0 12,0-3 66,0 1-100,4-1 0,1-1 0,3-2 0,-1-1-33,-2-2 33,-3 1 45,-1 1-23,-1 0 34,0 2 11,0 1-11,0 0-78,-1 1-135,-1 0-650,-2 0-851,-1 0-561,0 0-1703,-2 0 3922,0 0 0,3 0 0,0 0 0</inkml:trace>
  <inkml:trace contextRef="#ctx0" brushRef="#br0" timeOffset="11009">2985 493 6999,'-2'2'1670,"1"-1"638,1-1-1759,-1 1 1,1 0 7293,0 0-7787,1-1-34,-1-1 1,2 0-23,-2-1 414,1 2 124,-1-1-527,0 0 102,0 0-102,0 0 11,0-1 1,0 0-23,0-1 22,1 2 23,-1 0-12,0 0 68,0 0-101,0 0 67,0 1 1200,0-2-1267,0 2 22,0-2-22,0-2 0,0 0 0,0 1 0,0 1 0,0 1 0,0-1 0,0-1 0,0 1 0,0-3 0,2 0 0,0-2 0,2 0-22,1-4 22,0 2 0,2-3 0,-3 4 0,1-1 0,-1 1 0,0 0 22,-1-1 1,0-3-1,0 2-44,0-8-1,-1 5 23,0-4 23,0 4-23,-1 1 0,0-1 0,0 1 0,-1-1 0,0 0 0,0 0 22,0 1-11,0 1 79,-3-7-23,0 6-67,-6-8 45,0 9-45,-1-2 0,0 3 0,0 1 0,0 1-23,-1 0 23,1 0 0,0 1 0,1 1-22,-1 1 22,-3-2 0,1 2 0,-3-2 0,-2 2 0,3 1 0,-5-1-22,4 3 22,1 0-23,-1 1 23,0 1 0,-2 0-22,1 0 22,1 0 0,1 0 22,2 0-44,0 0-1,0 1 23,-2 1 23,0 3-23,0 0 0,-1 2 0,2-1-23,0 2 23,1 0-44,0 2 44,-1 1 0,0 1-23,1 0 23,1 0 0,0-1-11,3 1 11,1-1 0,0 1 0,0 2 0,2-2-22,-2 8 22,3-5 0,-1 5-23,3-5 23,-2-1 0,2 1 0,-2 6 0,2-4 0,0 6 0,0-6 0,1 0 0,1-1 0,0 0-22,0-2-1,0 0 23,0-3-22,0-1 67,0-1-45,0-2-45,0-3 45,0 0 0,0-3-45,0-1 45,0-2-45,0-6 22,0-5 12,0-5 11,0-3-22,2-1-1,-1-1-44,2 1-34,-1-9 56,0 9 45,-1-6 0,-1 11 0,0 2 0,0 1 0,0 2 0,0 3 0,0 0 45,0 2-45,-2-2-22,0 1 22,-3 0-23,0 1 23,0-1 0,-1 0 0,0 0 0,-1-1 0,0 1 0,-1 1 0,-1-1 0,1 1 0,0 0-22,-1 0 22,-2 0 22,2 1-44,-3-1 22,4 4-22,-6-1 22,4 2-23,-4-2 23,4 3-78,-13 1 78,9 0-45,-10 0 45,13 0-22,-1 1 22,1 1-45,0 3 34,1 1 11,-1 2-45,1 1 22,-8 8 23,5-4 0,-5 6 0,7-6 0,-1 6 0,4-4 0,0 4-22,4-4 22,-1 6 45,3-4 0,-1 7-113,2-2 68,-1-5 0,1 2 0,0-6 23,0-3-23,1 1 0,0-1 56,0 2 11,0 4-67,0-3 22,0 3-22,0-8 23,1-1-68,0-3 45,0-1 0,1-1 67,-1-1-67,0 1 34,-1-2 11,0 1 22,2-1-67,-2 0 0,1-4-23,-1-4 1,0-5 22,0-3-22,0 0 22,0 1 0,-1-1-23,-1 2 23,-1-2-56,-1 0 56,-1 0-3459,0-1 3459,-1 1 0,-1 1 0,1 1 22,-1 2-22,-4-3-22,4 6 22,-4-2 0,5 5 0,-2 1 3392,-4-3-3392,0 3-22,-5-3 22,3 3 0,-2 0 0,1 1 0,0 1 0,1 1 0,-2 0 0,4 2 0,-2-2-23,7 2 23,0 0-22,-1 0 22,1 0-11,-3 2 11,3 2-45,0 3 45,0 3 0,1 1 0,1 2 0,0 3-23,0 0 23,1 1 23,1-2-23,0 1 0,1-2 0,0 1 0,0 6 45,0 1-45,1-2 11,0-3-11,1-7 0,0-2-11,0 1 11,0-1 11,0-1-11,0-1 0,0-1 0,0-1 0,0-2 0,0-1 0,0 1 190,0-2-190,0-5 0,0-5-22,-4-8 22,0-6-123,-4-4 123,0-1-124,-1-2 1,0 1 123,-1 3 23,1 3-23,0 5 0,1 3-23,-1 2 46,2 2-46,-2 1 46,0 2-46,-2-1-22,-1 0 23,-3 1 22,-3 0-22,0 2 22,-1 0 0,1 1 0,1 1-23,2 1 23,-6 1 0,6 2 0,-4 0-22,7 1 22,1 0 0,-1 0-11,1 0 11,-5 4 0,3 1 0,-3 6 0,5 3 0,0 2 0,0 2 0,2 0 0,1 0 11,2-1-11,2 0 0,0 1 22,2 6-22,0-6 0,1 4 23,1-8-1,0-1-22,0 0 22,0-2 1,0-1-1,0 0 1,1-1-12,-1-1-11,1 0 0,0-1 0,0 0 0,1 0 22,-1 0-22,0-2 0,1 0 0,-1-3 23,0 0-23,0-1 291,-1 0-291,0-10-34,0-3 34,-2-10-67,-1 0 67,-2-1 22,-2 2-22,-1 0-22,1 0 0,-1 2-1,1 0 23,-3 1-33,0 1-79,-4 0 112,-4-1-45,-1 1 34,-2 0 11,0 3-45,1 0 22,3 4 23,3 1-22,1 4 22,4 1 0,0 1-67,0 2 67,1-1 0,-1 2-11,-6-1-12,2 1 23,-5 0 0,4 0 0,0 2-22,1 0 22,-1 1 0,2 2 22,0-1-22,2 1-22,1 0 22,1 2-23,2 2-21,-3 8 88,5-2-44,-2 7 23,3-5-23,1 1 0,-1 18 0,2-13 22,0 13-22,1-20 0,0 0-45,0-1 45,0 0 45,0-2-22,1 1-23,1-1 11,1-1-11,-1 1 0,1-2 0,-1 0 0,0-3 22,0-3-22,-1-1 0,-1-2-22,0-2 279,0 1-257,0-9 0,0-5 0,0-9-22,-3-3 0,-1-1 22,-2 2 0,0 0-23,-1 1 23,-1 4-78,0 1 78,-5 0-3392,5 6 3369,-4 0 23,7 7 0,-1 1-22,1 1 22,0 1 0,-1-1-45,0 2 45,-3-1-22,0 0 3414,-2 1-3403,-6 1 11,5 0 0,-2 0 11,4 0-22,1 0-12,-2 0 23,1 1 0,1 0 23,2 1-46,2-1 23,1 1 0,1 0-22,0 1-1,-4 8 23,0-2 0,-3 6-22,2-3 22,1 0 0,2-2 0,-1 0-22,3-2 22,-1 2 0,2 1 0,-1 2 22,-1 7-22,1-5 0,-1 4 0,3-8 22,0-1-22,1-1 0,0-1 0,0-2 23,0 0-23,0-4 0,0 1 168,0-3-168,2-4 0,2-6 0,2-7 0,2-9-23,-1-3 1,-1-1 0,-3-1-1,-1 1 23,-1 1 0,-1 3-22,0 4 44,0 3-44,0 4 22,0 3-34,0 1 12,-4-1-1,0 3 23,-4-1 0,0 4 0,0 0 23,-2-1-23,0 1-23,-1 2-21,2 0 44,0 1-23,0 1 23,-5 0 0,4 1 0,-4 0 0,3 1-22,0 0 44,0 0-44,-1 0 22,0 0 0,-1 2 0,1-1 0,1 1-11,-6 5-12,6-2 23,-3 4 0,6-2-22,1 2 22,-1 0 0,1 2 0,-2 0 22,-2 4-22,3-4 0,-2 2-22,3-4 44,1-1-22,-1 1 0,0 0 0,0 2 0,0-1 0,-4 8 0,2-3 23,-2 5-46,4-6 23,1-1 0,2-2 0,1 0 0,1-2 0,1 0 0,0 1 23,0 1-46,0-2 23,1 0-22,0-3 44,0 0-44,0 0 44,0 0-44,0 0 22,0 2 45,0-4-68,0 1 23,0-5-22,0 0 22,0 1-45,0 0-1714,0 1-1558,0 0-537,0 0-1704,-3-1 5558,-4 1 0,3-2 0,-2 0 0</inkml:trace>
  <inkml:trace contextRef="#ctx0" brushRef="#br0" timeOffset="12665">90 435 14215,'-17'-5'1435,"2"1"-1054,11 4-1,-1 0-121,1 1-47,-2 3 46,1 2-56,1 4-12,1 0 12,3 0-46,-1-2 58,1-1-12,0-3-12,0 0 124,2-2 246,3-1-313,4-1-147,2 0-66,1-4-12,0-3-22,-2-3 79,-2-2-34,-4 1-1,-1-1-10,-2 2 44,-1 1 1,0 2-12,0 0 67,-3 3-33,0 2-101,-4 1 0,-5 1 0,1 0 23,-1 5-1,4 2 0,3 5 34,1 0-11,3 0-11,1-2 67,0-3 22,2-1 191,2-4-23,2 0-212,2-2 156,4-5-213,-4-1 1,1-5 33,-8 2-34,-1-3-257,-1 6-404,-4-1-313,-4 5-1290,-3 2-1041,-2 3-750,-3 6 4033,3 4 0,5-4 0,4-1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7:34.14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0 111 8366,'2'1'348,"0"0"-135,-2-1 2633,1 0-2790,0 0 0,-1 0 213,1 0-258,0 0-11,0 0 0,0 0 11,1 0 1,-2 0-12,2 0 22,-2 0-11,1 0 45,0 0 11,0 0 12,1 0-12,0 0-11,-1 0 11,1 0-33,-2 0 11,2 0 11,0 0-34,-1 0 0,2 0 23,-2 0-22,1 0 10,-1 0 12,-1 0 482,1 0 22,0-1-504,-1 0 705,0 1-648,0-2 1398,0 2-1477,2-1 78,0 1-11,1 0 22,0-2-34,0 2-11,0 0 34,-1-1-45,0 1-22,1-1-23,-1 1-11,0 0 34,0 0-12,0 0-22,-1 0 11,0 0-11,0 0 34,0 0-12,0 0-22,0 0 11,1 0-11,-1-1 0,2 1 0,0 0-11,-1 0 22,1 0-22,-1 0 45,1 0-23,1 0-11,-1 0 0,1 0-11,-1 0 11,0 0 0,0-1 0,0 1 11,0 0 23,-1 0-34,0 0 22,0-1 23,1 1 0,0-1-45,0 0 67,0 1-56,-1 0 101,2-1-112,0 1 0,0-1 0,-1 1 0,-1-1 11,2 1 12,-2 0 10,1-1-33,-1 1 0,1-1 23,2 0 10,-2 0-55,1 1 44,-2 0-22,0 0 0,0-1 23,0 1 10,1-1 1,0 1-34,0 0 0,0 0 11,0-2-11,1 2 22,-1-1-22,1-1 0,-1 2 23,1-2-46,-1 2 46,0-2-23,-1 2 0,1-1 11,0 1-11,0-1 0,-1 1 0,-1 0 0,0 0 0,1 0 0,-2 0 22,2 0-22,-1 0 0,0 0-22,0 0 22,1 0 0,-1-1 0,1 0 0,-1 1 0,0-1 22,0 1-55,0 0 44,-1 0-1580,2 0-481,-2-1-706,1 0-1435,-5-2 4191,-4 2 0,3 0 0,-2 1 0</inkml:trace>
  <inkml:trace contextRef="#ctx0" brushRef="#br0" timeOffset="1314">150 6 7403,'3'-3'1434,"0"1"-1221,-3 2 2947,0 0-2880,0 1 0,0 0-22,0 0-1,0 1 35,0-1-68,0 1-11,0 1-12,0 1 1,0 0 44,0 1 2,0 0 43,0 0-78,0 1-90,0-1-11,0 0 33,0 1-44,0-1-34,0 2-11,0-2-22,0 1 11,0-1 0,0 0 33,0 1 0,0-2-10,0 2 11,0-1-79,0 0 78,0-1-33,0 0-23,0 0 23,0 1-34,0 0-11,0 0 0,0-1-11,0 0 11,0-1 11,0 1 12,0-1-23,-1 0 11,1 0 11,-1-1-22,1 1 0,0 0 11,0-1 12,0 1-23,0 0 0,-2 0 33,2-1 12,-2 1 11,1-1-56,1 0 45,0 0-11,0 1 22,-1-1-23,1 1-22,-1-1 79,1 0-45,-1 0 11,1-2-9887,0 1 9591,-1-3 0,1 2 0,0-2 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41.83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7 7 9689,'-4'0'2409,"2"0"-1603,2 0 1077,0 0-1311,4 0 32,1-1-9,5 0-147,-1 1-135,1 0-100,0 0-101,1-1-78,0 1-34,-1-1 11,1 1-11,-2 0-258,-1-1-459,0 0-605,-2 1-3059,2 0 179,-3 0 4202,0 0 0,-3 0 0,0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39.90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80 13061,'1'-1'2130,"2"0"-1694,6 0 46,2 0 11,1 0-123,0 0-101,0 0 235,3 1-268,-4 0-135,2 0-57,-4 0-32,0 0-12,0 0-12,0 0-246,-3 0-392,1 0-235,-5 0-493,0 0-2297,-1 0-1535,-1 0 5210,-2 0 0,1 0 0,-1 0 0</inkml:trace>
  <inkml:trace contextRef="#ctx0" brushRef="#br0" timeOffset="391">88 9 8702,'-1'-4'2309,"1"1"-1727,0 3 158,0-1-12,1 3-66,1 2-24,1 6 662,3 17-718,0 1-414,-1 5-66,-1 1-91,-3-17-45,1 5-134,-2-14-672,1-1-6880,1-6 7720,1-3 0,-1 2 0,0-3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38.81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9 208 13700,'-5'0'2757,"2"1"-1895,3-1-55,0-1-179,0-3-561,0-5-22,0-5 11,0-12-56,2-3 0,1 0 0,6-2 0,-2 16-23,2-4 46,-4 9-23,0 1 0,-2 4-34,0 1 34,-2 2 11,0 1-11,-1 0-33,1 1 33,1 4 291,4 12-213,0 1-22,0 12-56,-3-5 79,-1-1 134,-1 13-79,0-10-55,-1 9 22,0-14-101,0 7 0,0-11 0,0 4-56,0-13-404,0-3-7574,0-3 4673,2-12 3361,2 0 0,-1-2 0,0 5 0</inkml:trace>
  <inkml:trace contextRef="#ctx0" brushRef="#br0" timeOffset="605">192 82 8602,'0'-4'3619,"0"0"-3014,0 4 952,0 0-1131,-1 1-100,-1 2-91,0 3 45,-1 3-11,0 3-45,1 2-34,1 4 427,0 17-69,12-2-357,-3 1 22,9-12 11,-4-16-22,-2-3 112,1-1-258,-1-2 33,0 0-10,0-5 10,1-9-66,0-11-23,-3 0-23,-4-3 23,-4 12 23,-1-1 21,0 3-44,-2 1-67,-7-4-45,-6 0-11,-1 2-34,0 4 12,5 7-1,1 1-145,0 1-91,1 2-99,0 0-237,1 0-211,1 5-427,0 1-213,3 4 101,1 1-806,2 0 2274,6-2 0,-3-3 0,2-2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42.96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94 50 10114,'41'87'6836,"-3"-28"-6736,-92-9-100,37-39-145,-15 5-124,27-16-404,2-1 371,1-4 112,1-3-34,3-14 201,2 7 1,4-7 44,0 13-33,2 1 22,5-1 12,-4 4 10,5-1 102,-5 5 593,13 6-471,-9 1 259,16 11-247,-16-2-45,5 5 11,-8-6-78,-1-2-34,-1-1 23,-1-1-112,-1-2 33,0-2-22,0-1-34,0-3-11,0 0 0,0-1-213,2-1-2958,12-9 1076,-7 0-438,8-8 2533,-11-2 0,-5 10 0,-3-1 0</inkml:trace>
  <inkml:trace contextRef="#ctx0" brushRef="#br0" timeOffset="916">141 102 10002,'-2'-5'1300,"-1"1"-1031,2 1 0,-1 0-33,-1-2-12,-1 0 0,1-2-34,-2 1 0,1-2-33,0 0-112,-1 0 45,1 0-1,-1 1-55,0 0-34,0 2 33,2 0 2,-1 2-2,1 0 12,-1 2-45,0 1 135,-10 4-79,6 1 33,-9 5 46,11-1-68,-1 2 45,2 0-68,1 1-44,0 0 23,3 3-34,0-5-12,1 1-279,3-6-707,2-3-515,3-1-1053,2-1 2577,1-1 0,-5 1 0,0-1 0</inkml:trace>
  <inkml:trace contextRef="#ctx0" brushRef="#br0" timeOffset="1454">461 125 12837,'0'-2'3294,"4"0"-2610,2 1-23,5 0-156,1 1-46,2-2-168,2 0 12,1-1-91,-1 0-77,-1 0-135,-3 0 22,-4 2-22,-2 0-33,-3 1-225,-2 0-9573,0 0 9187,-2 2 1,1-1 0,0 2 0</inkml:trace>
  <inkml:trace contextRef="#ctx0" brushRef="#br0" timeOffset="1839">511 223 10204,'-2'1'6365,"1"0"-5279,55-18-727,-25 7-247,35-11-44,-42 15-46,-13 3 12,-4 2 22,-3 0-56,-1 1-2163,-1 0-89,-4 1-113,-2 3-828,-5 0 3193,-2 1 0,5-2 0,2-1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55.52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46 2 10608,'5'-1'2442,"-1"1"-1825,-22 29-158,11-12 112,-14 25 12,16-20-146,3 0-5672,0 0 5617,2 1 1051,2 0-1165,1 2-1252,2-2 1197,2 0-22,0-3 11,2-2 2107,1-3-2119,1-3-78,1-4 194,3-5-239,9-7 3325,-5-6-3448,6-7-33,-9-11-46,-8 7-122,-3-18 155,-8 22-178,-5-7 190,0 19-122,-7 0 144,5 8 12,-4 5-313,-1 16-4505,3 12 3036,2-5-605,5-3 2443,10-22 0,-4-3 0,4-2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57.13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61 9 8602,'3'-5'4942,"0"1"-4181,-3 10 953,-1 8-1019,-3 3-168,-2 6 538,-5 6-673,3-7 235,-6 18-179,4-8-302,3-1-12,2-5-66,5-9-68,0-2 78,0-1 0,3 3-55,2-5-12,8 5 11,-2-10-22,5 1 45,-3-6-45,1 0-67,-1-2 56,1-1-34,0-3-11,-1-3-45,1-5-100,-2-3-57,0 0-90,-1-10 135,-5 7-44,-1-6 134,-4 11 33,-1 1-358,-10 1 370,2 5-12,-9 1 0,4 9 90,-2 3-68,-1 7-335,1 2-1098,1 1-415,4-1-123,4-2 167,3-3-974,3-3 2846,4-3 0,-2-2 0,3-2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57.59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 34 10641,'-3'-4'4067,"0"1"-3080,3 3 1344,0 0-1570,7-2-89,0 2-55,6-2-91,-2 1-179,0 0-144,-1 1-125,-1-1-11,0 1-67,-3-1-22,1 1-34,-2 0-550,-1-1-772,-1 0-751,1-1-426,-1 0-391,1-1-1099,1 0 4045,0 0 0,-1 1 0,-1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57.97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28 14339,'8'-1'4739,"2"0"-3540,18 1-1064,-10 0-135,9-1 0,-15-1-415,-2-1-1030,-3-1 1445,-2-3 0,-3 3 0,-1-1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56.08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90 15739,'37'-5'1815,"-5"1"-1501,-15-1-134,-3 0-124,-2 1 0,-2 0-78,-2 2-282,-5 0-827,0 1-774,-3 0-190,1-2-460,-1-1-974,0-2 3529,-1 0 0,1 3 0,-2 1 0</inkml:trace>
  <inkml:trace contextRef="#ctx0" brushRef="#br0" timeOffset="302">81 1 14596,'14'80'2835,"-3"-14"-3014,-9-58-830,-1-2-571,0-1-347,-1-2-324,0-2 2251,0 0 0,0-1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59.03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39 21 10462,'73'-20'8146,"-15"32"-7093,-72 48-963,3-6-45,-34 5-23,23-41-22,-4 2-67,6-9-157,8-5-348,-1-1 57,10-4 101,0-1 189,3-5 158,1-1 67,4-4-23,2 1 1,9 0 22,-2 5 45,3 0-34,-4 4 146,0 0 79,1 3-46,2 2 885,31 9-973,-21-7-80,20 4-44,-27-9-1682,-7-1-66,-2-1-796,-7-3-358,-2-2 2924,-10-8 0,6 7 0,-6-3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7:48.32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14 6 7896,'-5'-3'1669,"0"1"-1165,5 2 1984,0 0-1894,-1 0-134,0 0 896,-1 0-1345,7 0-11,-2 0 11,4 0-22,-2 0 11,2 0-11,-1 0-1,0 0-21,-2 0 22,-2 0-57,-1 0-89,0 0-1613,-1 0 22,1 0 773,0 0-224,0 0 0,0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2:00.42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 23 8691,'-1'-3'3194,"-1"1"246,2 2-2196,0-3 235,1 2-292,4-2-346,4 3-192,4 0-99,1-1-304,0 0-3593,11-1 3325,-11 0-169,8-1-1994,-14 2 90,-4 1-617,-1 0-123,-2 0-649,-1 0 3484,0 3 0,0-2 0,0 1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2:00.76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 8 9341,'-2'2'3754,"0"0"-291,35 0-3004,-16-2 202,30-3-449,-30 1-88,3-4-112,-12 5-24,1 0-21,-5 1-326,-1 0-2072,0 0 212,-1 0-179,0 0-1199,-2 0 3597,1 0 0,0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3:56.54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43 3 9588,'-5'0'4314,"-14"46"-2779,15 8-1009,-11 18-4385,16-11 4576,11-20-159,-1-16 1045,38 1-1099,-20-24-257,22-11-79,-16-28-191,-12 3-78,2-17-55,-16 15-35,-4 2-11,-3 4 90,-2 5 3059,-5 3-3361,-12 1-2265,-2 7 2533,-9 2-2268,5 9 2358,-1 2-1,1 1-10,2 0-45,3 0-168,1 0 2448,6 0-2325,3 0 3426,7 0-3941,1 0 795,5 0 45,4 0-34,7 0 34,2 0 11,-1 0 68,-2 0-1,-3 2 125,0 4-69,-1 4 68,0 4 201,9 7-302,-6-5-90,7 5 169,-7-6-68,0 2 56,-3 3 23,-3 2-12,-3 4-56,-2 0-22,-2 4-56,2-2 67,-1 0-134,3-2 0,1-1 89,0-4 0,3-4-33,1 0-57,1-5-10,3-2-57,1-1-11,2-6-67,1 0-190,2-3-247,1-5-538,0-6-1031,0-7-1053,-1-6-526,-1 1-348,-4 2 3933,-4 4 0,-5 9 0,-2 3 0</inkml:trace>
  <inkml:trace contextRef="#ctx0" brushRef="#br0" timeOffset="268">686 363 17050,'-4'1'8606,"2"0"-7911,2-1-606,0 0-1971,-4 0-2959,3 0-2476,-3 0 7317,4 0 0,0 0 0,0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4:05.93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1197 522 10204,'-4'-1'3519,"2"0"-2915,2 1 1526,0 0-1301,9 0-225,4 0-110,11 3-158,2 0-22,3 0-113,-2-1-190,-1-2 34,-3 0-45,-4 0-22,-2 0-1,-2-1-357,0-1-2265,1-6 852,-6-1-291,0-3-493,-7 2-885,-1 0 3462,-1 3 0,-1 2 0,0 3 0</inkml:trace>
  <inkml:trace contextRef="#ctx0" brushRef="#br0" timeOffset="366">1342 358 12266,'-3'81'1345,"2"-9"-1200,1-34-133,0-2-12,0-3-112,0-3-1032,0-3-962,0-4-1110,0-3 3216,0-3 0,0-8 0,0-3 0</inkml:trace>
  <inkml:trace contextRef="#ctx0" brushRef="#br0" timeOffset="-1037">73 311 12938,'-7'-11'1468,"6"-3"-1211,20-3 13,2-2-68,1 1-146,-1 4 11,3 4-22,-4 6-45,0 1 56,-3 4 33,-3 9 46,-3 8 21,-5 14-66,-3 6 56,-2 4 55,-4 3 1,-7-1-176,-5 0 276,-7-4-168,-1-4-55,-14 7-57,8-15-22,-8 5-56,15-19 56,4-4-313,4-4-562,2-4 416,6-3 257,0-10 102,5-6 21,1-9 301,7-1-234,13 2 12,2 8 12,7 5 32,-8 9-10,-2 3 0,1 7 111,-1 5-55,0 9 67,1 3-1,-2 1-111,1-1-34,-2-4-145,12-6-202,-6-6-1760,10-11-1344,-8-14 3440,0-10 0,-11 7 0,-2 2 0</inkml:trace>
  <inkml:trace contextRef="#ctx0" brushRef="#br0" timeOffset="-408">562 222 14238,'-12'18'2286,"2"2"-1771,2 0-201,1 4-4297,2 0 4140,1 2 170,2 2-170,1 2-2048,1 2 1958,0 2 12,2-2-1,4-1 1981,2 0-1970,5-1 702,3 0-712,2 0 3335,2-4-3414,4-1 11,-1-5-11,24 1 135,-8-11-135,7 0 33,-17-18-33,-14-5-627,1-57 459,-10 29-214,-14-51 293,-11 67 78,-17-2-12,7 36-33,-6 29 45,18 0-336,-1 15-1367,14-14-998,2-6-370,10-5 3082,7-9 0,-4-9 0,2-6 0</inkml:trace>
  <inkml:trace contextRef="#ctx0" brushRef="#br0" timeOffset="34334">0 1108 12792,'157'-198'3276,"-96"123"0,2-1 0,-8 11-6000,-12 15 0,-2 4 2802,16-16 1,0 2 328,-19 19 0,-1 2-261,32-31-667,-27 25 0,1-1 565,-4 7 1,-1 0-477,-1 1 1,-3 3 476,19-14 1315,-29 31-1360,-7 7 33,-9 7 12,-3 3 647,-2 1-658,-1 0 2505,0 0-4500,-2 0 1591,0 1-7283,-2 8 2396,0-1 5257,0 5 0,1-9 0,1-1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4:13.15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3876 840 11392,'0'-4'4079,"0"1"-2847,0 3 427,0 0-808,34-11-123,-16 8-358,30-8 123,-26 11-224,3 0-190,-4 0-57,-2 0-22,-7 0-101,-3 0-717,-4 0-1165,-3 0-1031,1 0-494,-3 0-1791,1 0 5299,-1-5 0,0 4 0,0-4 0</inkml:trace>
  <inkml:trace contextRef="#ctx0" brushRef="#br0" timeOffset="252">3972 654 11179,'-4'0'4079,"1"0"-2018,0 48 1,4 22-1625,0 0-437,-2 2 0,1-2-123,1-16-964,0-31-1378,-1-9-1143,1-7-829,2-4 4437,2-4 0,-2 0 0,0 1 0</inkml:trace>
  <inkml:trace contextRef="#ctx0" brushRef="#br0" timeOffset="-6288">85 369 9453,'9'-9'4180,"-3"1"-3273,-6 8 80,0 0 10,-21 34-168,10-10-156,-18 30-192,16-18-66,1 1-147,4 4-10,4 0-89,2 4-147,2 2 56,1 2-55,6 0-12,2-1-22,7-3 11,0-6-23,2-6-21,-1-6-282,7-3-883,-7-10-865,1-1-705,-9-10-33,-3-1-1513,-3-2 4325,0-6 0,-2 5 0,0-5 0</inkml:trace>
  <inkml:trace contextRef="#ctx0" brushRef="#br0" timeOffset="-5971">237 782 14911,'26'-2'2643,"-1"0"-2430,-5 2-90,0 0-123,-3 0-582,10 1-1166,-11-1-829,6 1-45,-9-1-1434,-1 0 4056,1-4 0,-5 3 0,-2-2 0</inkml:trace>
  <inkml:trace contextRef="#ctx0" brushRef="#br0" timeOffset="-5266">571 544 10473,'-8'-5'4101,"1"1"-3529,7 4 33,0 0 291,47-18-425,-23 14-147,36-14-55,-37 18-168,-4 7 68,-3 3 21,-6 9-78,-3 2 56,-4 5-168,-3 2 56,-18 14-56,4-13-89,-14 6-191,12-19-180,2-3 135,6-6-123,1-3 213,4-4-1,2 0-459,1 0 662,4-4 33,5-4-11,7-5 22,6-1 0,2 2 112,2 3 0,2 3 23,1 3 67,11 2-124,-11 6 24,5 5 66,-17 8 23,-5 7-23,-6 5 23,-4 3-12,-2 2-44,-4 0 190,-17 15-246,1-15 22,-14 8-78,7-20 44,-1-6-67,1-3 12,1-6-46,2-4-156,0-3-1390,-4-14-123,7-1-627,-2-16-1244,15-3 3563,3-2 0,4 14 0,1 5 0</inkml:trace>
  <inkml:trace contextRef="#ctx0" brushRef="#br0" timeOffset="-4721">1044 263 7245,'81'95'1350,"-44"-49"1,-4-4 1684,0 6-2564,-4 2-124,-5 2 1342,-3 1-1487,-9 3-146,-5 2-1073,-5 2 1028,-14 21-11,2-22-112,-23 31-326,16-56 1105,-5 6-2741,16-34-267,4-3 32,1-3-1119,1-6 3428,1-5 0,0 3 0,0-1 0</inkml:trace>
  <inkml:trace contextRef="#ctx0" brushRef="#br0" timeOffset="-4264">1472 812 10675,'-3'-1'4100,"1"0"-1186,2 1-2264,27-1-90,-7 1 0,24-1-223,-12 1-57,1 0-202,-2 0-11,-2 0-55,-6 0 10,-5 0-44,-4 0-79,-4 0-1009,-6 0-1130,0 0-797,-4 0 90,1 0-840,-1-5 3787,-1-2 0,1 1 0,-1 0 0</inkml:trace>
  <inkml:trace contextRef="#ctx0" brushRef="#br0" timeOffset="-4022">1608 599 10787,'-9'0'5244,"4"60"-4460,12-25-325,1 26 1,-1 3-449,2-12-11,2 23-571,-11-48-1323,0-9 1894,0-5 0,0-8 0,0-2 0</inkml:trace>
  <inkml:trace contextRef="#ctx0" brushRef="#br0" timeOffset="-3372">1902 740 17958,'74'0'2118,"-9"0"-1816,-33-1-246,-1 0-56,-4-2-22,-3 0-717,-7 0-908,-5 0-662,-3-2-4548,1-7 6857,-2 1 0,-2-1 0,-2 6 0</inkml:trace>
  <inkml:trace contextRef="#ctx0" brushRef="#br0" timeOffset="-2750">2419 582 16871,'54'-84'2017,"-3"15"-1614,-17 53-111,0 6-180,-3 6 168,-2 2-101,-4 3-134,-4 11-3179,-7 8 3414,-7 18-168,-4 8 22,-8 7-134,-8 7-2200,-9 2 2200,-10 0 22,-7-1-455,-1-5 433,-2-6-44,4-10 20,5-10 1855,7-10-2212,6-9 11,4-6-851,0-8 3822,10-7-2915,-2-7 56,8-6-134,1 0 1090,6 3-765,1 4 11,6 6 56,-1 5-33,-1 3 33,1 2 324,1 8-156,2 3 157,2 10 79,0 3-3415,2 2 3414,2-3-11,1 0 12,1-3-23,-1-2-157,-2-4-146,0-5-78,-4-2 3213,-1-5-6552,4-3 303,-4-9-551,6-7 3587,-5-9 0,-7 11 0,-3 2 0</inkml:trace>
  <inkml:trace contextRef="#ctx0" brushRef="#br0" timeOffset="-2187">3020 456 10271,'0'-5'3127,"0"0"-2198,0 5 58,0 0-125,-19 20-189,9 0 1142,-26 56-1479,24-30-123,-7 27-23,13-33-55,0-1-34,3 1 33,1 0 34,2-1-3548,0 0 3458,2-3-33,5-4 33,4-3 68,7-6-12,3-4 113,3-4-102,3-3 1,-3-5-90,2-2 3359,-4-4-3438,1-1 0,2-9-77,0-6-80,0-11-144,0-5-57,-5-2 78,-4 0 124,-5 0 67,-7 2-45,-2 3-168,-16-4 269,-1 12-56,-14 2 90,3 14-12,-2 10-11,-1 10 45,0 10-89,2 11-696,2 5-5094,3 2 2775,4 0-1725,6-3 4829,5-2 0,5-19 0,2-5 0</inkml:trace>
  <inkml:trace contextRef="#ctx0" brushRef="#br0" timeOffset="-1003">2070 186 15941,'-43'19'2477,"1"4"-1817,17 6-177,-2 7-47,1 4-234,1 2 56,3 2-12,-1 19-145,9-13-56,1 17-34,7-16 34,4 3-45,0 3 0,2 0 67,2 2-34,11 22-33,-1-23 0,7 13-33,-9-31 33,-1-6-45,-3-8 45,-2-5-22,-1-6-79,0-5-986,-2-3-4079,3-5 1783,1 0-1637,6-5 5020,5-5 0,-6 3 0,0-2 0</inkml:trace>
  <inkml:trace contextRef="#ctx0" brushRef="#br0" timeOffset="-354">3378 139 9868,'-2'-8'2835,"1"1"-1513,1 7 616,0 0-963,50 37 113,-21-2-192,40 37-3358,-35-6 3212,-6 8-100,-7 9-2082,-7 7 1868,-8 4-429,-3 3 117,-3-2-1556,-4-4 1455,-4-7-23,-6-10 1521,-3-12-1521,2-13-90,1-15-795,7-13 949,1-11-2754,4-7 556,2-4-1283,0-10 2832,1-7 585,8-9 0,-6 10 0,5 4 0</inkml:trace>
  <inkml:trace contextRef="#ctx0" brushRef="#br0" timeOffset="31352">2270 1383 8142,'-1'1'1524,"0"0"-448,1-1-650,-5 0-12,4 0 12,-4 0 123,4 0 56,0 0-33,0 0 4168,1 0-3889,2-4 202,9-5-156,8-9-147,11-6-246,5-6-33,4-3-34,5-3-34,3-5-10,4-1-3415,5-6 3391,5-4-78,4-4-78,3-5-2256,2-2 2211,0-2-79,2 1-29,-23 19 1,0 1-17,24-20-33,-30 25 1,-2 0 33,7-8-23,-8 2 2240,-2 1-2240,0 1-2261,-2 3 2272,0 3 124,13-7 2150,-13 14-2083,8-4-112,-19 16 99,-7 6-9,-4 3-112,-8 6-1,-1 0 3303,-3 3-3325,0 0-44,1 0-1,-2 0 57,1 0 55,-2-1-22,1 0-45,-1-1-1938,0 1 560,0 7-638,-5 5-1548,-5 6-1467,-4 5-1837,-2-1 6801,3-1 0,6-8 0,4-3 0</inkml:trace>
  <inkml:trace contextRef="#ctx0" brushRef="#br0" timeOffset="39869">45 1370 19594,'-6'-21'2062,"6"-3"-1547,19-6-1578,4-7 1444,3-5-12,7-9-3484,8-9 3283,6-6-1065,8-8 1065,4-2-798,-27 36 0,2 1 674,0-1 1,0 0 151,1 0 0,2-3-84,18-22 0,1-2-95,-14 15 0,1 0 726,12-16 0,-1 1-732,-19 24 1,-2 4 2208,24-30-2198,-10 18 68,-7 11 414,-21 21-111,-4 5-147,-15 14-3529,0 0-124,-7 4-2049,-6 3 5456,-9 8 0,7-7 0,2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4:14.300"/>
    </inkml:context>
    <inkml:brush xml:id="br0">
      <inkml:brushProperty name="width" value="0.04286" units="cm"/>
      <inkml:brushProperty name="height" value="0.04286" units="cm"/>
      <inkml:brushProperty name="color" value="#CC0066"/>
    </inkml:brush>
    <inkml:brush xml:id="br1">
      <inkml:brushProperty name="width" value="0.08571" units="cm"/>
      <inkml:brushProperty name="height" value="0.08571" units="cm"/>
    </inkml:brush>
  </inkml:definitions>
  <inkml:trace contextRef="#ctx0" brushRef="#br0">13 452 11011,'-7'-3'4247,"1"1"-3059,6 2 100,0 0-324,55-52 33,-18 28-667,4-8 1,1 2 262,6 12-346,-6 9 0,-9 4-57,-10 7 12,-8 10 11,-9 10 100,-4 14-290,-14 9-1,-9 4-44,-13-1-1,-15 9-55,17-23-213,-2 1-34,23-24-482,7-5 280,3-4 527,12-6-22,5-5 22,13-7-748,4-1 793,4 0-45,0 4 101,2 2 100,2 6-133,-2 2 133,0 7 125,6 22 223,-7 21 422,-7 7-590,-13 26-235,-22-33 56,-8 13-168,-9-26 201,-8-5-213,-22-5-78,11-12-291,-16-3-135,18-9-426,1-7-750,1-3-1054,4-8-526,4-1-4213,4-8 7451,12 10 0,3 0 0,9 13 0</inkml:trace>
  <inkml:trace contextRef="#ctx0" brushRef="#br0" timeOffset="39654">143 1203 10776,'-5'4'5635,"1"-1"-3908,4-3 1477,0 0-2095,-8 2-280,6-7 79,-3-10-57,22-20-324,13-24-179,21-20-158,-20 33 1,2-1-29,3-4 0,2 0-50,3-1 0,1 0-78,0 1 0,1 0-18,-1 0 1,-1 1 39,-1 2 0,-1 0-56,-2 4 0,-1 0 22,-1 4 1,-1 2 22,29-29-527,-5 13 482,10 0 0,-21 21 0,3 3 0,-27 19-23,-7 7-301,-2 2-158,-8 2-885,1 0-572,-7 0-1926,1 6-3094,-1 8 6959,0 10 0,0-8 0,0-1 0</inkml:trace>
  <inkml:trace contextRef="#ctx0" brushRef="#br0" timeOffset="44488">954 631 21376,'88'-11'1826,"-13"2"-1591,-48 8-67,-3 0-33,-2 1-113,-5 0-22,-3 0 0,-3 0-224,-3 0-717,-3 0-1199,-3 0-1412,-1 0-762,-1 0-79,-5 0 4393,-5 0 0,3 0 0,-3 0 0</inkml:trace>
  <inkml:trace contextRef="#ctx0" brushRef="#br0" timeOffset="44855">903 922 10585,'-2'3'3765,"0"-1"-2633,2-2 1636,0 0-1536,18 0-33,-3 0-504,18 0 100,-7 0-89,5 0-235,1-2-102,4-2-156,0-1-56,0-2 34,-3 1-169,-4 1 23,-5 2-45,-6 1-45,-4 1-22,-3 1-370,-6 0-762,1 0-941,-4 0-1076,1 0-908,0 0-559,3-2 4683,1-5 0,-2 3 0,0-2 0</inkml:trace>
  <inkml:trace contextRef="#ctx0" brushRef="#br1" timeOffset="52335">1584 349 14607,'0'-14'3037,"0"3"-1703,0 11-236,0 17-4644,-3 2 4230,1 20 545,-1-2-904,2 2-12,0-1-54,1-1-69,0 0-44,0-2 3335,3 1-3436,2-3 11,4 0-34,3-1-22,1-2 0,3-1 0,-1-5 23,1-2-23,0-5 0,-2-3 0,1-6 0,-1-2 45,0-3-23,1-3 0,0-1 46,11-21-46,-6-2-11,19-58-11,-19 33-11,5-31-79,-12 10 1,-8 22-3348,2-20 3381,-7 9 34,-4 15-46,-2-18-1556,-4 24 1624,-3 1-22,-1 7 0,-2 3 2609,-1 5-2688,-1 5 79,-2 2-101,-1 5 2394,-2 4-2360,-2 3-58,0 2-21,-2 3 146,2 10-45,1 8 56,-7 43-157,12-4-135,-5 32-985,13-16-1279,1-2-1275,3-1-1324,3-6 5166,2-5 0,2-27 0,0-8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6:49.56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 17 17431,'-1'-9'2074,"0"1"-1246,1 15 282,0 10-5998,1 11 5359,0 12-112,1 5-1224,-1 5 1022,0 1 616,-1 1-683,0-4-1458,0-5 1368,0-6 1413,0-9-1391,0-8 2057,0-6-2034,0-8 572,-1-3-561,1-2 3403,-1-1-3459,0 0-67,1-2-79,-1-8-44,3-17 122,5 0 68,6-10 0,5 11 23,4 2-3415,1 2 3392,0 4 0,0 3 45,11 6-23,-13 4-22,9 5 56,-17 7 101,0 4 3728,4 26-3638,-9-12-57,3 19 68,-10-17-124,-2-2 45,-5 3 124,-13 6-146,-1-8-67,-10 2-34,6-13 33,-3-5-89,0-5 0,0-3 0,1-2-123,3 0-1132,1-9 134,10 2-559,3-10 66,7 4-1277,2-1-660,8-3 256,2 0 3295,10-1 0,-9 8 0,0 2 0</inkml:trace>
  <inkml:trace contextRef="#ctx0" brushRef="#br0" timeOffset="1239">499 471 9924,'0'-7'3283,"0"1"-2678,0 6 516,0 0-404,-9 5 538,5 9-639,-6 1 684,10 10-662,0-11 1,2 1-101,2-6-67,1-3 10,1-1-234,-3-2 55,-1-2-134,-1 0 729,-1-1-796,0-5-34,-2-6-45,-2-1 46,-3-1-68,-1 7-23,0 4 1,2-1 22,2 3-45,2-1-213,2 1 258,0 4 45,2 2 101,6 6-101,-1-5 100,4-1-55,-1-5-68,-2-1 113,0 0-57,-3 0 79,0-10-112,-2 3-23,-1-8-22,-2 4-22,0 4-135,0 2 112,0 4-515,0 1 560,0 3 0,0 3 67,0 3-44,0-1 66,0-1-33,0-4-11,0-2 414,0-1-548,1-8-79,-1 3 145,1-5-134,-1 6 12,0 2 78,0 1-281,0 1 337,-2 0 11,0 0 0,-1 0-22,2 0 22,0 0 22,1 3-11,0 0 79,0 4-45,0-2 44,0-1 12,0-2 56,0-1 123,4-1-224,-2 0-11,5 0-45,-4-1 45,3-6-45,-3-3 0,-1-4 0,-1 0 0,-1 2 0,0 3 0,0 3-124,-5 4 102,2 1-45,-7 3 67,6-1 0,-1 1-90,4-1-1131,1-1-5401,0 1 2117,-1 0 4505,-2 1 0,2 0 0,-2-1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6:55.76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1033 491 10249,'-1'-1'3989,"0"0"728,1 1-3641,16-1-124,-3 1-302,13-1-23,-6 1-99,2 0-248,3 0-168,1 0-45,-1-3-67,-1-1 0,-3-2 0,-5 1-23,-4-2-257,-5 5-740,-3-2-727,-3 4-1290,-1-2-762,0 0 460,-2-2 3339,-4-1 0,2 2 0,-1 1 0</inkml:trace>
  <inkml:trace contextRef="#ctx0" brushRef="#br0" timeOffset="303">1142 308 10249,'-1'-7'3687,"0"1"-2701,1 6-169,0 0-32,3 54-23,2-22-34,3 45-403,0-36-213,0-1-112,-5-4-11,1-5-157,-4-5-1479,1-9-1390,-1-5-818,0-7 3855,0-3 0,0-2 0,0 0 0</inkml:trace>
  <inkml:trace contextRef="#ctx0" brushRef="#br0" timeOffset="-2350">62 129 10159,'10'0'3193,"-3"0"-2453,-7 0 1355,0 0-1265,1 9 43,-1 0-121,1 12-13,-2 1-89,-4 3-3415,-2 3 3595,-8 18-494,4-10-135,-3 14 57,6-15-157,1 1 90,0 1-79,4 1-11,0-1-57,3 0 3393,0-2-3347,7 8-57,-1-13 12,7 4 0,-1-16-45,-2-2 22,1-3 1,-3-3-23,-2-2 0,-3-3-23,-1 0-167,-1-1-729,-1-3-784,0 1-1255,0-2-863,-2 0-168,-1-6 3989,0-5 0,1 3 0,2-1 0</inkml:trace>
  <inkml:trace contextRef="#ctx0" brushRef="#br0" timeOffset="-1799">158 470 16400,'-2'8'3194,"4"0"-2477,5-4-168,7 1-56,2-2-190,4-1 44,14-2-280,-7 0-134,14 0-112,-26 0-617,2 0-3484,-16 0 1788,-1 0 1,0 0 0</inkml:trace>
  <inkml:trace contextRef="#ctx0" brushRef="#br0" timeOffset="-1053">418 182 8747,'-3'-1'3037,"2"0"-46,1 1-2071,-7-3 21,5 3-45,-4-3 23,6 3 157,1 0-303,4 2-224,4 2-202,6 2-145,5 0-79,2-1-78,0-2 0,0 0-23,-3-2 1,-3-1-23,-2 0 0,-4 0 0,-1 0-45,-4 0-45,-1 4 90,0 2 0,-2 7 0,2 4 23,-3 6 21,1 4-21,-2 3-23,0 1 45,0 3 414,0 37-358,0-24 22,0 28-300,-2-38 279,-1-3-57,-1-3-1,-1-5-44,1 1-236,3-15-749,-2 0-707,1-12-1121,-2 0-716,-3 0 122,0-5 3407,-1-6 0,4 3 0,1-2 0</inkml:trace>
  <inkml:trace contextRef="#ctx0" brushRef="#br0" timeOffset="-692">373 485 10047,'-5'0'3025,"2"0"-1624,3 0-90,0 0-4330,31 7 4162,-10-3 579,26 6-243,-7-2-1154,-10-3-55,8 2-136,-2-5-145,-6-1-180,-2-1-2509,-11 0 3033,-11 0-4076,0 0-1971,-1 0 5714,1 0 0,-2 0 0,0 0 0</inkml:trace>
  <inkml:trace contextRef="#ctx0" brushRef="#br0" timeOffset="1905">716 10 8512,'0'-5'2701,"0"1"-1894,0 4 817,0 0-985,3-1 291,0 1 0,4 4-56,2 8-247,1 10-189,4 10-950,1 5 870,1 5 157,1 3-122,-2 3-169,-1 1-168,-5 4 90,-1-1-113,-4 3 23,-1-2-56,-2 0 23,0 0-23,-1 1 22,0-3-2454,-2-2 2454,-4-3-22,-3-7 0,-4-4-67,0-6-146,-1-7-751,0-4-3259,-7-4 984,7-7 3239,-1-6 0,10-2 0,5-3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7:01.99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62 1 16871,'-5'36'3507,"-2"-1"-2565,0-11-259,-1 1-213,0 1-155,1 1-13,1 3-145,1 3 33,2 1-89,-1 4 78,3-1 56,0 0 1,1 1-34,0-2-101,0-1 100,0-1-66,0-2-124,1-3-3358,5-1 3436,1-3-89,7-1 67,0-3-44,2-3-23,2-3 67,1-3-45,2-3-22,1-4 3437,2-3-3414,0-2-3415,1-2 3369,1-8-22,-1-4-111,6-18 21,-8 6 12,0-10-11,-11 9-12,-4-2-2391,-1 0 2346,-3-1 2347,-2 2-2604,-1-8 314,-1 12-79,0-5 90,-5 16 78,-1 2-67,-4 5 112,-3 3 3370,0 1-3370,-3 2 0,-1 9 67,-9 20-45,6 4-22,-5 17 0,10-8-22,0 0-3460,5 1 2787,2-4-1736,3-3-4528,3 6 2645,1-15 4314,7 5 0,-4-22 0,3-3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7:02.86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20 220 10440,'-9'0'4022,"1"0"-2823,8 0 538,0 0-964,-2 0 796,2 0-651,5 0-380,5 0-78,8 0-46,0 1-123,2 1-156,0 1-56,-2 0-57,-2-1 1,-5-1-23,-2 0 0,-2-1 0,-4 0-460,0 0-571,-2 0-459,2 0-718,0 0-436,1 0-79,2-4 325,-2-1 2398,-1-5 0,-2 4 0,-1 1 0</inkml:trace>
  <inkml:trace contextRef="#ctx0" brushRef="#br0" timeOffset="336">135 3 9073,'-3'-1'3182,"0"0"-2050,3 1 414,0 0-684,-7 51-21,5-23-259,-4 43-89,6-36-212,3 2-135,0-1-90,4 0-34,-1-4-3436,-1-2 3178,1-6-1276,-3-4-909,-1-8 2421,0-4 0,-2-5 0,1-2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7:49.45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0 9308,'6'0'1210,"-2"0"-919,-4 0 819,0 0-931,2 0-45,0 0-10,3 0 122,-2 0-100,1 0 10,-2 0-77,0 0-34,0 0-1,1 0-10,-1 0-23,1 1-11,-1-1 0,0 1 23,-1-1-23,1 0 0,-2 0-1789,1 1 0,-1-1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6:59.30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0 384 17958,'20'-17'2140,"-1"-2"-1781,-6-2-180,0-5-134,-3-4-23,1-3-22,-2-3-22,1 0-1,-1 0-78,1 4-22,-3 2 45,0 5-1,-3 6 79,-1 6-224,-2 7 124,0 3-136,-1 2 236,0 13 236,0 5 44,1 16-1044,0 5 1100,1 5-159,1 3 484,-2 26-235,0-19-45,-1 17-3195,0-26 2903,0-4-236,0-4 169,0 4-22,0-15 0,0-1 650,0-16-1053,0-4-917,0-3-4395,0-1 1648,0-13-583,0-4 5456,4-17 1,-2 15 0,2 2 0</inkml:trace>
  <inkml:trace contextRef="#ctx0" brushRef="#br0" timeOffset="760">349 150 9957,'-3'-3'3351,"0"1"-2466,3 2 1165,0 0-1612,17-22-1,-4 8-113,15-17 102,-10 17-134,0 2 44,-2 3-56,-1 2 22,-2 3-111,0 2 101,-1 2-1,0 0 134,-2 3 1,0 7-101,-1 8 45,-4 10-135,-2 5 135,-2 5-68,-1 5-10,-2 2-3493,-4 1 3458,-5 1-100,-4-2 101,-14 18-180,6-19-33,-10 11 44,10-24-89,1-5-2246,3-6 2246,1-5 0,2-6-22,3-3-191,0-3-112,4-2 2011,1-8-2459,3-8 168,3-12 168,1-9 3425,2-3-3144,4 1 77,1 6 34,2 8 23,-1 8-12,-2 8 34,-2 3 34,0 5 56,0 0 190,4 5 201,3 6-111,3 9-34,0 5 336,10 16-481,-5-9 22,8 8-112,-6-15 56,1-4-135,1-4-22,-1-2 0,-1-5 0,-1-5-324,0-2-1066,-1-3-918,-2 0-1334,-1-3-1176,-3-4 4818,0-4 0,-6 2 0,-1 3 0</inkml:trace>
  <inkml:trace contextRef="#ctx0" brushRef="#br0" timeOffset="1256">799 401 9812,'-1'-4'4213,"0"2"-2801,1 2 1423,0 0-1737,0-3-247,0 2 281,2-2-247,8 3-436,6 0-46,11 0 0,5 0-1750,5-3 1605,17-7-737,-18 2 501,7-5-22,-28 9 0,-5 0-22,-7 4-258,-1 0-8381,-2 0 4705,0-3 98,0-2 3858,-4-3 0,3 3 0,-2 0 0</inkml:trace>
  <inkml:trace contextRef="#ctx0" brushRef="#br0" timeOffset="1574">967 148 18664,'9'88'2824,"-2"-7"-2488,-2-42 0,0 0-280,-1-4-12,0-5-21,-2-2-23,-1-4-381,0-2-1064,-1-3-1178,0-2-872,0-1-819,-2-4 4314,0-2 0,0-6 0,0-2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7:03.86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101 131 9431,'0'-3'3429,"0"1"-404,0 2-1960,-22 44 156,12-17-146,-17 38-301,18-26-35,0 2 169,0 4-191,3 2-224,1 0 0,2 1-191,3-1-22,0-2-21,0-1-80,4-2-78,4-3 11,5-1-23,2-4-44,0-5-23,-2-4-22,-1-7 0,-5-4-44,-2-5-24,-3-2-234,-1-3-908,-1-2-920,1-1-805,1-1-1199,2-7 77,1-6 4057,2-9 0,-3 8 0,1 2 0</inkml:trace>
  <inkml:trace contextRef="#ctx0" brushRef="#br0" timeOffset="378">277 514 14014,'8'0'2622,"1"0"-1849,4 0 146,0 0-113,0 3-21,-2-1-292,0 5-101,-1-3-168,0 1-33,1-1-191,1-2 11,-2-1-11,1-1-179,-2 0-651,-1 0-727,1-1-4371,4-11 2175,-2 2 3753,2-9 0,-8 11 0,-2 2 0</inkml:trace>
  <inkml:trace contextRef="#ctx0" brushRef="#br0" timeOffset="800">635 207 9498,'-6'0'3798,"2"0"-3102,4 0 2777,0 0-3081,48 0 34,-28-1-157,37-1-179,-41 0-57,-4-2-33,-3 2-123,-5-2-863,-2 1-908,-2 0-504,0 0-212,0-2-954,0 1 3564,0 0 0,0 2 0,0 1 0</inkml:trace>
  <inkml:trace contextRef="#ctx0" brushRef="#br0" timeOffset="1405">663 184 10843,'-52'109'2756,"27"-56"0,5-7-2711,10-12 1,2-6 21,8-25 123,0-1 23,5-2-157,6 0 11,8 0-3448,5-1 3482,1-2 56,-2-2 0,1 1 112,-3 0 45,1 2 33,2 1-100,-6 1 55,2 1-11,-7 5 3371,0 2-3326,0 6 78,-1 0-89,0 0-56,0 0 78,-3-1-167,-1-1 111,-3 2 179,-3 1 57,-1 12-269,-3-5 44,-5 8-33,-3-10 168,-12 5-3638,4-7 3358,-6 1-68,6-9 57,-24-3-292,19-4-269,-18-5-637,27-7-573,-1-8-460,3-3 2374,2 0-3550,2 2 3261,5-3 0,0 12 0,3-2 0</inkml:trace>
  <inkml:trace contextRef="#ctx0" brushRef="#br0" timeOffset="2436">944 1 10339,'-4'0'4044,"2"0"-2576,2 0 1233,0 0-1435,23 35-135,-5-9-256,21 33-57,-12-15-3740,1 3 3370,-4 2-78,2 0 213,1 21-2583,-9-14 2258,-1 17 67,-13 3-33,-7 3 2021,-6-2-2212,-20 15-101,10-53 0,-11 13-236,20-36-503,3-5 2652,3-5-4536,3-3-996,0-2-672,1-1-158,1-5 4449,7-5 0,-5 2 0,4-1 0</inkml:trace>
  <inkml:trace contextRef="#ctx0" brushRef="#br0" timeOffset="2913">1346 627 10002,'-4'0'4034,"0"0"-2991,4 0 2240,0 0-2006,-3 2-235,6 1-235,0 3-57,9 0-44,2-1-213,3 1-3504,5-3 3235,1-1-11,4-1-101,9-1-44,-10 0-68,3 0-68,-16 0 68,-8 0 2977,-2 0-6472,-3-2 514,0-2-537,-3-3-415,-3-1 3933,-4 0 0,3 4 0,1 1 0</inkml:trace>
  <inkml:trace contextRef="#ctx0" brushRef="#br0" timeOffset="3275">1400 469 17372,'4'86'3384,"0"-10"-7283,1-40 4325,-1-1-484,0-2 114,-3-4 1005,0-2-1061,-1-4 138,0-5-631,0-4 1423,0-4-7586,0-4 4980,0-2 1676,0-2 0,0-2 0,0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7:10.30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0 478 18664,'16'-3'4146,"3"2"-3172,4 1-368,2 1-46,1 1-269,1 0-33,15 1-258,-11-2-23,9 0-279,-19-3-3852,-2-4 2406,-6-3-4661,-4-11 2409,-5 5 22,-5-4 3978,-6 7 0,3 6 0,-3 1 0</inkml:trace>
  <inkml:trace contextRef="#ctx0" brushRef="#br0" timeOffset="324">177 220 16972,'-9'94'3160,"1"-7"-3726,8-38 981,0 2-3675,0-1 3428,2-2 163,0-3-331,3-6 0,-2-6-22,-1-10-212,0-7-1861,-2-7 1983,3-5-3597,1-2-537,6-11 4246,4-7 0,-6 4 0,1-3 0</inkml:trace>
  <inkml:trace contextRef="#ctx0" brushRef="#br0" timeOffset="963">469 1 9924,'-6'0'4157,"1"0"-1703,5 0-325,0 0-1311,21 22-381,-5-14-135,19 14-145,-7-19-56,3-3-101,1 0 22,-1 0-10,-3 0-12,-7 0-12,-4-1-10,-6 1 44,-5-1-22,-3 1 0,-2 0 0,0 0-22,1 0 201,4 10 112,-1 2 35,3 13-35,-5 4 90,0 5 11,-3 5 359,0 25-426,0-12-3527,0 16 3415,0-21-11,0-3-457,0-4 412,0-5-1,0-6-100,0-2-56,0-6 68,-1-2-46,-1-2-22,-1-6-45,1-2 3048,1-7-3956,1-1-3298,0-1 541,0-4 58,0-6-393,0-5 4045,0-5 0,0 8 0,0 2 0</inkml:trace>
  <inkml:trace contextRef="#ctx0" brushRef="#br0" timeOffset="1395">486 401 16446,'104'8'7350,"-13"-2"-6891,-55-4-246,-1-1-78,-3-1-46,-4 0-44,-4 0-23,-7 0 23,-4 0-45,-7 0 0,-2 0 0,-4 0-7272,0 0 3104,-8 0-325,-3 0 4493,-11 0 0,10 0 0,1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7:08.14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122 141 9308,'6'-3'7832,"-2"1"-6386,-4 2 2296,-27 55-1658,-2 22-1759,9-21 0,0 3-101,-6 37-56,18-22 180,6 0-236,3-17 0,7 13 179,22 7-257,-6-32-12,15 19 23,-19-40-45,-3-4-45,-2-4 45,-3-3-123,-5-6-213,-3-2-359,-2-3-762,-2-2-4773,0-8 1894,0-5 4336,0-22 0,0 17 0,0-6 0</inkml:trace>
  <inkml:trace contextRef="#ctx0" brushRef="#br0" timeOffset="400">245 547 17431,'-10'8'2947,"7"-1"-2050,13-1-147,7-1-200,5 0-102,3 0-123,3-2-213,0-2-56,9 1-79,-8-2-246,-2 1-1031,-12-1-1030,-9 0-1368,-1-1-279,-3-5-147,0-2 4124,0-6 0,-1 7 0,1 0 0</inkml:trace>
  <inkml:trace contextRef="#ctx0" brushRef="#br0" timeOffset="1034">567 324 16187,'61'-10'2320,"-10"9"-1502,-38 20 34,-4 7-203,-3 3-133,-3 3-191,-3 2 11,-5 0-34,-7 0-246,-7-2-33,-7-5-415,-17 3-224,22-17 167,-8 1-917,28-14 1018,1-4 191,4-1 123,4-3 12,7 0 22,4 1 0,2 2 0,1 0 22,1 3 461,17 9-248,-15 3 403,19 19-313,-27-5-56,1 6 179,-12-8-3627,-3-4 3347,-2 0-2093,-3-1 2115,-8-2-781,-4 0 692,-10-3-57,1-3-44,-1-3 1990,2-3-2012,2-2-482,0-1 2258,3-4-6090,-1-10 2444,7-2-1447,1-9 3339,8 3 0,2 10 0,0 0 0</inkml:trace>
  <inkml:trace contextRef="#ctx0" brushRef="#br0" timeOffset="1520">901 2 10092,'-6'-1'3844,"2"0"-1761,4 1 1324,0 0-1973,35 47-34,-12-16-268,31 42-336,-20-22-34,-1 3-3650,-5 4 3258,-2 2-56,-8-1-165,-4 0-26,-8-2-78,-3-2-23,-3-3 45,-20 19-67,3-19 0,-18 13-22,7-25-1580,-12 12-68,17-25-1333,-5 5 2044,22-28-3646,4-2 4616,1-3 0,1 1 0,0-1 1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09.24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13 1036,'-9'-17,"5"-6,15-5,5-8,8-6,2-1,2 0,1-1,2 1,0 1,1 0,0 4,1-1,1 2,0 0,1 2,-4 1,-2 4,-5 1,-4 5,-1 1,-2 2,-1 4,-3 1,-2 2,-1 1,-3 1,1 1,-3 2,2-1,-2 0,3 0,-2 0,2-1,-2 0,2 0,-1-1,3-2,-1 2,3-3,-3 4,4-8,-3 7,2-4,-7 11,-1 2,0 2,3 2,-2-1,0 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10.51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39 965,'-21'0,"3"0,18-3,3-5,9-8,10-11,12-8,6-7,3-6,3-2,2-5,2-3,3-3,1-3,1 0,1 1,-4 5,-1 5,-6 8,-2 4,-7 6,-3 4,-6 5,-5 6,-6 5,-2 2,-4 5,2-2,-5 5,-1-1,-2 3,-3 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11.704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43 980,'-24'-7,"5"-3,26-5,7-9,10-11,9-9,4-10,6-6,5-8,-12 19,2-1,17-23,-11 17,-2 2,2-3,9-9,-21 25,-1 3,-4 3,-2 4,-4 2,-1 3,-3 5,-4 4,-3 7,-4 4,-1 4,-1 1,0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8:26.26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22 62 17812,'-11'0'3944,"3"0"-2912,6 0-80,1 0-235,1-1-112,0 0-236,0-2 114,2 0-214,6-1 123,7 1-124,5 0-55,5 0 12,0 0-46,3 0-134,2-1 145,1 0-55,0-1-68,-2 1 22,-2 1-21,-2 1 66,0 0-44,-2 0-68,1 1-11,-3 0-2349,-3 1 2338,-5 0 67,-3 0-89,-5 0-1,-2 0 23,-2 0-7114,-1 0 1948,0-3 5750,0 2 1,0-2-1,0 3 1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8:27.17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17 508 9017,'-3'2'4044,"0"0"-2654,3-2 1893,0 0-1535,-5 0-325,4 0-68,-4-1-335,6-8-179,8-6-382,5-15-302,11-9-67,4-11-3426,1-6 3358,10-27-1187,-13 25 1165,3-12 44,-16 25-44,-7 19 0,-2 3 0,-4 18 2759,-1 4-2949,0 1 1944,0 2-1754,0 11 89,0 10 79,0 47 157,0 18-123,0 8 22,1-2-2381,0-24 2381,0 1-280,-1 2 235,1 21-156,0-28-1,-1 7-113,0-36 91,0-10 0,0-8-45,0-6 1806,0-7-2949,0-3-4969,0-10-3674,0-32 9759,4 0 0,-2-4 1,2 21-1</inkml:trace>
  <inkml:trace contextRef="#ctx0" brushRef="#br0" timeOffset="1000">803 97 9509,'4'-10'4135,"-2"3"-2689,-2 7 1602,0 0-1513,-3-3-651,-4 0-390,-8-2 66,-4 2-3493,-8 0 3247,-3 1-146,-2 2-56,-1 0-67,2 0-45,3 0-22,2 0-1,0 0 3415,8 0-3392,0 2 23,10 9 22,0 10 123,2 11 212,0 8-3469,3 4 3302,0 0 55,3 0-77,0-3-79,0-5-11,0-5-78,0-6 21,0-6-44,1-8 3415,1-6-3214,3-3-10,4-7-102,4-10-21,8-10-68,4-8 0,4-2-3392,1 4 3392,-3 6 0,1 5 0,10 3-23,-9 9 1,11 1 44,-12 7-22,3 0 3482,-2 5-3337,2 4 170,-3 8 10,-1 5-34,-2 3 370,-3 22-381,-9-7-11,-4 16 33,-8-14 236,-17 20-3784,1-15 3402,-16 10-87,2-22-69,-17 1 0,6-14 0,-33-3 0,26-14-371,-15-13-3309,20-7 935,0-10-7086,-13-9 8825,11 14 1,7 0-1,20 18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34.12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2 948,'-2'-15,"9"-6,21-9,8-11,9-9,8-10,7-11,-26 32,2-1,1-2,0 0,1-1,1 0,-2 2,0 1,-2 3,-1 1,27-26,-7 12,-9 11,-9 10,-7 10,-9 5,-3 5,0 1,-7 3,3-1,-9 2,0 2,-1-3,0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7:53.146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1 157 7448,'1'7'1893,"-1"-1"-1310,0-6 414,0 0 303,2-1-538,-2 0-179,1 0-79,0 0 740,8-2-998,-2 1-89,8-2-67,-6 3-57,1-1-22,-1 1 12,3 0-12,-3 0-11,0 0 0,-2 1 0,-2 0-11,1 0 11,-1 0 0,0-1-45,2 1 0,-3 0-33,1 0-23,-2 0-134,-1 0-157,2 0-247,-3 0-404,1 0-379,-2 0 133,1 0-2565,1 0 3854,0 0 0,1 0 0,-2 0 0</inkml:trace>
  <inkml:trace contextRef="#ctx0" brushRef="#br0" timeOffset="896">299 22 7156,'0'-5'1749,"0"1"-1324,0 4 393,0 0-616,-3-1-11,0 1-23,-2-2-34,0 2-56,0 0-10,0 0-35,1 0 12,-1 2-34,1 0-11,-1 3 11,2 0 1,-1 2 10,1-1-11,0 2-11,1-1-145,1 2 77,1-2 68,0-1 124,0 1-91,0-2 57,1 1-34,1-2-34,3-1 23,0-1-23,1 1 1,1-1-12,-1-2 0,1 1 12,1-1-12,0 0 0,0 0 0,-1-1 0,-2-1 1,1-1-12,-3-1 0,0 0 0,0-2-34,-2 1 12,1-1-23,0 1 34,0-1-1,-1 0 1,1 0-45,-2-1 23,0 1 10,0-1-55,0 1-23,0 0 56,0 0 45,0 1 0,-3 1-11,-1 1 0,-4 1-79,0 2-123,-2 0-235,0 0-269,1 1-426,0 2-247,2 1 1390,3 2 0,1-2 0,1-1 0</inkml:trace>
  <inkml:trace contextRef="#ctx0" brushRef="#br0" timeOffset="1570">352 38 6607,'1'-1'1569,"-1"0"-325,0 1-807,3-1-1,-2 1-88,1-1-23,-2 1 2039,0 0-2016,0 4 10,0 2-33,-2 4-23,0 2-100,-2 0-100,1 2-2,-1 1-44,1 0-33,1 0 33,-1 0-45,1-2 34,-1 0-34,1-2-11,1-1 0,0-2 0,1-2-45,0-1 34,0-3-79,0 1-414,0-2-269,0 0-5222,0 0 5995,0-3 0,1 2 0,-1-2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34.811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1 934,'45'-102,"-22"52,2 5,21-15,8-5,6-6,5-1,0-2,1 3,-5 4,-2 5,-5 7,-7 8,-9 9,-9 12,-10 10,-7 8,-6 5,-4 2,-1 11,-8 3,6 0,-6-2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08:37.265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79 942,'-43'16,"8"-4,35-12,0 0,11-19,23-26,6-14,-10 19,0-2,21-34,-22 35,-1-2,0 0,0-1,0 2,0 0,25-36,-4 11,-1 7,-5 7,-4 6,-4 9,-7 7,0 4,-12 12,0 2,-11 10,-2 2,-14 29,-2-5,-14 27,14-31,0-1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8:51.84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9 312 17140,'-5'-8'2992,"1"3"-2421,4 5-22,0 0 191,3 0-45,9 0-292,8-1-190,12 0-23,4-2 34,5-1-179,0-1 56,1 0-79,-2-3 23,-3 1-45,-5-1 22,-3 2-22,-6 1 0,-4 1 0,-4 1 0,-3 1-22,-4 0-45,-2 0-280,-2 0-1166,-2 0-907,-1 1-875,0-2-593,-1-2 3888,-2-7 0,1 6 0,0-4 0</inkml:trace>
  <inkml:trace contextRef="#ctx0" brushRef="#br0" timeOffset="329">283 13 9633,'0'-7'2846,"0"2"-2017,0 5 1087,0 0-964,1 69 12,1-25-600,0 7 0,0 2 298,2 11-405,-2 0-100,0-1-157,-2-4-22,0 5-236,0-24-5524,0 2 1390,0-30 4392,0-5 0,0-7 0,0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8:59.38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22 54 20221,'-12'-30'4124,"3"7"-3430,9 23-212,0 1 639,14 11-549,9 9-3483,19 11 3449,8 8-330,7 0-5,2 5-1481,4 2 1278,-2 2 0,2 0-1836,-6-1 1836,17 13 0,-24-18 1412,9 7-1412,-24-17 20,-13-12-20,-1-3 0,-13-12-371,-3-4-169,-3-1-2105,-1-1 1979,-1-6-4152,0-7 1277,-4-12 3541,-1-4 0,0 10 0,0 5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8:59.79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540 5 10921,'0'-2'4550,"0"0"-539,0 2-2913,-7 3 179,-5 11 90,-10 10-4565,-7 14 4005,-5 11-112,-4 12-38,-3 8-231,0 8-2196,-1 1 1972,3-5-693,4-9 491,4-13-22,6-13-90,3-8-2266,4-9-1498,-2-4-1155,0-4-2656,-3-5 7454,3-4 1,7-2 0,6-2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8:53.17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146 203 8288,'2'-70'1624,"7"13"1188,15 40-2409,5 3 1386,4 3-1429,1 2-136,1 4-1465,-5 2 1375,-2 3 2280,-7 11-2235,-4 9 292,-6 21-68,-5 14-44,-5 16-90,-14 7-34,-4 4-2425,-14 0 2280,-1-9-90,-2-7 2324,1-14-2302,3-11-22,-9-7 0,12-18-56,-10-3-112,12-20-235,-12-29 235,12-1 67,-3-24 3426,17 16-3426,7 2 34,2 4 33,4 9-33,6 9-57,13 9 124,1 10 0,6 13 0,-5 7 0,0 10 0,2 2 0,2-1 0,3 2 46,0-5-661,2-1 649,2-4 10,0-4 102,15 0-124,-13-10 1,12 0-12,-19-7-3192,-1 0 3181,-2-9-717,-3-5-1877,-1-12-4891,3-23 7485,-7 12 0,-2 0 0,-11 22 0</inkml:trace>
  <inkml:trace contextRef="#ctx0" brushRef="#br0" timeOffset="26435">755 158 14070,'-12'-13'2039,"4"1"-963,14 6-404,6-1-55,7 0-113,4 1-112,4-1-145,5 1-23,0-2-12,18-3-167,-15 0-45,17-3-123,-28 5-426,0 1-751,-14 3-257,-5 0-382,-3 0-2352,-1-4 1613,-7 6 2678,-6-3 0,3 6 0,-2 0 0</inkml:trace>
  <inkml:trace contextRef="#ctx0" brushRef="#br0" timeOffset="27017">859 75 9117,'-45'53'4628,"7"-3"-4079,23-15-146,4 1-33,3-1-123,4-4-169,2-4 1,2-5-12,0-5-45,0-6 79,0-4 347,7-4-100,4-2-135,10-8 33,15-13-179,-6 1 68,25-14-68,-22 18 22,11 1-44,-12 10 280,10 3-191,-8 3 192,7 6 156,-11 4-124,-2 8-134,-1 4 67,-5 2 270,-4 4 55,-6 3-269,-6 1-10,-3 2 55,-3-2-12,-7 0 24,-5-2-191,-9-1 101,-6-3-113,-3-4-201,-3-5-3336,-2-6 3336,-3-7-33,-4-3-2634,-43-38 449,30 9-36,11-1 1,2-3-1266,3-8-261,4-2 3780,5 2 0,14 17 0,4 4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9:25.37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32 570 8221,'-6'4'2868,"2"-2"-1982,4-2 1108,0 0-974,-10 10 78,8-8-67,-8 8-247,10-10 504,0 0-223,8-10-292,6-6-336,12-18-213,8-10-112,4-10-418,1-3 385,-1 0-22,-4 5-57,-5 8 23,-6 9 22,-5 7-45,-5 9 0,-4 7-23,-5 7 23,0 3 474,-3 2-441,-1 0 22,1 0 158,2 6 583,5 25-460,-2 2-157,3 27 169,-4-6 55,0 7-201,-2 5-12,0 2 146,-1 30-123,-1-25-124,0 19 24,0-33-1,-1-5-78,2-6 11,-1 4-45,0-20 0,-1 0-561,0-21-537,0-6-785,0-3-861,0-4-4842,0-25 3798,0 0 3788,0-21 0,0 26 0,0 5 0</inkml:trace>
  <inkml:trace contextRef="#ctx0" brushRef="#br0" timeOffset="1040">588 238 16849,'-31'88'3664,"4"-8"-2779,20-33-213,1 0-145,5 0-34,1 1-191,0-1-89,4 1-4291,5 0 4179,5 0 865,4-1-921,1-4-2280,3-5 2257,3-6 1,3-6-23,5-9 2269,2-7-2258,4-6 56,0-5-2313,2-10 2291,-2-10 0,-1-13 2223,-2-7-2245,-5-5 89,4-32-90,-13 11-11,-1-24-11,-13 19 45,-5 2-260,-4-27 260,-8 27-22,-7-16 21,-7 35 1,-8 4-22,-3 8-23,-7 5-23,-3 9 23,-2 10-67,-24 9-45,19 20 11,-18 15-2171,26 23 1409,14 4 1,3 5-740,7-11 1,2 3-1195,-4 21 0,3 2 2796,9-16 0,2-5 0,1 11 0,2-15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9:51.76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0 11739,'5'33'9830,"-2"-1"-9228,4 40-5882,-4-10 5583,0-4 0,-1 2-202,1 13 614,-1-9 1,0-4-716,-1-18 859,1 2-836,-2-30-23,1-5 45,-1-5-45,0 0 3414,1-3-3369,6-15-45,3-7 0,7-16 45,1 1-45,2 4 0,0 7-23,0 5 23,3 6 0,0 4 0,1 4 0,7 5 23,-7 10-1,3 6 12,-13 8 55,-2 6 46,-5 0 33,-3 3 247,-8 15-303,-8-10-12,-6 10-55,-8-16 0,-2-4-23,0-3 1,-2-4-23,0-5 0,0-6-90,1-4-279,3-4-1414,-2-10 406,12-1-349,-1-9-515,14 3 11,1 1-201,2 0 2431,9-6 0,-6 10 0,6-1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9:52.30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32 1 10350,'-8'0'3294,"1"0"-2711,7 0 549,0 0-561,-16 33-22,16-21 829,2 26-784,11-33-157,6-2-157,-14-4-123,-4-7 56,-1 0 67,0-3 23,0 3 33,0 3-34,-7 3-302,1 1-56,-4 1 11,4 0-100,1 0-1099,2 0-1143,2 1-1154,0-1 2066,1 1 0,0-1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9:53.88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160 1 10608,'-4'3'3081,"1"0"-1995,3-3 1761,0 0-2186,-43 58 347,27-30-223,-32 48-248,38-41 102,2 1-157,1 6-124,1-2 1,1 2-56,0 0-34,2 0 190,1 25-101,2-15-290,6 20-46,4-22 90,6 0-90,3-3-3391,0-3 3403,9 10-12,-6-16-2290,5 2 2268,-9-21 0,-3-7-22,-3-3-125,-2-4-625,-5-3 1594,0-1-3073,-3-1 2251,3-36 0,-3 27 0,1-27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8:29.949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8 85 6451,'-1'-4'1143,"0"1"-819,1 3 1010,0 0-1233,-2 0 22,2 0 34,-2 0 44,1 0 1245,1 0-1413,0-1-21,0 0 44,0 0-23,2 1-22,0 0 12,3 0-12,0 0-11,-1 0 22,0 1 1,0-1-1,0 1 1,1 0-23,-1 0 0,1 0 11,0 0-11,0-1 0,1 2 0,-1-2 11,1 1-11,0-1 0,0 1 0,0-1 11,2 0-11,-2 0 0,3 0 11,-4 0-11,-1 0 0,0 0 0,-1 0-11,0 0 11,1 0 0,-1 0 0,2 0 0,-1 0 0,0 0 0,-1 0 0,1 0 0,-2 0 0,1 0 0,0 0 0,1 0 0,-1 0 0,1 0 11,-1 0 1,2 0-12,0 0 0,1 0 0,0 0 11,3 0-22,-2 0 11,0 0 0,-4 0 0,-1 0 11,-2 0-11,2 0 0,-1 0 0,0 0 0,0 0 0,-1 0 0,2 0 0,-2 0-1341,1 0 0,0 0 1</inkml:trace>
  <inkml:trace contextRef="#ctx0" brushRef="#br0" timeOffset="1174">127 11 6148,'0'-6'1098,"0"2"-784,0 4 3798,0 0-3764,-1 2-248,0 2-32,0 3-46,-1 1-11,1-1 12,0 1-23,-1-3 22,1 2-22,-1 0 11,1 0 23,0 0-34,-1 0 11,1 0 0,0-3 12,1 1 21,-1-1-21,1-1 66,-2 1-33,2-1-11,-1 1 0,0-1-11,0 0-23,0 0 56,1 2-56,-1-2 34,1 1-23,0-1-10,-1-1-1,1 0-11,-1 1 33,1 0-33,-1 0 56,0 2-22,-2-2 44,1 2-55,0-3 33,1 0-34,1 0 79,0-2-101,0 1-67,0 0-4090,0 0 4157,2-3 0,-2 2 0,2-2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0:00.11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1 544 18194,'13'-111'235,"-7"59"0,1 4-224,6-5 34,4-22-901,-5 22 856,2-9 218,-8 32-218,-2 16 0,-3 5 0,-1 9-34,0 0 34,0 2 683,0 11-593,0 33-23,0 2 79,0 25 111,0-16 13,0 1 88,0 1-100,0-1-1,0-1-78,0-5-67,0-6-112,0-8-67,0-6-414,0-14-1256,0-6-448,0-10-908,0-5-112,0-10 3205,1-10 0,0 7 0,0-2 0</inkml:trace>
  <inkml:trace contextRef="#ctx0" brushRef="#br0" timeOffset="652">318 250 10159,'-7'-6'5054,"18"-69"-4550,8 44-5739,15-53 5718,-6 59-125,-3 9 1387,-4 8-1476,-3 4 904,-1 4-691,-1 9-146,-2 9 56,-3 14 135,-6 11-113,-2 6-89,-3 5 3291,-3 1-3358,-5-1-113,-6-4-77,-7-1 33,-1-5-79,-3-4 12,-1-6 11,-12-2-68,10-14 1,-6-4-112,12-11-382,3-3-44,2-7 67,4-7 235,5-9-11,3-6 90,4-1 0,1 2-124,12-1 236,-1 11 67,12 4 11,-3 10 12,2 4 55,0 8 213,2 5 34,0 10-11,2 3-11,1-3 234,3-3 135,1-7-346,2-5 88,-2-5-224,0-3-167,-6 0-23,-5-3-67,-7 0-549,-5-1-1234,-4-1-1130,1 1-953,1-3-1457,1 1 5390,2 0 0,-4 2 0,-2 3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9:59.30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14 160 10787,'-8'1'3832,"3"0"-2700,5-1 1143,0 0-1267,17 0-190,2 0-68,18 0-256,0-2-214,2-2-191,-2-4-55,-2 0-34,-8 0 0,-5 2-56,-10 3-527,-4 0-1378,-5 3-919,-2 0-3618,-1 0 6498,-4 0 0,3 0 0,-3 0 0</inkml:trace>
  <inkml:trace contextRef="#ctx0" brushRef="#br0" timeOffset="247">184 0 10608,'22'255'-718,"-15"-136"1,6-45 0,1-79 0,-4-8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9:57.18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101 573 15370,'-45'-23'2992,"7"5"-1984,32 14-78,1 1-381,1 2-146,3 1 34,0 0-202,4 0 101,7 0-123,8 3-22,9 2-67,3 0 10,1 3-3481,-1-5 3369,-3 0-22,-3-2 0,-5-1 0,-5 0 0,-3 0-22,-6 0-370,-2 0 1643,-2 0-4528,-1 0 0,0 0 0</inkml:trace>
  <inkml:trace contextRef="#ctx0" brushRef="#br0" timeOffset="600">344 254 9834,'-6'-5'3507,"1"2"-2207,5 3 941,0 0-1221,-14-10-135,10 7-111,-10-7 43,14 9 57,4 1-347,6 0 223,49 4-592,-9 0-158,20 2 22,-31-2-22,-20 0-22,-5-1 22,-6-1-23,-1-1 23,-5-1 23,-1 1 55,-1 11 57,0 5-35,0 15 57,0 3-67,0 5-34,0 4 11,0-2 0,-1 5-804,-2 1 815,-1 1-55,1-1-1,-1-2-22,0-5-245,-1-4 245,1-5 22,-3-7-44,4-3-1,-1-9-447,3-5-49,-1-5-1778,-2-2-650,-2-3-504,-2-8-3426,0-7 6877,2-7 0,2 8 0,2 4 0</inkml:trace>
  <inkml:trace contextRef="#ctx0" brushRef="#br0" timeOffset="948">329 661 10159,'-6'-6'3900,"1"1"-2869,5 5-90,17 0-22,3 0 1165,56-2-1020,-9-4-3773,32-5 2833,-38-2-80,-10-1-412,-22 3 368,-4 0-23,-8 0-929,-6 1-1042,-3 0-359,-3 0 2503,-3 2-3634,0 1 3621,-2 2 1,0 3 0,0 1 0</inkml:trace>
  <inkml:trace contextRef="#ctx0" brushRef="#br0" timeOffset="1443">757 1 10664,'-7'0'3126,"1"0"-1882,6 0-247,0 0-11,43 51-45,-12-17-448,3 6 0,1 1-2910,14 13 3033,2 3-2021,2 2 1954,-1 1-169,-3-1 141,-17-1 1,-4 2-354,-1 14-860,-7-16 1,-6-1 736,-17-3-23,-7-7 1,-4-9 1494,-6-8-1517,2-8-180,4-8-380,3-6 1753,5-5-3120,4-2 2013,2-1-4019,0-9-1568,7-8 5501,6-11 0,-2 10 0,0 3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0:02.91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122 11 10619,'0'-6'3227,"0"1"-1513,0 5-593,0 0 1008,-36 55-1098,23-22-259,-28 46-413,31-36 112,3 1-158,1 0-122,2 2 33,2 0-90,1 2 12,0 0 0,1 0-101,4-1 101,3-2-79,8-3 78,5-6 35,3-7-136,3-8 12,1-9-11,3-6 0,2-7-45,1-11-67,0-8 22,-2-16-101,-2-5-560,-1-21 437,-12 17-112,-3-8 68,-14 25-34,-10 8 133,-5 6-133,-29 11 347,9 15-22,-16 12 10,15 14-10,3 7-23,3 2-2341,4 16-7445,27-1 9285,7-18 1,11-13 0,-3-31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0:03.48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0 192 17981,'22'-9'3708,"3"-1"-3058,6 4-179,2-2-191,0 0-146,-2 1-100,-4 0-34,-5 1 0,-6 2-549,-4 1-863,-3 0-1187,-4-2-584,-1-3-413,-2-1-438,-1-3 4034,-1 2 0,0 3 0,0 4 0</inkml:trace>
  <inkml:trace contextRef="#ctx0" brushRef="#br0" timeOffset="246">123 1 15627,'-3'110'3855,"0"-13"-3216,5-48-348,1-3-224,2-3-67,-1-8-101,-2-6-1322,0-9-1658,-1-8-1300,3-6 4381,4-4 0,-4-2 0,2 0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0:0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11 190 10181,'-6'-2'4281,"1"0"-3082,5 2 3339,0 0-3361,44-14-315,-16 6-223,36-10-258,-27 11-101,-4 0-258,-2 1 23,-7 0-45,-5 3 0,-7 2-22,-2 1-449,-5 0-806,-2 0-897,-2 0-1103,-1 0 0,0 0 0</inkml:trace>
  <inkml:trace contextRef="#ctx0" brushRef="#br0" timeOffset="301">192 1 17185,'11'58'2913,"-2"-2"-2308,0-11-212,-3 3-169,-1-2-79,-3-1-190,-1 17-526,-1-30-1603,0 9-974,0-34-5110,0-4 8258,1-2 0,-1-2 0,1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0:04.26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130 202 10496,'-9'0'4437,"3"0"-3082,6 0 1200,0 0-1199,-39 66-280,25-30-2760,-8 9 1,1 2 2233,14 0 757,1 2-512,3 21-514,1-16-23,2 15-124,6-24-67,4-5 3348,5-7-3415,-1-9-247,0-7-504,0-11-1187,0-2-1031,1-6-1402,2-10 225,0-7 4146,0-9 0,-8 11 0,-2 4 0</inkml:trace>
  <inkml:trace contextRef="#ctx0" brushRef="#br0" timeOffset="306">262 556 10776,'-3'0'5546,"1"0"-4493,2 0 303,-3 0-336,8 0-258,3 0 78,11 0-336,4-1-313,2-1-79,-1-2-112,-3-2-168,2-4-1188,-8 4-526,1-6-976,-5 4-738,0-4-371,2 1 3967,0 1 0,-6 4 0,-1 2 0</inkml:trace>
  <inkml:trace contextRef="#ctx0" brushRef="#br0" timeOffset="654">615 256 10361,'-1'-3'3440,"0"1"897,1 2-3833,57-21-124,-33 12-212,46-17-123,-40 17-45,-9 0-616,4-2-997,-13 3-808,-4 0-515,-3 3-1243,-3 1 4179,-1 3 0,-1 0 0,0 1 0</inkml:trace>
  <inkml:trace contextRef="#ctx0" brushRef="#br0" timeOffset="1169">636 307 9834,'-39'76'5233,"8"-13"-4908,29-45-45,2-4-56,0-3 45,0-2-101,4-5-123,2-1 11,17-3-44,-1-8-1,11-1-11,-5-8 0,1 2 0,-3 3 33,5 4-10,-7 4 66,2 2 147,-7 6 111,0 4 22,1 5-178,0 4 190,-1 1 56,-2 3 56,-2 1-3380,-5 3 3480,-5 0 12,-3 1-145,-2-1-113,-6-2-11,-4-2-67,-9-2-112,-2-2-12,-5-3-43,-27-2 3290,18-7-3392,-19-1-1233,18-21-291,13 3-1188,-4-15-492,17 8-550,4-1 3754,4 0 0,2 10 0,0 3 0</inkml:trace>
  <inkml:trace contextRef="#ctx0" brushRef="#br0" timeOffset="1732">1058 11 9319,'-2'-6'3272,"0"1"-1849,2 5 2891,0 0-7142,28 21 4295,-9 1 457,27 25-960,-15 0-2505,3 9 2147,1 2 10,-2 3-849,-5-2 647,-6-1 1959,-8-4-2104,-6-2-12,-5-5 13,-2-2-91,-7 0-33,-4-3-102,-6-3-44,-4-3 0,1-8 2616,1-4-3233,6-9 649,2-7-2250,7-4-2399,0-3-762,3-9 5379,3-7 0,-3 4 0,3-2 0</inkml:trace>
  <inkml:trace contextRef="#ctx0" brushRef="#br0" timeOffset="2488">1435 526 11874,'154'-34'4915,"-83"18"0,-11 3-4381,-23 8-556,-11 1-292,-19 3-762,-4 0-974,-1 0-595,-2-1-290,0-3 268,0-2-1557,0-1 4224,0 0 0,0 3 0,0 2 0</inkml:trace>
  <inkml:trace contextRef="#ctx0" brushRef="#br0" timeOffset="2768">1678 388 9834,'-10'36'8606,"4"-9"-7800,2 34-111,4-19-359,0 0-212,1-3-91,0-2-4284,0-8 3993,-1-4-664,0-8-2338,0-7-830,0-3 4090,0-4 0,0-1 0,0-2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0:10.88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19 9834,'-10'-9'9614,"75"0"-9423,-18 11-169,46-4-10,-52 5-12,-18-3 0,-6 0 22,-4 0-22,-6 0 0,-3 0 22,-2 0-22,-1 2 583,2 12-426,-1 4 212,0 14 24,-1 2-46,-1 7 34,0 4 33,0 3-21,0 3-57,0-1-146,0 0 113,2-2-23,2-5 0,2-3-33,1-3-79,0-2-11,-2-2-113,0-7 24,-3-2-91,-1-8 23,-1-5-112,0-4-650,0-3-885,0-3-3966,0 0 2397,0-6 3216,-2-17 0,1 12 0,-1-11 0</inkml:trace>
  <inkml:trace contextRef="#ctx0" brushRef="#br0" timeOffset="313">88 442 10843,'60'-26'7664,"-4"5"-12237,36-8 5614,-25 12-133,-21 5 832,-7 0-1326,-4 3 807,-7 2-1097,-8 3-57,-5 1-67,-7 1 3280,-3 0-3616,-4 2-984,0-3-1089,-1-1-695,0-1-280,0-1-672,-5 3 4056,-6 0 0,4 3 0,-2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0:09.98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0 282 20613,'51'-18'3339,"35"-9"-3316,-42 15-23,24-9-45,-41 11-470,-8 1-9316,-13-1 8834,-12 5 1,1 0 0,-6 5 0</inkml:trace>
  <inkml:trace contextRef="#ctx0" brushRef="#br0" timeOffset="278">177 1 11179,'-18'196'4915,"10"-106"0,3-18-8819,8-39 3904,1-9 1330,0-5-3537,-1-7 231,-1-5-1934,1-5-46,2-2 3956,3-1 0,-3 0 0,0-1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0:32.12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127 13 10765,'0'-7'2061,"-1"1"-1007,0 6-483,-1 0-44,1 0-79,-1 0-157,1 0 135,0 2 22,1 6-101,0 6-11,0 6 12,0 2 11,0 5 44,2 2-33,1 6-68,2 3-11,0 6-44,-2 1-90,0 3 45,-1 0 22,1 0-23,-1-5-22,1 0-11,-1-4-11,4 17-67,-3-15-57,2 12-840,-3-17 875,1 23-3159,-2-12 3091,1 18-2045,-2-18 2045,0-2 0,0 2 0,0-1 45,-2 0 339,-1 18-384,0-14-23,-1 12 23,2-20 0,1-2 23,0-1-12,0-1 2246,1 19-2257,0-14 0,0 15 11,-1-22 3403,-1 0-3414,0-3 45,-3 1 0,1-1 101,-2 0-113,0 0 34,0-3 169,-4 24-203,5-22 34,-8 33 34,8-36 11,-5 12-89,4-13-23,1-2 56,1-1 56,0-2-3448,1-4 3425,0-1-89,2-4 147,-2 6-58,3-5-66,-3 5 33,3-6-34,-1-1 45,1-1-44,0-4 3469,0-1-3357,0 4-68,0-4-67,0 3 22,0-6 1,-1-1-46,1-2-1859,-1 0-247,-2-4-751,-1-5-829,-3-8-1377,-2-1 5086,-1 0 0,4 8 0,0 4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7:55.69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14 69 11638,'6'0'438,"1"-1"-371,0-1-34,0 1 1,0-1 0,0 0-12,-1 0-22,-2 2 11,-1-1-11,-2 1-1412,0 0 415,0-1-505,-1 1 803,0-1 1,0 0 0</inkml:trace>
  <inkml:trace contextRef="#ctx0" brushRef="#br0" timeOffset="1267">0 145 6753,'3'-2'1300,"0"1"-897,-3 1 3821,0 0-4156,2 0-24,1 0-32,2 0 32,1 0-21,-1 0-1,2 0-11,0 0 12,0 0-12,0 0 11,0 0-22,-1 0 12,-1 0-1,-1 0-11,-3 0 0,1 0 11,-1 0 0,-1 0-11,2 0-22,0 0-45,1 0-236,-1 0-156,0 0-169,0 0-2072,-1 0 1688,-1 0 0,0 0 0</inkml:trace>
  <inkml:trace contextRef="#ctx0" brushRef="#br0" timeOffset="84890">309 23 7840,'-6'0'1793,"1"0"-1357,5 0 1055,0 0-1188,4-4-124,1 2-11,5-4-45,-1 4-56,2 0 45,0-1-11,0 2-22,-1-1-35,-2 2-21,-2 0 10,1 0-21,-3 0 55,1 0-34,-2 1 12,2 3 90,-3 4 33,1 0 146,-2 1-23,-1-1 112,-7 4-280,0-1 23,-6 2-146,3-4 56,0-1-45,1-2 0,3-1-22,1 0-34,3-3 12,1 0-807,1-1 840,3-1 0,2 0-34,5 0-22,1 0 45,5-2 11,-5 2 0,3-1-11,-6 1 11,-1 0 0,-1 0 0,-1 0 11,0 1 0,-1 2 23,1 1 0,-1 2-23,-1-1 67,-1 1 1,0-1 44,-1 2 213,0 5-157,-1-3-11,-1 5 33,-3-7-43,-3 1 223,-8 4-3583,2-3 3359,-5 2-45,5-4-112,1-2 45,0-2-45,1 0-23,-1-2-346,-3 1 3110,5-2-3748,-3 0-831,7-4-381,2 0-1478,1-4 3697,1 0 0,1 3 0,1 1 0</inkml:trace>
  <inkml:trace contextRef="#ctx0" brushRef="#br0" timeOffset="91655">190 98 7145,'-6'1'1490,"1"0"-1052,5-1 6318,0 0-6622,3 0 46,2 0-80,3 0 24,0 0-91,0 0 1,-2 0-22,1 0 21,0 0-33,0 0 0,-2 0 0,-2 0 34,0 0-12,-2 0-6297,-1 0 3306,-2 1 2969,-2 0 0,1 0 0,0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0:08.27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41 281 16576,'-23'106'1692,"13"-55"0,2-3-885,8 20-5418,0 1 5194,0-2-1137,0-3 867,4-3 823,2-6-912,5-1 8,7 12-210,-2-21-22,3 7 2201,-5-28-2201,-1-6-627,-1-5 2944,-3-6-4983,-2-4-685,-1-1-840,0-3-1523,1-9 5714,1-5 0,-4 2 0,0 1 0</inkml:trace>
  <inkml:trace contextRef="#ctx0" brushRef="#br0" timeOffset="316">286 865 10865,'-10'-3'3642,"3"2"-2634,7 1 1244,0 0-1411,17-10 772,8 6-1075,14-10-471,-9 9-44,-7-2-1626,0-9-839,-10 5-404,6-8-953,-10 10 3799,-3-1 0,-3 5 0,0 2 0</inkml:trace>
  <inkml:trace contextRef="#ctx0" brushRef="#br0" timeOffset="966">520 556 9870,'83'-52'2779,"-11"11"459,-35 37-2789,-8 3-113,-7 1-45,-6 6 1361,-9 5-1339,-2 10-77,-4 8-34,-7 7 636,-9 5-838,-9 2 2886,-21 10-2987,15-20-156,-6 1-170,22-22-99,5-7 268,5-2-89,2-2-46,2-1 337,4 0 34,6 0 22,8-1 0,6-1-22,4 0 22,2-1 0,12 2 0,-10 3 44,6 5 12,-17 5 168,-4 6-3369,-5 1 3459,-5 3 44,-5 3 214,-5 10-381,-7-7-90,-6 3-12,-7-12-66,-1-7 44,-3-2-1401,-32-10-66,27-7-1122,-21-10 3214,40-7-3807,6-1-639,4-5 3754,6 3 0,-2 10 0,1 5 0</inkml:trace>
  <inkml:trace contextRef="#ctx0" brushRef="#br0" timeOffset="1391">997 19 11078,'0'-10'6331,"0"1"-10893,56 77 6668,-5 5-1736,-10-18 0,0 3 788,-11-10 0,-4-1-519,6 26-101,-5 2 22,-8 3-67,-7 0-1566,-6-2 1241,-4-5-607,-10-4 551,-6-6 1675,-23 13-1787,5-25-291,-9 6-617,18-33-581,6-7-954,5-9 1536,7-3-2835,2-7 676,5-10 3066,10-9 0,-8 7 0,8 1 0</inkml:trace>
  <inkml:trace contextRef="#ctx0" brushRef="#br0" timeOffset="35953">611 1231 7918,'-1'-7'2331,"0"1"-1737,1 6 100,0 0-178,-22 24 11,9 0-35,-20 27-1462,15-1 1530,0 11-146,1 15-145,0 13-162,9-38 0,0 2-1443,-1 6 0,1 1 1604,0 1 1,-1 7 30,-2 19 0,-2 12 0,2-6-1197,-1-4 1,1 2 941,1-9 1,-2 12 0,1-1 0,2-12 138,-1 3 0,2-6-168,0-9 0,0 3 0,1-5-4,0 4 0,0-1-5,-1 24 0,1-1 5,1-23 0,0-1-11,-1 16 0,1-2 0,2-28 0,0-4 0,-4 48 0,0-7-159,1-9 159,0-6 0,0-12 0,2-7 0,-1-9 0,-1-4 382,0-6-371,-3-2-11,0-5 186,1-6-186,-1-3 2290,4-6-2290,-1 1 3392,3-4-3358,-1 9-56,4-12-348,-1 1-751,2-10-3204,0-2 11,0-3 4314,0-5 0,0 3 0,0-2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0:50.23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0 10926,'-6'94'2129,"2"-5"-1457,6-21 180,6 11 873,2 17-1204,-3-40 1,0 1-2733,-1 7 1,0 1 2562,-3 4 1,0 0-531,0 3 0,-2 1 357,0 0 0,-1 1 429,0 0 0,0 0-451,0 1 1,0 0 26,0-1 1,0 1-700,0-2 1,1 3 652,0-6 0,0 3 1,0-2-95,1 12 1,0 0-38,-1-12 1,0 3 0,0-4-8,0 6 0,0-2 397,-1-2 1,0 2-387,-1 22 1,0 0-594,-1-27 0,1-1 587,-1 16 1,-1-4 39,-2 15-22,2-7-46,0-7 23,1-5 299,2-3-277,-1 23 1435,0-23-1457,0 18 1028,1-30-1050,-1 0 2676,-1-3-2654,-2-1-1082,0-4 1082,-1-5-561,2-2 561,2-7-1222,0-2 1244,1-6 0,0-4-22,0-4-938,0-2 938,0-2 0,0 1-284,0-1 284,1 8 1945,0-10-1945,2 4-23,0-12 23,0-2 2785,-1-3-3144,-1-2 1228,0-1-10700,-6-13 9291,-6 3 1,3-4-1,-2 7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0:16.05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35 380 6047,'-9'-1'3003,"-2"-11"-2185,10 8-45,-4-8 56,5 9 1,0 2 940,-1 0-1053,0 1-123,0-1 89,0 0 908,0 1-851,1 0-34,-2 0-134,2 0 1299,-1 0-1345,3 0 68,8 0-56,5 4-202,11 3 213,3 5-246,2 2 167,2 1-67,2 4 35,3 4-91,0 6 314,23 23-905,-14-10 379,15 13 67,-18-17 0,-1-1 10,0-3-32,-4 0-68,-3-6-45,-6-2-22,-5-5-23,-7-5-22,-5-3 22,-3-3 1,-3-4-1,-1-1 457,-4-2-501,0-2-1,-2 0-2857,0-1 427,3-1-875,1-11-1031,6-9 101,3-15 4258,5-4 0,-8 14 0,0 8 0</inkml:trace>
  <inkml:trace contextRef="#ctx0" brushRef="#br0" timeOffset="677">1538 165 7874,'-9'-5'2397,"1"1"-1780,8 4 559,0 0-246,-6-2-56,4 1 22,-6-1 135,7 1 213,-2 1-89,-4 0 110,-4 9 225,-7 8-179,-4 16-313,-6 7-3651,-2 7 3438,-2 3-2071,-2 5 1813,-1 5-68,-3 6-100,-1 5 56,0 0-1901,-1-3 1531,4-9 1597,3-9-1686,5-11-226,7-11-962,3-9-4852,0-10-3399,-1-10 9483,3-5 0,4-1 0,8 1 0</inkml:trace>
  <inkml:trace contextRef="#ctx0" brushRef="#br0" timeOffset="5615">842 1185 9521,'-5'0'3103,"1"0"-2340,4 0 1657,0 0-1378,-2 0 101,2 0-292,2 0-77,5 0 10,8 0-303,5 0-144,4 0-35,4 0-89,3 0-45,1 0-123,-1 0 11,-2-1 11,-6-2-67,-2-2 0,-5-2 0,0-2 22,-5-1-66,0-3-483,-5-1-717,-3-1-1075,-1 1-549,-2 2-348,0 3-796,0 3 4012,-6 3 0,5 2 0,-5 1 0</inkml:trace>
  <inkml:trace contextRef="#ctx0" brushRef="#br0" timeOffset="6342">912 1159 14182,'-20'68'2801,"2"-4"-2185,11-28-145,1 3-157,1-3-146,0-3-3437,1-4 3348,2-7-57,0-5-11,1-6 12,1-5-12,0-4 67,0-1 606,0-1-628,6-10-56,4-4 3426,10-9-3382,3 3-44,1 4 23,-1 5-23,-1 4 33,0 3-33,-4 1 0,2 1 23,-2 2 33,2 0 89,-1 0 35,1 2 55,1 4 11,0 4-22,-1 3 1,-3 3 21,-3 0 12,-3 2 33,-4 3-22,-3-1-34,-3 4 46,-2 1-113,-8 2 89,-3 2 23,-10 1 191,-14 19-247,7-12-100,-9 13-12,14-20-90,2-5 0,2-6-22,1-7-22,-1-6-763,-11-7-492,7-13-807,-8-7-1602,14-12-1189,0-2 4875,4 0 0,6 16 0,3 5 0</inkml:trace>
  <inkml:trace contextRef="#ctx0" brushRef="#br0" timeOffset="8176">1532 1491 16243,'38'0'2399,"-1"-2"-1671,-5-1-145,4-3-124,3-1-134,3 0-180,1 1-78,-2 3-33,-4 0-12,-6 3-22,-4-1 0,-6 1 0,-4 0-22,-4 0-12,-5 0-302,-2 0-1299,-3 0-4058,-1-9-1175,-7-7 6868,-4-2 0,2 4 0,0 9 0</inkml:trace>
  <inkml:trace contextRef="#ctx0" brushRef="#br0" timeOffset="8477">1800 1238 9638,'-1'82'2040,"5"-8"-222,5-31-1661,3 1 474,-1-2-631,-2 1 0,-3-5-370,0-1-1310,-3-8-472,0-7-700,0-11 2852,1-5 0,-1-6 0,0 0 0</inkml:trace>
  <inkml:trace contextRef="#ctx0" brushRef="#br0" timeOffset="9591">2663 7 12020,'0'-4'1792,"0"2"-1243,0 2 762,0 0-796,0 11 68,0 6-101,0 15-79,0 5-2013,0 6 1946,1 3-112,2 2-56,1 2-67,1 0 22,1 4-11,1 25-67,-3-17-270,0 15 225,-4-30 0,0-6 11,0 4 1906,0-15-1917,0 1-34,0-19-33,0-2 33,0-5-2601,0 0 752,0-2-458,0-1-999,0-2 3340,-1-2 0,0 1 0,1-1 0</inkml:trace>
  <inkml:trace contextRef="#ctx0" brushRef="#br0" timeOffset="10695">2343 1065 9353,'5'-9'2835,"-1"1"-2197,-4 8 2600,0 0-6985,-36 44 4251,23-20 804,-27 37-848,33-30-23,1 1-191,1 0-89,2 0-2246,1-1 2301,1 2-111,1-2 45,0 2 34,0-1-80,0 0-1504,0 0 1493,1-1 1518,2-3-1585,2 0 0,3-4 34,1-1-33,1-4 2290,2 0-2313,0-3 56,11 1 101,-5-6 3257,7-2-3391,-7-4-1,2-4-22,-2 0 0,2-1 22,6-9-22,-8 1-44,4-7-12,-10 0 56,0-1-68,-3-3-10,1-3-56,-2 0-12,1-12 12,-4 9 44,-2-9 12,-3 14-1,0-2 68,0 2-34,-2-1 34,-4 3-68,-17-5 1,7 13-1,-12-4 23,15 14 11,-1 0 23,0 5-45,0 6 44,-8 23-33,4 0-246,-6 16-987,6-7-447,0 2-1010,4 0-436,2-1 3182,5-4 0,3-17 0,3-7 0</inkml:trace>
  <inkml:trace contextRef="#ctx0" brushRef="#br0" timeOffset="12226">1447 2173 7784,'-7'0'1983,"1"0"-1411,6 0 963,0 0 728,13-10-1198,-5 8-80,11-8 170,-9 16-191,1 4 189,1 9-335,3 6-44,3 5 290,16 17-4243,-5-12 3257,11 9-56,-11-21 1,-4-5-23,-3-3-45,-4-7-873,-5-1-1436,-2-6 2183,-3 1-3717,1-2-874,2 0 4762,4-5 0,-6 4 0,-1-4 0</inkml:trace>
  <inkml:trace contextRef="#ctx0" brushRef="#br0" timeOffset="12548">2207 2077 10069,'5'0'4314,"-2"0"-3529,-3 0 526,5 60-840,-8-26-236,-2 53-235,-12-39-1434,-23 37-5017,15-38 6451,-22 23 0,35-57 0,-3-3 0</inkml:trace>
  <inkml:trace contextRef="#ctx0" brushRef="#br0" timeOffset="13363">1743 3012 9140,'-5'3'2723,"1"0"-1693,4-3 1839,0 0-1950,2-1-415,3-8-224,4-4-191,4-11-44,1-4 11,2-4-33,-1 1-12,1 0-3403,-1 5 3392,-1 4 0,-2 5 22,-1 5 1,-3 4-46,-2 3 46,-2 3-23,-3 1 0,0 1 3403,0 0-3403,-1 0 123,2 0 113,0 7-34,2 6 22,0 10-34,0 7 68,-1 5 89,0 5-134,-1 1 168,0 40-381,-1-33 0,-1 23-67,0-46-12,0-9-504,0-8-795,0-4-8453,0-25 9400,2 3 1,-1-7 0,2 11 0</inkml:trace>
  <inkml:trace contextRef="#ctx0" brushRef="#br0" timeOffset="13984">2049 2999 9274,'-3'1'3171,"0"0"-2364,3-1 358,0 0-683,0-9 11,4-2-168,0-11-112,6-2-90,0 0-67,0-5-34,1 0-10,-1-1 10,0 0-22,0 4 11,-2 2-11,1 4 0,-4 4 0,0 3-11,-1 4 11,0 3 11,-1 2-11,0 2 45,0 1-11,-1 0 33,-1 1 101,2 0 292,1 0-158,2 7 1222,10 48-4535,-7-14 3437,5 40-34,-11-33-90,-1 1 404,3 35-706,-2-43-952,3 19-1547,-4-55-750,1-6 2304,0-11 945,2-8 0,-2 5 0,1 1 0</inkml:trace>
  <inkml:trace contextRef="#ctx0" brushRef="#br0" timeOffset="17965">3866 2524 7851,'6'-5'2634,"-2"2"-1918,-4 3 618,0 0-606,0-3 57,0 2-80,-2-2-122,-6 3-90,-3 2-34,-8 0-44,-1 4-79,-4-2-33,2-1-113,-2 1-134,3-3-22,1 1-34,3-2 0,3 0 22,3 0-22,4 0 0,1 0-22,1 3 22,-1 2 0,1 5 0,-3 16 33,3-2-33,-1 12-11,3 5 11,2-12 0,0 6 0,1-18-56,0-6 34,0-3 22,0-5 212,0-2-178,0-1 22,4-4-22,4-5-34,5-7 0,6-3 0,1 1 0,9 0 0,-8 8-12,5 3 12,-9 6 0,-2 1 12,2 0 10,0 2 12,1 5-3403,-1 3 3402,-1 3 57,-1 2 134,-1 3 90,-3 2 22,-1 1-45,-3 2-55,-2 0 32,-3 3 35,-1 0-124,-1 1 3471,-3-1-2989,-12 9-370,0-10-123,-11 5-3392,5-13 3303,-2-4-57,-2-4 0,-2-3-22,0-4-89,-1-2-258,-1 0-528,1-3-413,1-4-2275,-8-6 851,13 0 135,-3-4-1613,15 8 4190,2 0 0,4 5 0,1 2 0</inkml:trace>
  <inkml:trace contextRef="#ctx0" brushRef="#br0" timeOffset="66202">2773 2876 10440,'-8'5'2431,"1"0"-1714,7-5 1502,0 0-1513,14-6-135,-3 2-33,11-4-168,-5 6-34,1 1-112,1 1-112,4 0 0,1 0 34,6-2 33,13-5-146,-9 0 1,5-2-12,-20 5-22,-6 2 23,-6 1-23,-4 1 33,-2 0-861,-1 0-472,-2 0-795,-5 3-248,-5 2-357,-4 5 2700,1 1 0,6-4 0,4-3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1:40.22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67 28 14798,'9'-15'2756,"-1"2"-1915,-8 13 78,-1 8-101,-5 7-213,-3 11-190,-4 7-79,-1 4 11,2 1 11,2 2-100,1 3-22,4 1-158,2-1 34,2 0-3392,1-2 3314,1 1-82,5-1 70,2 0 1,6-2 44,2 1-67,4-2-22,16 11 22,-8-17 0,13 3 0,-14-24 22,3-6 115,1-3-137,3-9 0,3-9 0,0-13 0,-1-7 0,-2-3 0,-7 1-44,-5 2-1,-5 3-45,-6 1 34,-5-9 3403,-4 12-3414,-6-7 45,-6 16-79,-5 3 11,-6 4 1,1 6 43,-1 3 46,-1 3-56,-9 19 56,7 4 23,-6 22-23,12 3-45,2 7-45,2 4-750,4-1-2073,3-3-314,3-9-4572,13-3 7799,7-17 0,-3-6 0,1-14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1:41.24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15 75 10406,'-6'0'3328,"1"0"-2264,5 0 2242,0 0-1849,-3-6-169,6 4-190,1-4-235,10 5-370,5 0 44,4 0-3469,4-2 3190,5-1-57,2-2-2168,0-1 2102,-2-2-1652,-4 2 1517,-4-2 0,-6 4 0,-4 1 1539,-6 2-1651,-2 1 1553,-4 1-3246,0 0 2464,1 0-4682,3 0 281,5 0-1043,5 0 4785,3 0 0,-7 0 0,-1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1:41.99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20 90 11134,'-11'-3'4628,"2"1"-3452,9 2 438,0 0-661,7-22-360,15 9-190,10-17-123,14 19-89,-2 5 56,-4 3 22,-7 9-45,-8 8-3448,-10 11 3414,-8 12-787,-6 8 664,-13 2-2018,-6 1 1951,-11-4 22,-2-8 0,3-8-22,6-9 1862,7-10-2198,7-4 721,5-4-710,2-4 235,8-10 34,9-9 56,13-10 0,9-2 3392,6 2-3414,5 5 22,2 8 0,0 8 0,-3 6 45,-5 11-45,-8 10-3292,-7 11 3326,-8 13 156,-9 6 225,-5 24-90,-14-18-34,-5 13-10,-12-27-91,-4-7 45,-18-3-168,8-13-89,-28-5-258,26-13-426,-8-6 2854,20-6-8153,1-8 1679,12 7 4326,0 2 0,13 10 0,1 4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1:42.96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13 137 12367,'-7'-3'4739,"2"0"-3539,5 3 1746,0 0-2083,48-48-291,-16 29 66,39-34-145,-32 46-56,-4 4-67,-7 4-90,-5 11 56,-11 7-168,-5 19-56,-6 5-112,-12 6 0,-2-2 0,-11-5-45,-6 0 23,10-19-236,1-2 101,14-18-190,3-2-67,2-5 347,3-9 44,9-8 23,9-10 0,12 0 0,6 4 0,6 5 23,24 9-23,-16 8-101,14 17 101,-28 10 0,-9 17 0,-8 8 213,-10 30-1072,-6-18 1061,-16 19-347,-5-30 436,-13-4-123,-5-9-56,-2-7-67,-2-9-45,-1-8 0,-2-5-347,-17-11-135,15-7-403,-8-9-370,24-2-919,10-1-4715,9-3 6889,16 10 0,-5 2 0,9 11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1:44.00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746 97 9386,'-1'2'4527,"0"0"459,1-2-3529,59-19-4644,-32 11 4195,51-15 703,-47 15-1083,3 2-236,-1 1-67,0-1-168,-1-1-79,-2 1 3404,-4 0-3460,-1 3 1,-5 1 21,-2 1-44,-5 1 0,-2 0 23,-4 0-23,-2 1 89,-1 6-21,-1 5 10,0 9-3425,0 5 3369,-1 6 68,3 2-2291,1 7 2290,1 5-54,3 5 244,3 34-144,-2-20-68,2 21 0,-5-32-22,-1-6-11,-1 6-57,-2-13-324,-1-9 1434,-3-15-6074,-9-16 4187,-2-3-3032,-10-7 63,-1-7 3769,0-6 0,9 8 0,2 2 0</inkml:trace>
  <inkml:trace contextRef="#ctx0" brushRef="#br0" timeOffset="283">942 486 17140,'115'-37'3221,"-29"12"1,-3 4-2684,-6 2-460,-17 5 1,-4 4 10,-19 6-44,-13 2-45,-8 2 0,-9 0-224,-3 0-2981,-3 0-100,-2-2-919,-8 0-617,-9-1 4841,-13 1 0,13 1 0,0 1 0</inkml:trace>
  <inkml:trace contextRef="#ctx0" brushRef="#br0" timeOffset="782">231 380 11101,'-5'0'4112,"1"0"-2835,4 0 5110,0 0-5356,38 5-202,-10-4-269,36 2-246,-19-11-78,0-3-169,-4-5-3370,-6 4 3303,-10 2-22,-8 5-68,-8 0-672,-4 3-1042,-4-1-740,0-1-1590,-1-2 3783,-6-2-3200,-3 0 3551,-7 2 0,6 3 0,2 1 0</inkml:trace>
  <inkml:trace contextRef="#ctx0" brushRef="#br0" timeOffset="1071">320 188 15627,'2'118'1675,"-1"-61"0,1-4-5541,6 20 4000,0-1-89,1-3 1370,-2-7-1427,0-7-526,-2-8-879,-2-8-1519,1-8-2406,1-7 871,-2-7 5038,1-4 0,-3-8 0,0-1 1</inkml:trace>
  <inkml:trace contextRef="#ctx0" brushRef="#br0" timeOffset="1587">7 1036 12008,'-3'-1'4392,"0"0"-2542,3 1 1634,0 0-2363,48 13-3121,-15 2 2684,43 13-269,-26 0-85,1-3 0,2 1 169,13 7-499,-16-9 0,-1-2-134,8 1-953,-22-10-1143,1-1-1512,-23-8-5032,-1-3 9332,-6-4 0,0 2 0,-4-2 1</inkml:trace>
  <inkml:trace contextRef="#ctx0" brushRef="#br0" timeOffset="1872">901 846 11470,'0'-2'4292,"0"0"-2623,0 2 135,-25 54 695,-4 2-1805,-14 32-267,6-16-450,2-3-44,9-21-9630,-18 25 4968,18-37-406,-7 9 5135,12-18 0,9-12 0,5-4 0</inkml:trace>
  <inkml:trace contextRef="#ctx0" brushRef="#br0" timeOffset="2569">231 2079 12277,'-5'1'7126,"1"0"-4537,4-1-1424,9-48-672,6 6-235,11-47-191,4 11 0,2-4-22,-2-5-34,-11 33 1,0 1-58,4-13 46,2-2-67,-18 51-213,-4 10 213,-1 10 67,-2 15 22,2 15 90,-1 22 34,0 14 34,1 9 55,0 4-140,0-25 0,1-1-27,3 27-1764,-3-31 0,-1-2 1696,3 9 0,-3-7-135,0-11-683,-2-11-695,0-11-907,0-9-1278,1-6-5658,2-2 10204,1-11 0,0 6 0,-1-6 0</inkml:trace>
  <inkml:trace contextRef="#ctx0" brushRef="#br0" timeOffset="3167">693 1732 11549,'-44'42'8728,"9"16"-8156,34-21-124,2 16 258,15 2-426,1-13-90,13 10-624,13-9 579,-4-14-122,17 1-1,-8-20-2297,-1-6 2275,0-3-14,-3-10 14,-7-5-246,-3-13 269,-6-7 55,1-30-56,-9-18 506,-6 26 0,-12-3-86,-51-25 1,-14 7-465,8 12-1328,-18 15 1,-3 30 1349,38 68 0,9 32 0,3-11 0,-13-6 0,-24 113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2:47.22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 9106,'11'206'2950,"1"-118"1,2 4 0,-2 2-2946,-5-18 1,-2 1 0,1 0 0,1-1-1882,7 22 0,2-2 1,-2-16 1875,8 8 1386,-3-6-1476,-2-9-795,4 8 714,-9-31-1140,2-1-236,-10-37-268,-2-7 3034,-1-7-3528,-1-15 1461,0-12 0,0 7 0,0-1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2:48.23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0 503 8751,'60'-10'852,"1"-1"557,-1 0-1230,11-6-78,13-5-57,-35 8 1,1 0 17,4-3 0,2 0 44,4 0 0,2 0-524,4 0 1,0-1 613,5 2 1,0 1-1214,3 1 0,0 2 1028,1 0 0,0 1-5,-1 4 0,-1 0 196,-3 2 0,-1 1-202,-4 2 0,5 1 18,15-2 1,10-1 0,-7 0 9,-1 0 0,0-1-10,5-1 1,6-1 0,-9 0-978,-12-2 0,-5-1 981,4 1 1,-1 0-474,1 0 0,0 0 529,-1 1 1,1-1-79,-1 1 0,-1 1 0,-2 0 0,-1 1-508,-3 1 1,0 1 507,-2 1 0,-1 0 513,-3 2 0,0-1-519,-3 2 1,0-1 10,-3 1 1,0 0-1,-5 0 1,0 0-6,42-1 1517,-12 0-1517,-15 0 2257,-14 0-2257,-14 1 11,-9-1-11,-14 1 23,-3-2-12,-11 2 3414,0-2-3413,-1 1-1,0 0 67,7-5-33,-1 3 11,10-6 22,-5 6-22,2-1 91,1 5-46,-2 9 89,3 6 247,1 34-258,-6-5 112,3 25 23,-4-9-134,-2 9-80,2 8 51,-2-20 1,0 2-40,5 28-28,-4-32 0,0-2-39,6 11 33,2-4 45,8 22-67,-4-17 0,2 20-33,-8-25 10,-3 1-33,-4-2 0,-1-3-22,-1-8-169,-1 2-324,-1-22-639,-1-1-348,-1-20-189,-1-5-102,0-2-415,0-6 2208,-9-8 0,6 6 0,-6-5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9:43.54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11 131 6753,'-6'7'325,"2"-2"-258,4-5 874,0 0-470,2 0 45,-1 0-46,1 0 3283,-2 0-3528,1-1 44,0 1-23,2-1-134,1 1 23,-1 0 77,5 0-133,-1 0-46,3 0-10,-2 0 22,-1 0-45,-1-1 33,3 0-33,-1 1 0,1-1 45,-2 1-79,-1 0 68,0 0-23,-2 0-11,2 0 0,0 0-11,3 0 33,-1 0-33,3 0 11,-4 0 0,-2 0 0,0 0 23,-1 0-12,0 0-11,-1 0-23,0-1 23,-1 1 0,0 0 0,1 0 12,0 0-12,2 0 0,0 0 22,-1 0-22,2 0 0,-3 0 0,0 0 22,-2 0-44,0 0 22,0 0 0,0 0 0,0 0 0,1 0 0,-1 0-3104,-1 0 1704,1-2-639,-1 0-213,0-2 2252,-1 2 0,1 2 0,-1-1 0</inkml:trace>
  <inkml:trace contextRef="#ctx0" brushRef="#br0" timeOffset="933">128 11 6708,'-8'-1'1132,"2"1"-852,6 0 493,0 0-347,-1-2 112,1 1-56,0-1-34,0 1-22,0 0-79,-1 0 258,1 1 639,-1-1-986,1 1 134,-1 0-191,-1 4-44,0 2-67,0 3-1,0 1 12,2 0-23,0 0 23,0 1 102,-1 4-80,0 2-45,0-1-55,0-2-12,1-5 45,-1-1-45,1 1 23,0-1-23,-1 1 11,0-1 45,0 2-55,0-3-1,0 1-11,1-5 0,-1 2 22,1-1 1,-1 0 10,1 2 1,-2-2-23,2 0 0,-1-1-11,1-1 23,-1 0-23,1-1 0,0 0 11,0 0-3585,0 0 1837,2-4-1378,1 0 3115,2-5 0,-2 4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2:49.06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3 533 8781,'-2'-3'740,"1"0"100,1 3 191,0 0-549,56-38 112,-16 18-883,5-6 0,4 0 783,23 1-802,15-2 554,-37 12 1,2 1-1193,8 0 1,2 0 1320,8-1 1,2 1-231,6-1 1,3 1-476,6-2 1,2 0 346,3 0 1,-1 0-627,3 0 0,1 0 609,0 0 0,1 1 11,-1 2 0,1 0 119,1 1 0,1 1-115,-33 5 0,1 0 0,3 0 499,26-2 0,6 0 0,-4 1-514,-20 3 0,-4 0 0,3 0 7,19-1 0,4-1 1,-7 2-615,1 2 0,-5 1 624,-4-1 0,-1 2 5,-7 0 1,-2 2 916,-6 0 1,-2 2-929,-6 0 1,-2 0-7,-5 1 1,-1 1 88,37 2-60,5-3 11,-38 0 11,-5-4 606,-37 0-337,-9-1 3072,-3 0-2937,-2 1 97,0 0-501,0 0-1586,0 0-2918,1-1 1624,-1-2 2824,-4-5 0,3 3 0,-4-2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19.07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102 46 9845,'-2'0'2096,"0"0"1378,2 0-3150,45-19 68,-26 13 35,35-13-147,-37 18 33,-1 1-33,0 0-33,1 0 56,-2 3 526,12 14-561,-11-2-3447,7 11 3370,-13-10-112,-4-4 111,-1-3-22,-3-4-134,-1-3 89,-1-1 683,0-1-761,0-4-23,-4-3 3404,-3-4-3381,-6-1-45,-1 3 0,-3-1 0,-1 3 0,-1 0 0,-1 4-23,0 1 1,0 2 22,1 0 22,-1 0-22,2 0 23,-1 4-23,-5 3 23,4 3-23,-3 0 0,8-2 22,1-1 1,1 1-23,1 0 0,2 1 0,-1 7 11,4 2 11,0 7 225,5 35-3527,4-20 3403,6 28 67,6-34-2335,7 0 2313,3-4-54,3-3 54,-2-5 0,4-5-78,-1-5 2353,16-5-2331,-11-3 33,9-4-122,-16 0 25,-5-1-48,-3-4-45,-3-1-425,-2-3-394,-2 0-615,-1 0 2552,0-1-4222,-1 1-347,0 0-1120,0 3 4616,-1 3 0,-4 1 0,-1 2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19.70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33 9140,'-3'-1'2857,"0"0"-2319,3 1 415,0 0-338,-2 2-43,2 4 33,-2 3-90,2 1 12,0 0 101,0 0 234,1 4-122,7-1-505,-2-2 651,7-5-506,-6-6-178,-1 0-45,-3 0-34,0-4-45,-2-3-33,0-6 34,-1-2-57,0-1-22,0 1 22,-2 0-44,-2 2 22,-3 0-78,3 8-1,-2 0-145,5 7 224,-2 6 0,0 5-22,-1 6-34,-1 0-549,1-2-594,1-6-3910,1-2 1164,1-5 3945,1-2 0,0-2 0,0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21.24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92 18138,'36'-4'2744,"-1"0"-1970,-8 1-338,2 0-100,-1 0-100,-2 0-4364,-3 1 4128,-4-2 882,-6 1-882,-2 0-45,-4 2-650,-1-1-941,-3 1-1020,2-3 2474,1-3-3986,2-5 4168,3-3 0,-5 5 0,0 3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21.80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9 446 9241,'-3'2'3731,"0"0"-2611,3-2 2466,0 0-2589,-2-23-89,5 1-314,1-25-3762,8 4 3369,0-4-167,1 2-34,1-1 22,-2 5-2268,0 2 2246,-5 8 0,0 6 0,-4 8 2269,1 4-2269,-2 7 0,1 3 0,-2 2 3324,0 1-3324,1 0 45,1 3 123,1 9 34,1 10-101,1 11 0,1 8-3235,4 27 3279,-3-10 46,2 19-814,-5-20 926,1 16-317,-3-24 70,1 5-2047,-3-27 1913,1-14 1688,-1-2-3201,0-10-366,-1 0-4934,0-16 6891,0-4 0,0 0 0,0 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22.52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11 122 10485,'-4'0'2958,"0"0"-2208,4 0 46,0 0-247,33-48-23,-16 34 35,27-36-35,-25 45 12,0 2-11,0 1-12,-1 2-112,-2 0-89,-1 4 79,-2 5-476,-3 7 497,-2 8-100,-5 6 280,-2 27-426,-8-12-44,-6 17 66,-8-21-145,-3-3-23,-22 12-22,18-22-358,-13 5 67,25-28 92,4-2-685,2-3 357,1-7 269,4-6 101,1-21 146,3 5-11,2-8 22,5 12-23,3 7 23,5 2 45,1 6 33,3 5 191,0 3 79,2 5-135,1 6 134,2 8-145,1 5-68,2 4 112,-1 0-3447,2-3 3325,-3-1-24,-1-2-66,-4-5-34,3-1 0,-8-8 0,-1 0-348,-6-6-313,-1 0 2227,0-7-5006,-1-4-358,2-7-1222,-2-3 5020,1 0 0,-2 10 0,-1 2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25.34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90 20 8994,'0'-11'2812,"0"3"-2139,0 8 1310,0 0-1019,-5 4-124,1 7 493,-11 22-761,5-3-180,-6 14-179,4-11-821,3-2 619,0-2 11,4-7-22,2-4-56,2-5 34,1-4-68,0-2 57,1-2 596,4-1-843,5-1 269,8-2-11,5 0-3370,5-1 3280,0-1 56,2-1 22,-3-2-56,7 1 56,-13 0 12,2 2 10,-16 0-10,-1 1 3403,-3 0-3426,-1 0-201,-1 0-505,0 0-224,0 0-1557,1-2 840,3-3-683,1-6-695,2-4 3070,-1-3 0,-3 7 0,-1 3 0</inkml:trace>
  <inkml:trace contextRef="#ctx0" brushRef="#br0" timeOffset="310">303 67 9431,'-5'-11'4213,"2"3"-2532,2 71-863,0-24-129,1 19 0,0 3-162,1-1-269,0 15-113,-1-30-100,0-7-45,0-9-45,0-8-302,1-9-1054,-1-3-728,1-6-537,0-1-764,0-5 3430,3-8 0,-3 5 0,2-4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23.95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1 156 10787,'0'5'3787,"0"-1"-2734,0-4 1872,0 0-2163,24-15 101,-10 8-281,20-10-167,-17 10-1,0 3-55,0 0-113,-1 3-100,-1 0-79,-2 1-22,-1 0-45,-4 0-45,1 0 0,-4 0-313,0 0-864,-1 0-996,-2 0-460,0 0-359,-2-1-44,1-3-952,-1-3 4033,0-3 0,0 3 0,0 2 0</inkml:trace>
  <inkml:trace contextRef="#ctx0" brushRef="#br0" timeOffset="299">135 1 10361,'-5'0'3731,"1"0"-2958,4 0 113,0 0-68,-1 21-68,4-1-201,0 19-223,3-5-125,-1 0-145,1 0-11,-2-1-1342,0 8 1073,0-13-751,0 3-739,-2-18-482,0-5-359,-2-3-1244,1-3 3799,0-2 0,-1 0 0,1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27.82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94 91 15616,'-21'34'3306,"2"-3"-2387,6-8-259,1 2-212,1 2-77,3 1-4332,2 5 4129,3-1 860,2 4-972,1 2 33,0-2-89,4 2 0,5-2 45,4-1-22,6-3-46,-1-3 23,2-4 3135,-2-7-3617,-4-2-504,-2-7-952,-3-4-449,-2-3-818,-1-2-145,0-6 3350,-2-5 0,-2 3 0,-1-1 0</inkml:trace>
  <inkml:trace contextRef="#ctx0" brushRef="#br0" timeOffset="301">211 359 10496,'-4'2'4358,"0"-1"-3461,4-1 1164,0 0-1007,15 7-259,-2-2-279,13 6-136,-5-6-234,-2 2-112,-1-4-12,-3 1-22,-3-3-358,0 0-875,-2-1-1120,-1 0-784,0-1-202,0-5-661,-1-1 4000,0-4 0,-4 5 0,-1 1 0</inkml:trace>
  <inkml:trace contextRef="#ctx0" brushRef="#br0" timeOffset="963">507 225 9969,'-3'0'6566,"0"0"-5883,11 25 427,15 5-718,3 12-190,12-3-102,-10-11-10,15 13-68,-10-11-55,18 22 33,-33-28-213,4 10-257,-24-16-147,-26 8 370,0-8-133,-24 4 212,9-14-56,2-4 11,4-2-292,-1-11 382,14-4 78,2-12 34,17-3 11,3-4 34,5-3-23,6 0 34,7-2-34,9 3 11,1-1-11,13-12-22,-13 12-78,7-7-113,-16 18 135,-4 4-12,-4 2 79,-3 3 0,-3-2 0,-2 5 34,-1-2 22,-6 5 78,-1 2 158,-24 0-292,10 4-23,-16 0-10,14 10-1200,-11 11-974,12-1-1043,-3 6 3250,17-11 0,4-5 0,4-3 0</inkml:trace>
  <inkml:trace contextRef="#ctx0" brushRef="#br0" timeOffset="1804">825 17 8747,'-9'-5'2779,"3"1"-2129,6 4 1222,0 0-965,-2-6 281,4 5-146,3 2-123,6 12 78,6 12-123,1 6-247,3 5-100,1 1-68,3 1-44,1 0-90,0 0-101,0 1 79,-4 1-90,-3-1-57,-4 1-10,-6-2-79,-4 0-11,-4-2-33,-1-5-23,-1-2 0,-4-3 0,-2-3-269,-3-3-336,2-5-303,3-4-246,0-4-840,3-4-4091,-1-2 2556,2-5 3529,-1-4 0,2 3 0,0-2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26.98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0 173 10574,'5'0'4269,"-1"0"-3485,-4 0 539,0 0-719,58-8-132,-32 1-159,47-7-178,-50 4-46,-4 4-33,-4 3-56,-5 2 0,-3 1-33,-3 0-595,-1 0-1445,0 0-684,-1 0-436,0 0 3193,-1 0 0,0 0 0,-1 0 0</inkml:trace>
  <inkml:trace contextRef="#ctx0" brushRef="#br0" timeOffset="276">166 0 8994,'-5'0'3082,"0"0"-1794,5 0-235,0 0-4363,2 52 4442,1-21 590,3 44-1207,1-37-245,0 0-158,0 2-191,-4-14-2577,2 4-145,-4-22 2865,4-1-64,-2-7 0,-1 0 0,0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9:48.642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9 0 7974,'-5'6'2151,"2"-2"-1679,3-4 3068,0 0-3473,2 0-56,2-1 1,4 0-1,2 0-22,-1 1 11,-1-1 0,0 1-12,-4 0 1,0 0-11,-1 0-124,0 0-201,-1 0-34,1 0-157,-1 0-112,-2 0-78,2 0-247,-2 0-437,1 0-291,0 1 1703,-1 1 0,0-1 0,0 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36.17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50 8568,'1'-4'4180,"0"1"-3351,-1 3 392,0 0 852,0 60-896,0-23-169,0 49 157,0-16-851,0-18-90,0 13-78,0-26-124,0-1-22,0-5-22,0-5-158,0-7-346,0-6-1054,0-9-740,0-2 46,0-4-2499,0 0 4773,0-8 0,0 5 0,0-5 0</inkml:trace>
  <inkml:trace contextRef="#ctx0" brushRef="#br0" timeOffset="696">214 39 12916,'-51'108'1809,"27"-58"1,6-7-1306,17-11-201,-1 1-46,2 1-89,0-1-78,2 1 45,3-2-79,3-1-22,4-3 10,2-3 46,14 2-79,-5-9-11,9 2 23,-8-14 10,1-3-1554,0-2 1521,1-1-11,-1-8-90,-1-5 67,-1-11-33,-4-5 67,-1-5-78,-4-4-13,-3-2 80,-4-2-45,-3 0 34,-2-1 11,-2 1-45,-1 1-135,-15-14 102,4 16 66,-14-7-10,8 23 33,-1 6 1521,-1 5-1521,-11 7-34,5 2-55,-9 5-3404,7 8 3146,-2 4-1626,-17 29 416,15-5 168,-9 22-763,21-6-604,4 6 2756,5 3 0,6-27 0,2-7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35.49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15 168 9957,'-8'-2'3531,"1"0"-2266,7 2 1256,0 0-1209,15-4 715,13 3-1320,5-3-271,7 4-122,-13 0-168,0 0-124,-4 0-22,-3-1-22,-3-1-1513,-3-6-247,-7 2-671,-1-4-606,-5 1 157,-1 0-729,0-1 3631,-6 0 0,5 5 0,-5 1 0</inkml:trace>
  <inkml:trace contextRef="#ctx0" brushRef="#br0" timeOffset="280">128 0 9252,'-2'0'9830,"-7"95"-9239,9-57-3371,-2 18 0,1-1 2858,6-26 1331,-1-5-2048,-1 0 64,-2-11-4243,4-1 2095,0-10-571,6-1 3294,2-5 0,-5 3 0,0-2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30.80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1 152 11605,'1'1'3541,"0"0"156,-1-1-2789,48-3-247,-20-1-247,41-2-88,-36 1-226,-2-2-32,-7 5-68,-5-1-45,-7 2-157,-5 1-1366,-2-1-1379,-3 0-729,-1-1-223,-1-5 3899,0-3 0,0 2 0,0 2 0</inkml:trace>
  <inkml:trace contextRef="#ctx0" brushRef="#br0" timeOffset="232">197 0 11280,'7'128'3059,"-2"-64"0,-1-9-9582,2-21 4270,2 3 715,-2-20-2517,3-7 4269,1-4 1,-3-5 0,-1-1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3:31.52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33 84 10058,'-10'236'274,"9"-178"1,-2 25-1,0 18 1,8-47 0,0-54-1</inkml:trace>
  <inkml:trace contextRef="#ctx0" brushRef="#br0" timeOffset="1334">150 18 8243,'0'-7'3182,"0"1"-2274,0 6 986,0 0-1031,0-2 33,0 2 90,0-2-56,-4 5-112,-2 6 56,-7 5-235,-2 8-68,0-1 45,1 2-112,0-2-3347,1-1 3247,1 0 111,-2 5-302,5-6 179,-1 14-22,5-4 392,2 38-2963,1-27 2302,2 18-12,0-36 371,12 38-348,-6-31-89,13 38-23,-13-50 67,1 7 2201,-4-12-2268,-1 0 0,0-1 23,1 10 21,2-6 3393,-3 1-3347,1-9-68,-3-7-3439,0 0 145,0-5-1849,0-5-145,0-8 5266,0-4 0,0 8 0,0 4 0</inkml:trace>
  <inkml:trace contextRef="#ctx0" brushRef="#br0" timeOffset="2734">408 423 10170,'71'-57'9830,"-54"51"-7973,64-18-1476,-79 60-2161,1 18 2039,-14 7-164,-11-15 0,-3-1-95,-7 19 0,-22 7 387,35-54-4007,-9-61 3127,17 24 247,-6-49 212,21 51 1,2 1 10,0 12 23,-1 2 1539,-1 1-1416,3 2 157,0 1 247,4 7-180,2 3-33,4 7-12,3-2 34,2 0-22,4-3 56,2-4-101,1 0 89,2-6-145,-2 1-157,-3-4-33,-3 1-79,1-2-269,-8-6-773,2-3-740,-8-7-1075,-2-1-157,-3 0-348,-3 1 3418,-1 2 0,-1 7 0,0 2 0</inkml:trace>
  <inkml:trace contextRef="#ctx0" brushRef="#br0" timeOffset="3251">723 65 9274,'86'157'4915,"-47"-86"0,-6-8 214,-9-1-4927,-10-12-102,-1 17-713,-11-19 680,-2-3 94,-1-2-161,-4-2-236,-10 7-3451,2-15 2500,-6 2-2315,8-19 1451,0-5-1860,2-5 651,2-4-706,4-2 3966,1-6 0,2 4 0,0-5 0</inkml:trace>
  <inkml:trace contextRef="#ctx0" brushRef="#br0" timeOffset="15637">135 476 8680,'-5'1'2813,"1"0"-2040,4-1 885,0 0-773,-11 2-33,7-2-79,-7 2-67,10-2 44,0 0 2085,1 0-2184,3 0-315,8 0-56,6 1 89,4-1-201,0 1 12,0 0 11,0 0-102,-3 2-10,-2-1 33,-5 0-90,-2-1 0,-4 0-22,-2-1 0,-2 0-4941,-1 0-2645,1-8 7586,0 3 0,0-4 0,0 5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4:22.127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29 794,'-12'3,"1"-1,9-1,-1 1,24-17,-3 1,24-17,-6-2,4-4,23-34,-11 16,-18 17,-1 0,13-11,-3 3,-2 3,0 0,-2 1,24-26,-18 21,9-8,-21 24,-16 18,1-3,-9 9,-4 2,-1 3,0 0,-22 17,5-4,-9 6,11-8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4:23.314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43 603,'-6'12,"2"-2,4-10,-14 23,10-17,-10 19,14-25,0 1,9-4,5-5,12-8,4-7,5-8,5-4,1-9,6-2,-1-5,1 2,0 4,-1 2,0 3,0-1,-2 3,-3 1,-8 6,-3 6,-8 6,3 0,-9 9,1-2,-7 7,-3 0,-2 4,-1-1,-1 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4:25.659"/>
    </inkml:context>
    <inkml:brush xml:id="br0">
      <inkml:brushProperty name="width" value="0.1" units="cm"/>
      <inkml:brushProperty name="height" value="0.2" units="cm"/>
      <inkml:brushProperty name="color" value="#FF40FF"/>
      <inkml:brushProperty name="tip" value="rectangle"/>
      <inkml:brushProperty name="rasterOp" value="maskPen"/>
    </inkml:brush>
  </inkml:definitions>
  <inkml:trace contextRef="#ctx0" brushRef="#br0">0 1018,'39'-26,"2"-6,-2-10,5-10,5-8,2-4,0-3,-1 2,-3 4,-3 3,-2 5,15-19,-11 18,11-13,-15 24,17-13,-15 17,11-5,-24 22,-5 6,-6 6,-4 2,-4 4,-5 2,0 1,-4 1,3 0,-39 0,28 0,-30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4:27.51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20 26 11493,'-11'2'6252,"3"0"-5131,8-2 839,0 0-951,3 0 593,7 3-649,6 2-281,7 3-258,1 2 248,8-2-573,-7-1-21,2-1-68,-13-2-68,-1-1-223,-5-2-818,3-1-1648,-1-3-2027,4-9-2063,5-6 6847,2-7 0,-8 10 0,-3 3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4:28.65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93 220 10125,'-4'1'4460,"2"0"-2746,2-1 3990,23-64-4718,31 16 370,28 56-1188,-23 6-135,-29 38 1,-14 11 123,-23-3-56,-5 1-12,-25 19-89,7-24-22,-13 7-3392,15-33 3391,2-8-843,4-9 810,1-4-11,2-6-628,-9-2 437,8-11-201,-5-4-1858,11-13 2059,5-2 2026,2-3-1981,4-8 146,3 13 67,6-1 0,3 19 866,8 4-821,2 3 33,7 2 113,18 15-56,-6-4 145,13 12 11,-12-6-11,1 0 3437,-1 0-3560,-2 0-113,-5-3 2,-5-2-46,-3-2 0,-4-5 0,-1-2-68,-3-2-1904,9-11-1434,-6-2-1334,5-12-784,-9 2 5524,-2 0 0,-6 10 0,-3 3 0</inkml:trace>
  <inkml:trace contextRef="#ctx0" brushRef="#br0" timeOffset="771">681 167 14922,'109'-92'3803,"-63"49"1,-5 13-3366,-6 29 111,-3 15-325,-10 1 11,5 14 23,-14 1 268,-4 25-290,-4-9 32,-4 22 35,-11 4-101,-1-15-146,-10 12 34,2-28-90,-1-4 22,0-7 1,0-4-23,2-6 0,1-4-45,0-4 67,2-4-44,-3-4-113,1-2-302,-11-8 202,8-5 55,-5-8-32,12-2-292,6-52-2956,9 38 3438,4-35 22,6 52-11,2 5 11,0 4 11,4 6 11,2 2 68,5 9 22,3 7 11,1 10 101,2 7 3381,-2-1-3146,15 10-144,-11-14-170,9 2 57,-14-15 123,7-5-325,-9-5 0,5-2-236,-4-21-705,-7 3-5311,11-31 470,-16 17 5782,2-10 0,-11 24 0,-2 5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4:35.46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47 598,'-26'21,"5"-5,21-16,0 0,11-14,7-4,14-15,5-6,2-4,3-5,0-2,-2 1,-3 2,-3 5,-3 2,-1 4,-1 0,-3 2,-2 6,-3 5,-2 4,-5 8,0 1,-8 8,0 0,-2 1,-2-3,-12 2,8-2,-12 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9:49.18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0 9946,'0'2'1199,"0"0"-448,0-2-493,1 0 0,2 0-23,2 0-34,1 0-44,-2 0-78,1 0 10,-2 0-89,1 0 11,0 0 1,0 0-12,0 0 0,0 0 0,0 0-12,-3 0-32,1 0-4169,-2 0 2555,0 2 1658,0-2 0,0 1 0,0-1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4:36.596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0 868,'39'-44,"4"-3,4-4,4-6,2-4,1 0,0 1,-4 1,-1 5,-3 1,-1 1,-1 0,15-16,-17 23,4-5,-24 29,-7 7,-5 4,-2 4,-5 3,-16 10,-7 3,-16 10,15-9,4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4:39.74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 9543,'0'13'9401,"0"4"-14344,0 22 5581,0 0-78,0 6 1455,0 3-1623,0 4-56,0 11 0,0-1-1756,0-7 1302,0 1 1,0-10-947,0-40-1122,0-2-1775,0-4 1496,0-5-975,0-7 3440,0-7 0,0 5 0,0 2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4:40.39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49 0 9151,'-1'114'9830,"0"-74"-12152,-4 28 0,-3-2 2423,0-38-68,1-3 1421,1-4-1398,2-3 804,0-4-860,1-4-12,2-5-55,0-2 3459,1-2-3526,0-1 235,9 0-90,2 0 11,10 0 45,3 0-67,14-2 12,-4 1 10,9-2-22,-12 1-34,-2 1 34,-6 0 0,-5 1 56,-4 0-100,-3 0 44,-4 0 0,0 0 0,-5 0 0,0 0-280,-2 0-2455,0-3 685,0-3-785,0-4 247,0-4-1065,0-4 3653,-1 0 0,1 7 0,-1 3 0</inkml:trace>
  <inkml:trace contextRef="#ctx0" brushRef="#br0" timeOffset="343">328 45 8893,'0'-5'3276,"-9"64"1,-9 65 0,3-16-3217,8-57 0,0 0-69,-3 21 1,-3 19 0,1-5 0,4-26-272,3-25-1648,3-25-940,-1-6-1043,-1-3 3911,-2-5 0,3 2 0,-1-2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4:38.63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5 168 11694,'-3'4'4471,"2"-1"-3619,1-3 1232,0 0-1188,19 0 56,-1 0-357,18-1-237,-7-1-100,-1-2-135,-2 1-45,-2 0-33,-3 1-23,-3 1-22,-1 0 0,-4 1-22,-1 0-56,-3 0-202,0 0-785,-2 0-1355,0 0-941,-1 0-169,-2-1-33,-2-1 3563,-1-1 0,-1 1 0,0 1 0</inkml:trace>
  <inkml:trace contextRef="#ctx0" brushRef="#br0" timeOffset="361">235 0 10529,'-6'0'3015,"1"0"-2366,5 0 1099,0 0-874,1 46 751,8 25-3854,-5 9 2285,5 0-210,-8 1-2076,-1-44 2230,0 25 0,0-55 0,0-5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4:43.43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 1 19078,'-7'0'2746,"1"0"-1906,6 0 538,0 0-885,0 1 11,4 7 113,10 6 279,45 42-599,-9-7 0,2 4-196,-1-1 0,0 1-56,0 2 0,-6-3 44,0 5-22,-19-22-11,-6-6-56,-3-5 23,-5-6-68,-4-7 45,-3-3-1860,-1-5-370,-1-2-7601,4-32 8302,0 11 1,-2-14 0,0 23 0</inkml:trace>
  <inkml:trace contextRef="#ctx0" brushRef="#br0" timeOffset="579">1084 39 9588,'1'-5'4460,"0"1"-3284,-1 4 303,0 0-112,-3 0-515,-5 3 179,-6 4 1086,-26 27 1,-8 11-1524,-22 23-499,17-16 0,1-1 62,-9 14 11,28-29-11,1-3-465,4-4 421,3-2-68,5-6-23,1 1-11,7-9-11,2 0 0,6-8 0,3-2-33,0-1-7929,1-2 3334,0-5-571,0-1 5199,1-3 0,-1 4 0,1 2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4:48.17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144 74 10496,'-5'2'4201,"1"0"-3147,4-2 2700,0 0-2802,-9 9-235,6 1-56,-6 11-112,9-1-78,0 1-3538,4 1 3369,4 2-22,6 0-134,6 2-34,2 1-22,0 1-79,3 1-2257,-2-1 2291,-1-3 0,11 16-1,-15-17-21,5 14 2290,-21 7-2313,-11-14 0,-6 17 0,-10-23-22,-12 2-1,6-8 3415,-7 0-3437,13-12-3515,5-5 3336,3-1-123,3-2 179,4-7 44,3-4 12,4-8 68,1-19 44,4 8 0,4-14 0,6 11 22,4 1-22,15-15 3414,-8 13-3414,8-13 68,2-8-68,-14 22 22,6-18 23,-14 19-12,-5 8 12,-1-13-22,-4 17-1,-1-5 45,0 10-44,-4 0 77,-2 3 12,-8 2-44,0 1 55,-4 4-34,-2 0-89,-15 4-44,6 6 21,-11 8-145,13 5-481,0 7-954,3-1-1881,4-1-1324,4-1-895,4-4 5703,5 0 0,4-9 0,2-1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12.32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30 33 9711,'-12'6'5614,"3"-2"-4225,9-4 124,0 0-45,-4 0-158,3 0-99,-3 0-270,4 0-146,0 0 80,7 2-181,6 1-189,9 0-158,5-1-56,3-1-156,0-1 189,12 0-301,-14 0 112,6 0-113,-17 0-22,-5 0 45,-4-1-45,-4 1 22,-2-2-44,-1 2-68,-1-1-840,0 0-986,0-1-1423,0-3-1927,0-4-808,0-3 6074,-3 2 0,3 3 0,-3 4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24.88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194 280 9185,'-4'0'2879,"0"0"-2285,4 0 1333,0 0-1377,-25 0 32,15 0-11,-18 1 415,15 8-459,4-2 459,-8 12-717,8-7 45,-2 4 33,5-1-145,2-1 78,1 2-67,1-1-12,2 0-3054,0 11 3043,2-4-33,4 11-45,1-9 78,4 0-67,0-3-22,-1-2-11,2-3-12,0-3-33,1-4 0,2-4 3515,1-3-3414,2-1 67,0-1-79,1-2 102,6-14-169,-5 4-11,3-12 33,-11 9-44,-3 1 78,-1-1-55,-3 0-24,-1-2 1,-2-1-22,-1 2 55,-1-9-56,0 8 1,-4-4-23,-5 6 22,-6 1-22,-4-1-22,-3-1-3393,-1 3 3270,-1 2-34,1 2-370,-5 6 100,6 2 46,-6 15-247,7 9-4572,-17 40 2856,17-13-1568,-5 8 3934,21-31 0,5-19 0,0-4 0</inkml:trace>
  <inkml:trace contextRef="#ctx0" brushRef="#br0" timeOffset="817">267 6 8210,'0'-3'2678,"0"1"526,0 2 359,0-1-2319,0 5-123,0 4-315,0 8-44,0 5 292,0 14-707,0-7-11,0 9-123,1-9 11,0-1 11,1-1 46,0 2-68,1-1-34,1 0-22,2 3 33,0-1-78,1 2 0,0-2 34,4 8-34,-2-9-45,1 5 23,-6-10 22,-1-2-56,-1 1 11,1-3-22,0-3-45,1-3 45,2-2-23,3-2 23,1 1 0,3-1-23,0 0 23,2-1 0,0-2 213,32-2-236,-17-9 0,22-3-22,-29-7-22,-3 1-191,-5 1-313,-3 1-685,-2 0-1153,-3-2-1300,0-6-1445,1-2-1155,1-5 6264,0 2 0,-4 9 0,0 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27.03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26 35 10574,'2'-7'3709,"-1"1"-3037,-1 6 819,0 0-920,0-2-56,0 2 628,0-2-448,0 6-247,0 2-45,0 3-89,1-3 56,2-2-23,0-4-201,0 0 44,-1 0-89,1 0-34,0-5 1,-1-2 10,-1-7 12,-1 6-34,0-1 89,-3 7-122,-1 1-23,-2 1-56,0 0 11,1 0-146,0 0-728,-1 2-1422,1 0-1716,0 1-1388,3-1 5445,0-1 0,2-1 0,0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41.67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0 16434,'76'144'2504,"-41"-76"1,-6-6-2091,-10 6-106,-8-18 0,-1 2-161,1 27-114,-5-28 1,-2-1-12,-1 17 23,-3-4-45,-1-3-22,-6-8-1,0-8-302,-2-13-1008,2-10-774,0-10-1579,-1-6-807,0-4 4493,2-13 0,3 8 0,3-7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9:50.153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64 16 7694,'1'-4'1950,"1"0"-1525,-2 4 786,0 0-808,0-3-66,0 2-35,0-2 23,0 2 840,0 1-818,0 6-55,0 1-46,-3 6 68,-1 0-157,-2-1 11,-2 2 34,2-2-68,-2 0-22,2-2-45,0 0-44,1-2-12,1-1 0,0 0 12,2-1-46,-1-1 23,2 0-11,1-2-34,0-1 0,0 0 45,0 0 45,0 1-11,5 0 22,3-1-56,3-1 0,3 1-11,-2-2 22,1 1-11,0-1 0,0 0 0,-1 0 0,-2 0 11,-2 0-11,-2 0 0,-3 0-11,-1 0-45,-1 0-7317,-1 0 7373,-2 0 0,1 0 0,-1 0 0</inkml:trace>
  <inkml:trace contextRef="#ctx0" brushRef="#br0" timeOffset="497">173 54 7437,'2'0'2263,"0"0"-549,-2 0-1333,0 12 45,-1-4-56,0 11 44,-2-7-21,0 2 66,-2 0-67,1 2 326,-3 7-259,0 0-11,1 6-291,1-9-45,3-3 67,0-6-90,1-2-43,0-1-13,-1-2-10,2-2-23,0 0 0,0-2 0,0 0-23,0-1-9288,0 0 9311,0-6 0,0 4 0,0-3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43.47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 86 9509,'-7'0'3765,"2"0"-2745,5 0 6084,0 0-6499,21 57-269,-5-23-3380,20 47 3212,-10-36-56,2-2-34,1-1-11,2-2 1,-3-3-68,-2-2 22,-4-4 0,-5-2-22,-4-5 23,-7-1-12,-3-1 11,-3-1 3415,-8 1-3414,-4-1-23,-9-2 0,-5-3-68,-2-6-32,0-4-80,-1-4-10,2-3 44,2-7-134,4-3-247,5-21 449,7 5-12,4-13-3358,8 7 3403,9-3 45,5 0 0,22-13 0,-9 10 0,10-7 0,-13 12 0,-2 0 0,0-1 0,-1-3 0,-2 1 0,-4 3 23,-4-9-23,-8 15 0,-2-6 0,-7 16 0,-5 3 0,-5 2 3414,-5 2-3391,-13 4-91,5 2 24,-10 3-124,3 10-4359,-20 15-224,11 3 4751,-9 11 0,33-20 0,7-4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42.06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13 182 11784,'-7'0'5558,"1"0"-4258,6 0 1602,0 0-1995,29 8-134,-8-3-213,25 6-257,-13-6-202,-1-1-78,0-3-23,-4 1-1945,-4-2 1664,-5 0-1176,-6 0-996,-4 0-1514,-5-5-212,-2-5 302,-2-5 3877,-5-4 0,4 8 0,-4 3 0</inkml:trace>
  <inkml:trace contextRef="#ctx0" brushRef="#br0" timeOffset="286">126 1 10597,'-1'23'4549,"0"0"-6697,1 23 3245,0 0-2312,0 4 1876,0 5-1142,-3 1 437,-7 35-1323,3-40-1244,-4 19-6427,9-55 9244,1-7 0,1-6 0,0-2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40.53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109 13 9644,'5'-7'3563,"-1"1"-2241,-4 6 3093,0 0-3003,-26 37-157,12-14-337,-20 35-267,22-23-69,0 6-302,3-1 1,3 6-169,3 3 11,2 3 11,1 5-3459,3-3 3404,4-2-689,3-6 610,5-4 67,-1-6-134,-1-2-11,4 0-752,-7-11-1276,2-2-762,-7-15 2081,1-3 787,15-24 0,-13 16 0,11-17 0</inkml:trace>
  <inkml:trace contextRef="#ctx0" brushRef="#br0" timeOffset="289">252 528 15571,'74'2'6062,"-12"1"-5939,-45 0-123,-2-1 0,-4 0-168,1-2-1199,-3 1-5176,9-1 2789,-5-5 3754,4 1 0,-10-1 0,-2 2 0</inkml:trace>
  <inkml:trace contextRef="#ctx0" brushRef="#br0" timeOffset="768">633 511 19101,'29'-71'269,"5"-14"-823,-13 39 565,5-14 170,-8 23-181,2-3 92,-7 16-47,0 1-68,-10 18 23,-1 2 495,-2 3-339,0 5 326,0 9-56,0 10-11,0 13-113,0 5 583,0 27-145,0 26-561,0-16-101,0 5-55,0-47-68,0 16-190,0-24-4020,0 9 2529,0-28-1142,0-3-270,0-4 57,0-1 201,0-7 2880,0-10 0,0 6 0,0-4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39.45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13 214 11000,'-7'0'5838,"1"0"-2903,6 0-1612,36-5-35,-12 4-134,30-4-347,-21 5-314,-2 0-224,-3 0-113,-3 0-122,-5 0-34,-5 0-56,-3 0-358,-3 0-1155,-2-1-1333,-2-5-1087,-1-4-190,-2-7 212,-2-1 3967,-4-1 0,3 8 0,-3 4 0</inkml:trace>
  <inkml:trace contextRef="#ctx0" brushRef="#br0" timeOffset="264">153 18 11605,'0'-10'5401,"0"3"-4045,0 7-404,7 51-347,-2-20-448,4 43-157,-5-34-79,-2-2-4780,-1-3 1430,-1-4-560,0-2 3989,0-5 0,0-10 0,0-4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37.59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85 17 8624,'7'-1'3396,"-1"0"-1895,-6 1 2902,0 0-2710,8 5 32,-10 7-492,0 10-270,-12 8-671,-6 3 402,1 3-100,2 1-336,2 4-3144,5 4 3144,5 4-124,3 3-193,2 0 171,4-1-2149,5-4 2138,17 12-101,8-9 254,-2-5-355,-4-15-146,-15-19-806,-2-2 1435,-5-3-3385,0-4-1324,1 0-514,2-5 5688,3-5 1,-5 3 0,0-2 0</inkml:trace>
  <inkml:trace contextRef="#ctx0" brushRef="#br0" timeOffset="334">352 441 10832,'-10'0'3943,"3"0"-2911,7 0 1780,0 0-1512,20 6-123,-2-2-102,20 3-257,-8-3-325,2-2-191,-2-2-178,-2 0-57,-6 0-67,-4 0 0,-5 0-437,-4 0-1658,-2-3-1266,-3-5-1447,-2-5 68,-1-4 4740,-1-1 0,0 7 0,0 3 0</inkml:trace>
  <inkml:trace contextRef="#ctx0" brushRef="#br0" timeOffset="773">786 128 11213,'5'0'5826,"-1"0"-4246,-4 0-302,0 51-519,-2-19 327,-5 45-3570,-5-33 2932,-3 0-2429,0-3 2138,4-7-134,1-7-1,5-6 130,2-5-174,2-5 2290,1-2-2313,0-4 3437,6-1-3324,7-2-24,12 0-32,8-2 77,5 0-89,3-5 0,1 0-22,-3-4-1,-1 3 1,-7 2 22,-6 1-56,-6 0-482,-7 2-638,-4-1-471,-6 2-1412,0-3-471,-2-1-448,0-3 3978,0-5 0,0 6 0,0-1 0</inkml:trace>
  <inkml:trace contextRef="#ctx0" brushRef="#br0" timeOffset="1041">1061 258 15157,'-18'277'3098,"12"-173"0,0-11-3798,-2-29 0,0-13-2068,3-17-728,5-35-560,0-15 4056,2-11 0,-1 7 0,2 0 0</inkml:trace>
  <inkml:trace contextRef="#ctx0" brushRef="#br0" timeOffset="1442">1195 0 10585,'95'139'4915,"-77"-92"0,0 4-3344,15 18 1,7 10-1,-11-4-1398,-17 0 1,-11-5-73,-2-12 1,-3-4-80,-7 45-22,-9-42-135,-1-9-414,-2-10-628,4-12-1052,1-8-1256,4-11 3485,-4-20 0,10 9 0,-2-13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36.60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0 181 22115,'31'0'3428,"1"0"-3012,-4 0-215,3 0-10,1 0-4353,-3 0 4162,-2-2 859,-4 0-859,-4-2-213,-5 0-672,-5 2-1087,-3-5-1277,-2-2 1856,-1-5-3066,-1-6 268,-1 0 4191,0-1 0,-1 10 0,0 4 0</inkml:trace>
  <inkml:trace contextRef="#ctx0" brushRef="#br0" timeOffset="268">177 0 11101,'-9'0'5277,"1"0"-3529,8 0-471,-1 49-4452,1-15 3993,-1 43-113,2-27 370,0-2-963,0-2-112,0-5-22,-1-6-762,0-9-1266,0-7-2387,0-9-931,0-5 5368,3-4 0,-2-1 0,2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35.64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32 66 10597,'-3'6'4885,"0"-1"-3989,3-5 1513,0 0-1355,21 0-114,-4 0-233,20 0-338,-10-4 57,12-4-381,-10-3-45,7-1 0,-16 2-68,-1 3-749,-5 0-953,-2 2-1570,-7 1-973,-2 1 592,-3 0 3721,-5 1 0,4 1 0,-4 1 0</inkml:trace>
  <inkml:trace contextRef="#ctx0" brushRef="#br0" timeOffset="539">88 37 15672,'-41'91'2466,"7"-11"-2164,28-48-100,1-4-146,3-7 33,2-5-10,0-6-23,0-3 481,31-20-435,-9-1-69,26-16-3358,-16 7 3337,-2 4-12,-2 6-2013,-1 6 2058,-2 5 33,2 2 1,0 3 22,1 7 78,-1 5-45,-2 6 34,-4 4 112,-2 2 2452,-5 3-2497,-5 3 3155,-4 5-2886,-4-1-33,-8 3-135,-5-4-56,-10-2-100,-3-4-35,-2-5-33,0-4-67,-18-4-45,12-6-45,-13-4-112,16-5-335,3-2-360,5 0-560,4-3-717,5-3-4067,5-12 2341,4 1 3855,12-9 0,-6 15 0,6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45.11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43 102 9924,'-14'375'1966,"0"-257"0,-1-4 0,19-48 0,20-61 0</inkml:trace>
  <inkml:trace contextRef="#ctx0" brushRef="#br0" timeOffset="617">177 473 9845,'-7'0'4023,"1"0"-2566,6 0 817,0 0-559,7 4-729,4 0-3336,9 4 3369,4-1-357,2-2-293,-4-1-156,-1-3-146,-5 0-44,-1-1-23,-3 0-538,1 0-1591,-4 0-4863,4-2 6429,-5-5 563,3-3 0,-6 2 0,-1 1 0</inkml:trace>
  <inkml:trace contextRef="#ctx0" brushRef="#br0" timeOffset="1215">505 354 13897,'94'-69'2005,"-12"14"-971,-47 50-721,-2 3 605,-1 1-761,-2 1 885,6 13-772,-12 2-1,1 16 859,-17 2-960,-5 4 134,-18 26-246,-4-14-56,-17 16 0,-2-23 523,-1-4-546,1-7-33,4-6-291,7-8-1468,1-6 1187,15-5-111,1-6 425,10-10 112,0-7 11,2-6 46,6 0 77,3 3 46,4 3 11,1 6-12,0 5 23,3 4 23,-1 2 145,4 6 247,1 4-68,1 8-11,3-1 67,0 2-134,3-4-33,2-2 22,2-6-79,0-2-134,1-3-45,-4-1-45,-4-1-919,-4 0-1680,-4-6-1177,-4-3-348,-3-7 4169,0-2 0,-6 7 0,-1 2 0</inkml:trace>
  <inkml:trace contextRef="#ctx0" brushRef="#br0" timeOffset="1598">1269 0 13488,'38'105'1535,"-20"-53"0,-1-3-695,4 13 45,-1 7-302,-3-1-180,-6-1-55,-4-1-5650,-4 0 5582,-3-3-79,-4-3 1253,-5-7-1454,-7-8-1599,-4-9 288,-4-7-1240,0-8-643,1-8-750,1-6 3944,6-5 0,6-2 0,5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44.37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0 175 8916,'7'0'9830,"49"5"-4668,-18-1-5174,14 0 1,-3 0-1446,-23 0-839,17 0-853,-43-4-4257,0-1 7406,0-8 0,0 5 0,0-4 0</inkml:trace>
  <inkml:trace contextRef="#ctx0" brushRef="#br0" timeOffset="264">134 1 10574,'8'198'4915,"-5"-110"0,0-10-4806,-1-8-389,-1-24-1222,-1 1-750,0-26-683,0-10-607,1-6 3542,4-3 0,-3-2 0,3 0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48.41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235 230 15135,'-106'152'2834,"71"-106"1,4-1-2673,2 16 1,9-4 28,13-9-68,2-1 0,4 4-101,1-3 46,1 1-57,5-2-11,4-3 0,5-4 0,1-3 0,0-5-56,0-2-852,5 2-44,-7-11-493,3 2-606,-9-14-560,-2-4 12,-2-2-124,0-3 2723,-1-9 0,0 7 0,-2-7 0</inkml:trace>
  <inkml:trace contextRef="#ctx0" brushRef="#br0" timeOffset="384">356 682 10215,'-8'-2'4012,"1"2"-2869,7 0 705,0 0-10,7 5-773,13-1-774,3 4-101,10-4-111,-6-3-57,0 0-22,-3-1-101,0 0-2689,-4 0-157,-7 0-504,-2-3-269,-6-1 3720,-2-6 0,-2 5 0,0-1 0</inkml:trace>
  <inkml:trace contextRef="#ctx0" brushRef="#br0" timeOffset="889">648 324 10226,'-10'-5'2914,"3"1"-2488,7 4 975,0 0-875,21-2-145,-9 2 0,19-2 34,-14 2-247,2 1-90,1 1-44,1 1-12,2 0-11,-1-2-11,-1 0 0,-5-1 0,-4 0-11,-3 2-11,-3 0-12,-1 2 34,-1 2 22,0 3 382,0 16-158,1 1-22,-1 15 68,-1-2 156,-1 5-112,-1 3 359,0 24-381,-1-17-12,0 14-201,0-27 0,0-7-101,0-6-23,1-6-22,-1-7-257,2-3-751,-2-5-3082,1-2 1502,-1-2 1740,0-1 0,0-2 1</inkml:trace>
  <inkml:trace contextRef="#ctx0" brushRef="#br0" timeOffset="1204">701 694 10630,'80'-18'4915,"-29"7"0,3 0-4867,2-1 1,-1 1-49,41-9 0,-75 13-201,-2-1-2634,11-11-2869,-1-9 2321,0 0 3383,-9-4 0,-13 19 0,-4 4 0</inkml:trace>
  <inkml:trace contextRef="#ctx0" brushRef="#br0" timeOffset="1644">1182 9 9913,'-3'-5'3619,"0"1"-2376,3 4 999,0 0-1099,44 50-68,-17-15-632,4 2 0,2 3 240,4 10 605,12 25-805,-13-15-91,4 18-112,-19-21-67,-7-1-1,-6 0-144,-4-1-46,-5-2-22,-11-2-224,-5-6-1199,-9-4-5210,-7-4 2588,9-15 4045,-3 0 0,17-17 0,3-1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17:59.86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15 6663,'2'-5'763,"0"0"-539,-2 5 3372,0 0-3137,-1 0-44,1 0-90,-1-1-56,1 0-67,0 0 370,0 1-472,2-1-32,1 1-1,3 0 0,1 0 11,0 0-22,2 0-33,-1 0-23,0 0 11,-2 0-11,-2 0-22,-2 0-57,-2 0-2170,0 0 1,0 0-1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30:26.590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 88 6809,'-1'0'975,"-1"0"4045,2 0-4774,1-2-67,1 2 46,0-2-23,2 1-90,1 0 67,2-1-112,-1 1 34,2 0-57,-3 1 91,0 0-12,-1 0-67,2-1 56,0 1-56,0-1 0,1 1 56,1 0-45,-1 0-67,2 0 23,-2 0-11,0 0 55,4 0-67,-4 0 11,4 0 67,-6 0-55,0 0 44,0 0-33,0 0-12,0 0-11,0 0 23,1 0-23,-1 0 34,0 0-34,1 0 34,-1 0-23,1 0 12,0 0 33,0 0-33,-1 0-1,1 0-22,0 0 1,-1 0-12,0 0 0,-1 0 0,0 0 33,-3 0 1,1 0-23,-2 0-6308,1 0 6297,-4 0 0,2 0 0,-2 0 0</inkml:trace>
  <inkml:trace contextRef="#ctx0" brushRef="#br0" timeOffset="803">135 12 7997,'0'-5'2499,"0"2"-1883,0 3 404,0 0-483,0-1 90,0 0 2724,0 0-2746,0 4-336,2 1-45,-1 3 45,1 1-56,-1 1 56,0 2 11,-1 2-112,0 3 45,0-1-56,0 1 146,0 4-225,0-5 79,0 3 11,-1-7-67,1-1 33,-1-1-11,0-2-89,-1 0-12,2-1 23,-2-2-45,2-1 0,0-1 0,0-1 0,0 0-2341,0-1 10,-2 1-370,-1-1-492,-2 0 3193,-1 0 0,2 0 0,1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5:47.67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1 186 9711,'0'10'5256,"0"-1"-3240,0-9 674,22 2-1727,-1-1-111,24 1-102,-5-1-279,8-1-180,2-2-134,1-3-90,-7-2-67,-10 0-22,-10 1-90,-10 4-953,-8 1-4246,-3-2 1546,-3 0 146,-8-5 3619,-2 0 0,0 2 0,2 2 0</inkml:trace>
  <inkml:trace contextRef="#ctx0" brushRef="#br0" timeOffset="263">262 0 10597,'-1'95'3568,"1"-26"1,-1-3-3031,1-1-437,-1 3 0,-1-1-1525,-3-10-525,-1 9-494,2-47-571,3-15 3014,1-3 0,0-1 0,0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5:54.87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26 616,'-14'11,"4"-2,8-7,21-8,-2-3,20-10,-6-3,6-6,5-6,7-6,6-7,1-5,4-3,-5 1,-1 2,-7 5,-6 7,-6 6,-7 8,-4 4,-6 4,-4 4,-3 5,-6 2,-2 5,2 1,0 1,3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5:56.588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1 859,'21'-20,"2"-4,11-10,6-11,9-12,5-9,5-7,0 2,1 2,-3 9,-6 8,-4 10,-8 8,-5 6,-5 5,-6 4,-4 5,-2 3,-3 1,-1 2,-1 1,-5 1,0 3,-3 1,-1-2,4 1,4-3,11-2,6-4,7-4,1 1,-15 5,-4 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5:58.0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15 945,'-8'11,"2"-1,5-10,24-21,6-6,32-27,9-7,-30 24,2-1,3-3,0-2,1-3,-1-1,-1 1,0-2,12-14,-2 1,-17 18,-2 1,8-7,-4 4,0 0,-10 12,-8 9,-5 6,-5 5,-3 5,-3 3,-1 2,-3-2,-18 19,-12-3,5 7,-1-5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6:00.40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8 410 10787,'-2'0'5266,"0"0"-538,2 0-2352,-3 0-1098,15 0-416,-1 1-3704,20 2 3312,0 1 12,29 4-370,-11-4-56,20 1 11,-19-4-22,-3 0-45,-4-1-45,15 0-123,-31 0 2921,8 0-4288,-33 0-1065,-2 0-1074,1-2-1772,0-5 5446,5-8 0,-4 6 0,2-2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6:08.433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0 918,'5'14,"2"-2,5-12,5-7,6-9,29-40,-6-3,-4 3,8-10,-5 4,-5 8,0 1,3-5,5-5,-5 8,-9 13,-1 4,9-9,-1 2,14-13,5-5,-33 40,-10 9,-9 9,-3 3,-2 2,3 0,0 0,2-1,-2 1,-1-1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6:09.504"/>
    </inkml:context>
    <inkml:brush xml:id="br0">
      <inkml:brushProperty name="width" value="0.1" units="cm"/>
      <inkml:brushProperty name="height" value="0.2" units="cm"/>
      <inkml:brushProperty name="color" value="#00B44B"/>
      <inkml:brushProperty name="tip" value="rectangle"/>
      <inkml:brushProperty name="rasterOp" value="maskPen"/>
    </inkml:brush>
  </inkml:definitions>
  <inkml:trace contextRef="#ctx0" brushRef="#br0">0 1084,'19'-26,"7"-6,11-11,6-11,2-8,-9 8,1-2,-9 13,1-1,10-16,0 2,14-19,2 5,-4 4,-1 5,-4 0,-4 7,-5 6,-7 10,-8 11,-7 10,-6 9,-3 6,-3 4,2 0,-20 8,4-2,-24 9,21-10,0 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6:19.58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82 7201,'0'-10'1546,"0"3"-795,0 7 616,0 0-650,13-28 113,-9 20 32,10-20-21,-13 28 761,-1 0-605,0 11-3145,3 9 2977,-1 18-702,4 10 646,-2 7-78,0 5-34,-3 3-135,0-2 1,-1 0-2181,0-2 1934,0-2-157,0-3-56,-1 9-45,-1-19-22,-1 1 2047,0-24-2450,1-8 63,2-5-1318,0-4 2944,0-3-3651,0-1-683,0-11-100,1-8 3148,6-17 0,-4 14 0,3 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6:20.09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128 0 9778,'8'0'4639,"-3"0"-3440,-5 0 56,0 0-3274,-12 63 3139,0-26 371,-12 52-931,4-41-212,1-5-101,1-6-124,5-7-67,2-8-34,5-6-22,3-4-22,1-5 0,2-2 2499,0-1-2409,8 1 32,18-4-77,3 2-1,29-4-22,-20-2 0,14-2-22,-17-2 22,0 1 0,-7 0 0,-2 4-23,-6 0-167,-2 2-483,-8 0-537,-1 0-549,-8 0-784,0 0-236,-1-1 0,0-2 2779,-5-2 0,4 1 0,-4 0 0</inkml:trace>
  <inkml:trace contextRef="#ctx0" brushRef="#br0" timeOffset="341">356 130 14260,'-4'85'3911,"0"-4"-2768,4-26-157,0 7-258,0 6-123,0 3-414,0-1-1290,0-2 1189,0-8-90,0-10 0,0-11-23,0-11-503,0-11-942,0-8-1076,0-6-716,0-2 3260,0-11 0,0 8 0,0-7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6:26.35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14 1 10821,'-7'0'4269,"1"0"-2734,6 0 2644,0 0-2622,10-1-638,12 7-3728,12 2 3403,9 6-390,0 1-2,1-2-2322,-3-4 2142,-2-1-22,-6-4 0,-3-2 2076,-8-1-2625,-4-1-754,-4 0-1689,-2 0 2149,-3 0-3135,1 0-459,1-4 4437,-1-1 0,-2 1 0,-3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30:59.518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305 16 7470,'-4'1'1748,"1"-1"-1221,3 0 3675,0 0-4101,3 0 89,1-1-134,5-1-56,2-1 33,1 0-21,1 0-1,-2 1-11,0 1 0,-2 0-11,-1 0 11,-1 1-34,-2 0 23,0 0 0,-2 0 11,0 2 44,-2 2 46,0 5-34,-1-2 22,-2 4-33,-1-4-11,-3 0-23,-3 0 45,-1 1-45,0-2-11,0 0 0,2-1 0,2 0 0,2-2-11,2-1 11,2-1-493,0-1 437,2 0 23,3 0 33,4 0 0,4-1 11,0 0-11,-1-1 0,-2 0 0,-1 2-11,0-1 22,-2 1-11,0 0 67,-1 0-45,-4 0 68,1 4 100,-3 0-145,0 4 34,0 0 21,0 1 46,-1-1 124,-2 0-24,-2-1 34,0 0-112,-2-2-78,0-1-34,-4 1-56,2-3 0,-2 1-460,1-3-100,3 0-437,-2-2-269,4-2 123,2-3-538,1-1-269,2 3 1950,0-1 0,0 4 0,0 0 0</inkml:trace>
  <inkml:trace contextRef="#ctx0" brushRef="#br0" timeOffset="756">603 56 7515,'1'-4'2073,"0"1"-1412,-1 3 504,0 0-705,0-3-23,0 1 0,0-2-101,0 4 213,0 0 526,0 4-794,-3 4 100,1 4 100,-5 7-201,4-4-89,0 3-23,2-6 12,1-2-80,0-1-55,0-1 78,2-2-11,2-2 45,3-1-112,2-1 11,2-1-56,0-1-22,2-3 22,0-3-45,-1-3-22,0-2 44,-1-1 12,-3 2-23,-2 0 34,-2 2-56,-2 1 56,-1 0-33,-1 2 33,0-2 0,-3 2-34,-1-1 34,-4 1 0,-2 3-11,-2-1-23,0 2 12,0 0-23,-1 1-459,-4 0-336,3 0-1,-4 2-560,6 2-21,2 4-260,1 1-32,2 4-168,3 0 1882,3 0 0,0-6 0,1-1 0</inkml:trace>
  <inkml:trace contextRef="#ctx0" brushRef="#br0" timeOffset="1501">777 63 7078,'0'-5'1961,"0"0"-1255,0 5 672,0 0-829,0-4-101,0 2-11,0-3 22,0 3-66,-1 2 22,-1 0-102,-2 0-123,0 0 57,1 1 44,-1 3 113,1 2 22,1 4-113,0 1 57,1 0-78,0 0-80,0 0-21,1-1-12,0-1 101,0 0-11,3-2 146,5 2-247,1-3-157,5 0 68,-3-5-46,-1 0 12,-1-1-45,0 0 0,-2 0 56,0-2-56,-1-1 0,0-3-22,1-2 44,-1 0-22,0-1 11,0 0 12,-1 0-46,-1 1 23,-2 0-56,0 0 0,-1 1-168,-1-4 135,0 3 89,-2-2 33,-14 0-246,-3 5-3795,-6 0 2741,3 4-100,4 1-515,-3 3-650,-1 2-595,0 5 3127,2 2 0,8-5 0,5-2 0</inkml:trace>
  <inkml:trace contextRef="#ctx0" brushRef="#br0" timeOffset="2419">70 40 7470,'-2'-1'2017,"1"0"-605,1 1-964,-1-2-67,1 1 34,-1-2-12,1 3 347,0-2-592,2 2-24,2-1-89,1 0-22,2 1-23,0 0 0,-1-1 0,0 1-12,-1 0 12,0 0-11,-1 0-67,-3 0-158,0 0-3652,-1 0 2655,-3 0 12,-1 0 1221,-3 1 0,3-1 0,0 0 0</inkml:trace>
  <inkml:trace contextRef="#ctx0" brushRef="#br0" timeOffset="3073">1 115 12613,'3'1'683,"0"-1"-491,0 0-36,0 0 1,1 0 34,1 0-113,1 0-45,1 0-21,0 0 32,0-1-44,-1 0 34,-2-1-34,-2 1 11,0 1-22,-1 0-23,0 0 34,0 0-11,0 0 0,1 0 0,-1 0-23,1 0-33,-2 0-2488,0 0 953,0 2-784,0 1 2386,-3 2 0,2-1 0,-2-1 0</inkml:trace>
  <inkml:trace contextRef="#ctx0" brushRef="#br0" timeOffset="4942">202 122 7851,'-3'-1'2006,"1"1"-1356,2 0 1546,0 0-1277,0-5-90,0 3-145,0-4-80,0 5-10,0 0-157,1 0-101,3 0-44,1-1-35,4 1 80,-2-1-102,0 0-22,0 0-90,0 1-78,-1 0 22,2-1-22,-1 1 179,4-1-146,-6 2 113,1-1-57,-5 1-9524,0 0 9390,-5 0 0,3 0 0,-4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6:26.95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1 525 19034,'25'-45'2196,"0"1"-1882,-1 2-146,1-2-23,-2-2-55,0-1 11,-3 0-79,0 0 0,-1 3 23,-1 5-45,-3 8 0,-3 10 0,-2 7-45,-5 7 45,0 3 23,-3 3 22,1 0-34,-2 1 482,-1 0-325,0 2 68,0 12 21,0 12 415,0 21-234,-2 12-181,-4 14 348,-2 7-156,-3 5-3561,-2 2 3414,2-2-2391,1-8 2179,2-8-23,2-10-45,2-10-22,0-9 0,1-7 2224,1-8-2616,0-7-863,1-8 2058,0-5-5217,1-3-1245,-1-2-145,-1-7 5804,-2-2 0,1 0 0,0 2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6:25.22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1 131 8860,'0'-7'3238,"0"1"-2017,0 6 796,0 0-672,21-28 358,-8 21-146,22-20-55,-12 37-191,9 7-370,6 11-179,9 8-180,6 9-10,5 7-264,-12-10 0,0 1-72,26 23-169,-25-22 0,-1-1 45,17 17-742,-5-2 697,-3 0-67,-6-3 0,-7-4-495,-6-5 450,-9-10-1030,-3-5-629,-11-17-891,-2-3-1798,-9-11-223,-1-6 157,-1-9 4590,0-11 1,0 9 0,0 0 0</inkml:trace>
  <inkml:trace contextRef="#ctx0" brushRef="#br0" timeOffset="385">1547 1 13433,'-14'35'4089,"-3"4"-2381,-9 6-520,-7 10-191,-8 8-325,-4 8-213,-4 4-122,2 0-276,17-29 1,0-2-129,-11 20 141,-5 4-1183,20-32-976,3-7-1500,-1-4-388,-1-4-363,-1-1 4336,-3-1 0,13-8 0,3-2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6:23.83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28 0 10765,'-7'0'4594,"1"0"-3418,6 0 101,-6 64-5649,4-18 4971,-1 5 1,-1 4 689,4 17 562,2 6-1202,1 0-201,1 2-100,-1-3-135,0-5-168,-1-7-23,0-11-22,-1-12-186,-1-5-1965,0-19-886,0-4-863,1-14 259,0-9 4428,-1-8 0,0 4 0,0-1 0</inkml:trace>
  <inkml:trace contextRef="#ctx0" brushRef="#br0" timeOffset="753">158 205 17431,'69'-33'2622,"-5"7"-2017,-26 19-258,-2 4-5491,-4 1 5782,-7 2 1253,-3 7-1286,-6 6 748,-6 12-1029,-5 11-133,-3 6-79,-5 3 3381,-8-1-3470,-5-2 21,-7-7-44,1-5 0,1-7-44,5-5-80,3-7-179,6-5 23,2-4 79,4-2-550,1 0 751,1-7 0,24-17 0,-4 1 0,22-10 0,-9 14 0,2 5 0,0 4 23,-2 6-1,-1 2 1,-3 3 66,-3 9 124,-2 6-23,-3 13 46,-2 7 229,-10 15 0,-4 3-3633,-2 9 3285,-5-6 1,-4-3 106,-13-8 34,-19 6-214,5-17-21,-13 1-23,9-20-224,-2-6-1401,-26-5-3674,-4-3 1231,-3-2 4068,-10 0 0,51 0 0,-6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16:22.98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1 231 10686,'4'2'4807,"0"0"-3462,-4-2 1792,0 0-2454,4 0 12,2 0 740,6 0-618,6 0-335,6 0 56,5 0-79,3 0 158,19 0-494,-12 0 56,47 0-156,-52 0-23,20 0-45,-43 0 23,-7 0-135,0 0-583,-4 0-1064,2 0-841,-2 0-1153,1-1-4224,-2-10 8022,-6 1 0,5-3 0,-5 8 0</inkml:trace>
  <inkml:trace contextRef="#ctx0" brushRef="#br0" timeOffset="309">309 1 10787,'-4'0'4997,"0"0"-3798,4 0 1087,5 69-1177,-1-25-218,1 20 0,1 4-409,-1 0-224,2 20-428,-5-35 170,-1-10-22,0-11-258,-1-11-942,0-10-918,0-5-1020,0-2-761,0-3 2464,0 0 0,0-1 1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6-03-25T16:16:34.68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20 820,'-11'8,"3"-3,8-5,27-17,8-5,31-22,4-4,7-4,4-1,2-2,0-1,-41 27,0 0,0-1,1 1,40-26,-1 4,-8 8,-7 5,-9 4,-10 6,-7 2,-9 5,-7 4,-5 3,-4 2,2 1,-9 4,0 0,-7 6,-18-1,0 2,-19-1,19 1,-1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1:29.84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1224 403 10249,'-11'2'5087,"2"0"-4314,9-2 1166,-61-26-7207,35 12 5615,-49-22-518,49 17 1594,-51-25-1665,33 20 511,-39-17 45,13 26-281,25 6-33,-25 1 45,34 8-22,1 0-23,0 3 22,2 4 1720,1 5-1742,-15 9 1712,9 0-1667,-13 7-45,10-3 146,1 1 145,-1 0-101,4-1-33,5 0 12,2-2-169,8 1 67,-4 14-56,9-6 12,0 15 3391,9-8-3302,2 6 241,4 4 0,1 3-141,3 15-167,1-12 0,2-1 89,9 5 13,8 3 9,6 6-133,6 4-3370,7 5 3425,3-1-2324,2-7 2268,-1-10-1471,2-10 1471,1-9-83,6-9 173,34-2 612,-39-21 0,2-1-724,0 0 0,-1-1 0,39-5-45,-35-8-78,-9-3-79,-8-6 1695,-8-1-2569,-7-3-952,-3-6-1446,-2-9-1467,1-12 4941,1-7 0,-8 20 0,-1 7 0</inkml:trace>
  <inkml:trace contextRef="#ctx0" brushRef="#br0" timeOffset="792">1515 1156 9162,'-1'-4'3989,"0"0"-2981,1 4 1435,0 0-1233,-38-9-67,18 7 23,-30-6-236,27 11-3661,2 3 3279,3 6-2457,0 7 2167,3 3-1,2 9-21,2 1-91,7 7 180,1 2-101,3 6-11,7 1-56,3 3-11,9-1 11,1-3 100,15 10-122,-10-20 2301,11 5-2212,-9-23-44,1-4 10,5-9 57,4-2-113,0-4 79,20-18-213,-19 2 3414,10-16-3391,-24 4 22,-7-3-1,-6-4-44,-5-3 0,-4-3 0,-2-1-44,-2-1 44,-8 4-68,-4 2 1,-11 5-45,-3 3 56,-7 3-438,-3 2 404,-1 6-89,-2 3-102,2 7-178,1 3-459,3 4-505,3 11-5782,-11 33 2600,15 5 4605,-2 25 0,21-39 0,6-8 0</inkml:trace>
  <inkml:trace contextRef="#ctx0" brushRef="#br0" timeOffset="1796">2203 1819 10025,'-5'7'3899,"2"-1"-2352,3-6 1489,0 0-1366,-11 5-527,7-3-247,-11-7-123,8-11-482,0-16-33,0-6-101,1-8-90,1-6-1354,-2-2 1332,-2-3 112,-5-19-135,3 21-22,-2-9 0,7 32 0,3 8 12,1 10 55,1 4-134,0 7 134,1 1-45,-1 2 1433,6 2-1343,8 6 34,8 4-34,7 8 190,2 3-55,2 4-34,4 3 34,1 1 167,19 15-3694,-13-12 3370,12 9-2168,-19-19 2167,-5-3 46,-3-3 44,-4-4-11,0 1-56,-9-8 1,-2 1 155,-8-7 2214,-4 0-1529,0-1-953,-1-11 2656,0-63-2656,0 16-1575,-1 5 1,-2-2 1574,-3-10-718,-6 0 718,0 8-1980,-1 8 1655,4 14 214,0 10-416,3 11 1531,2 6-2327,3 4-188,1 2-2120,0 1-1829,0 0 5460,3 1 0,-2 0 0,3 0 0</inkml:trace>
  <inkml:trace contextRef="#ctx0" brushRef="#br0" timeOffset="2717">2842 1636 10787,'-6'10'4684,"1"-1"-3138,5-9 3093,0 0-3138,-4 3-223,2-5-606,-2-6-583,4-11 79,-1-18-78,-1-11-3348,-3-10 3371,0-7-91,-2-3-2268,-1 1 2246,0 4-1494,1 9 1505,2 9-11,0 14 45,2 8 1449,2 13-1494,0 4 2269,1 6-2292,0 0 91,0 13 436,15 28 3179,0 4-3526,12 22 11,-5-18-101,-1-3 22,1-6 69,6 5 279,-2-11-258,-5-8-90,-7-11 91,-13-15 122,0 1-99,2-7-203,3-12 0,5-15 0,5-16 0,1-5 0,1 1 0,-2 6 0,-3 6-3392,0 7 3392,-1 4 0,-1 9 0,-1 3 0,-3 9 0,-2 3 0,-4 5 0,3 1 0,0 0 0,22 68 0,-12-26 0,0 6 0,-2 3-277,-4 8 277,-2-3 0,-3 2 0,-1-5 0,-1-3 0,1-5 0,-1-6 0,2 3 3255,-1-16-3255,1 0 0,-1-18 414,0-2-2096,1-4-1702,1-1-3451,3-5-1367,5-11 8202,6-11 0,-8 8 0,0 0 0</inkml:trace>
  <inkml:trace contextRef="#ctx0" brushRef="#br0" timeOffset="3419">3464 1101 7258,'-26'3'2880,"5"4"-2029,14 8 158,3 10 2260,1 10-2049,2 9-1548,1 6 1247,0 3 944,6-1-1079,4-4 1003,8-5-1092,5-6-213,4-5-23,4-6-90,0-6-110,2-7 32,-2-5 11,-3-5-190,-3-2 325,11-11 1746,-13-6-2115,11-14-3438,-17-4 3393,0-21-1,-7 11-75,-3-14 31,-5 17 22,-2 1-45,0 0-90,-2 3-145,-3 1-2513,-2 4 1975,-2 7 1582,2 4-3127,3 6-1686,1 4-1519,2 4 5568,1 3 0,0 2 0,0 2 0</inkml:trace>
  <inkml:trace contextRef="#ctx0" brushRef="#br0" timeOffset="3988">4120 403 9588,'-5'-2'2790,"1"1"-1916,4 1 1893,0 0-1310,0 77-90,10-23-275,1 26 1,4 4-174,12 10-1093,-7-30 0,-1 0 689,7 25 22,-1 1-211,-5-1-57,-2-5-56,-4-8-34,-3-14 133,-2-13-290,-2-14-22,-3-11 0,0-12-168,-3-4-1244,0-6-5129,0-1 2037,-9-14 538,-2-4 3966,-8-16 0,7 15 0,3 1 0</inkml:trace>
  <inkml:trace contextRef="#ctx0" brushRef="#br0" timeOffset="4858">3585 530 10159,'-2'0'1255,"0"0"-750,1 0 738,1 0-660,-3 0-23,2 0 113,0 0 21,0 0 1,0 0-90,-1 0-23,2 0-88,-2 0 21,2 0 56,-2 0-88,2 0 2710,-1 0-2846,10 0 146,8 0 45,15 0-146,9-1-67,9-3-11,6 0-102,9-3 58,6 1-57,4-2-56,2 1-68,-2 0-22,-4 1 1,-5 1-12,-2-1-34,-3-2 45,-5 0 0,-5-1-67,-7 2 90,-7 0-23,-5 2-44,-3-1 21,-6 2 1,-4 0-22,-6 2 89,-3 0-56,-5 0-34,-1 1 0,-3 0-9853,-1 1 0,0-1 9822,-1-2 0,1 1 0,-1-1 1</inkml:trace>
  <inkml:trace contextRef="#ctx0" brushRef="#br0" timeOffset="5936">4744 1112 9801,'2'-9'3955,"0"3"-2947,-2 6 1749,0 0-1502,-8 20-291,2 6 201,-7 23-504,4 4 112,1 5-3481,0 2 3223,1 1-11,0-3 169,-2 13-438,2-26-146,-1 7-44,6-34 22,0-5-44,2-9 100,0-2 3336,0-2-3044,0-15-415,0-12 23,0-22-57,0-9 34,0-6-22,1 2-1,1 0-66,2 6 66,3-4 23,-2 24-23,1 3-44,-2 24 67,0 3-22,2 2 66,2 1-66,2 0 44,2 2-22,5 6 68,2 8-23,6 9 190,13 31-78,-7-7 235,8 19-33,-14-18-12,-1 0 12,-3-1-146,-4-4-12,-1-1-22,-1 0-179,-6-15 0,1-1-134,-8-18-135,0-5-695,-2-2-3865,0-2-897,-7-9 863,-7-5-649,-8-8 5512,-6 2 0,12 8 0,3 6 0</inkml:trace>
  <inkml:trace contextRef="#ctx0" brushRef="#br0" timeOffset="6153">4710 1499 11235,'-12'0'6981,"2"0"-12037,10 0 5292,50 0-214,-18-7 397,16-3 0,4-2-2638,4-13-1272,-5 2 1,1 0 3490,11-6 0,-7 3 0,-30 15 0</inkml:trace>
  <inkml:trace contextRef="#ctx0" brushRef="#br0" timeOffset="6586">5602 524 11063,'3'69'4269,"3"3"-3093,13-1-1600,2 7 1141,-5-18 0,0 1-280,6 32 529,-6-32 0,-1-2-619,2 18-78,-1-7-124,-2-10-145,-3-11 1031,-1-13-1031,-4-11-302,-1-11 360,-4-6-3084,0-5 1835,-1-2-3694,-5-7-247,-6-9 5132,-9-8 0,6 6 0,2 3 0</inkml:trace>
  <inkml:trace contextRef="#ctx0" brushRef="#br0" timeOffset="6988">5123 824 10686,'-3'-1'3608,"1"0"-2185,2 1-291,57-20 235,-10 11-734,2-5 0,4 1 610,30 0-301,7-1-181,6-4-926,2 0 422,-48 7 1,0-1-17,-1 0 0,0 0 162,44-13-111,-8 2-57,-13 4-34,-13 3-178,-18 6-23,-14 5 22,-14 2-22,-5 3-45,-6-1-324,-1 1-8293,-1 0 2971,-9 2 5691,-3 5 0,0-4 0,2 4 0</inkml:trace>
  <inkml:trace contextRef="#ctx0" brushRef="#br0" timeOffset="7489">6530 1163 11145,'-8'6'4908,"1"-2"-3373,7-4-123,0 0-112,9 63-101,0-32-169,6 50-312,-2-48-169,-2-2-415,-3-5 23,-1-5-157,-3-4 0,-2-8-179,0-2-1256,-2-5-6464,1-2 3641,-1-11 4258,0-9 0,0 3 0,0 0 0</inkml:trace>
  <inkml:trace contextRef="#ctx0" brushRef="#br0" timeOffset="8102">6505 833 12377,'-18'70'2645,"8"-13"-455,15-43-1629,5-6 418,0-3-755,-2-3 264,-1-1-365,-1-1 892,-2-3-1015,1-5-89,-1-4-169,-2-3 34,-1 3-90,-1 2 23,0 3 268,-3 3-89,-1 2 112,-2 1-22,2 1 22,-1 0 45,2 0 22,-1 13-22,3-5 112,-1 10 11,2-11 34,0-3-23,3-3-90,3-1-33,4 0-56,2-5 34,-3-2-34,-4-2-11,-3 1-112,-2 3-57,0 2 1,-5 0 56,-1 3-471,-10 10-1289,7 1-4559,-1 16 2307,16-10 4135,9 1 0,-5-12 0,3-4 0</inkml:trace>
  <inkml:trace contextRef="#ctx0" brushRef="#br0" timeOffset="8735">6888 935 10204,'-11'0'3821,"3"0"-2532,8 0 2072,0 0-1938,4 39-33,2-11-46,7 37-313,3-18-135,4 2-201,1 1-101,2-4-3571,-1-4 3380,-1-7-33,-1-8-12,-2-3-122,-1-8 55,-3-5-157,-2-2 101,-5-5 3338,-1-1-3573,-3-2 0,-2-1 0,2 0 0,1-6 0,5-10 0,3-13 0,4-14 0,-1-7 0,0-5 0,-2-3 0,-2 0-3392,-3 2 3392,-2 8 0,-2 10 0,-3 8 0,0 10-158,-1 5-301,0 5-247,0 3 3101,0 1-3863,0 4-1076,0 0-1041,1 2-158,3-1-907,4 0 4650,6-2 0,-5 2 0,0 0 0</inkml:trace>
  <inkml:trace contextRef="#ctx0" brushRef="#br0" timeOffset="9467">7465 869 11168,'-2'-4'6566,"0"2"-5110,-13 54-167,8-19-79,-12 47-111,12-28-304,-1 1-100,0 1-236,-1-1 370,0 9-649,3-23 10,0 3-55,5-31-46,0-5 79,1-5-11,0-1 67,0-2-67,0-34-202,6-3-78,0-11 0,1-3-34,7-17-17,-3 14 1,0 1 128,-1 0-22,1-9 67,-6 30 22,-2 0 0,0 14-22,-1 2 45,-2 11-67,0 4 44,0 1 1,0 2-23,0-1 22,1 1 0,0-1 1,2 1 66,4 4 303,7 7-145,6 10 101,4 8 66,3 4 34,-1 1-56,0 0-189,8 16-203,-11-12 0,5 12 0,-10-3 0,-6-13 0,0 7 0,-4-18 0,-3-3 0,0-5 0,-1-5 0,0 0 0,-2-7 0,0 1 0,-1-4-136,-1 0-4727,-5-9 79,-3 0-504,-6-8 761,-1 1 4527,2 3 0,6 5 0,1 3 0</inkml:trace>
  <inkml:trace contextRef="#ctx0" brushRef="#br0" timeOffset="9775">7382 1208 10361,'-8'0'4392,"1"0"-2655,7 0 1714,0 0-6324,41-4 4083,-13 0 557,35-3-1319,-24-2-145,-3 2-101,-8-2-202,-6 3 0,-8 1-23,-7 3-560,-2 1-1702,-3 1-992,-2 0 0,0 0 0</inkml:trace>
  <inkml:trace contextRef="#ctx0" brushRef="#br0" timeOffset="19043">3562 520 9946,'-9'4'9345,"-1"1"-8415,9-8 538,20-26-1042,-5 6-157,21-22 79,-15 16 167,16-26-370,-13 20 23,18-30-123,-23 38 0,6-9 22,-9 16-67,-2 2 45,0 3-23,-1 1-22,0 1 34,0 2-34,1-1 0,0 1 22,-1 2 23,1-5 22,-3 6 124,0-2 101,-4 5-169,-3 2 56,-1 2 34,0 0-101,-2 0 67,2 1 123,1-3-66,1 2 56,2-3 10,0 1 12,0 0-90,0 2 79,1 0-124,-1 1 56,1 0 258,8 0-236,-2 0-10,7 1-201,-2 4-46,3 2 0,1 4 0,3 0 0,0 1 0,2 1 0,10 9 0,44 20 0,-31-14 0,14 3 0,-3-3 0,-27-15 0,58 23 0,-72-31 0,60 46 0,-55-34 0,54 42 0,-53-43 0,20 10-550,-30-16 550,4 1 0,-15-8 0,0 2 0,-4-3 0,-1-1 0,0-1 0,0 1 550,0 1-550,0-1 0,0 0 0,-2-1 0,-2 0 0,-3 0 0,-3 0 0,-3 0 0,-4 0 0,-5 0 0,-3 0-3392,-4 0 3392,-1 0 0,-1 0 0,-3 0 0,0 0 0,1 1 0,0-1 0,1 1 0,-31-1 3392,22 0-3392,-23 0 0,30 0 0,3 0 0,2 0 0,5 0 0,2 0 0,-1 1 0,1 0 0,-1 1 0,1 1 0,-7 3 0,6 0 0,-6 2 0,9-2 0,1-2 0,2 1 0,2-1 0,1-1 0,2-1 0,1-1 0,0 0 0,0 0 0,1-1 0,0 1 0,1-1 0,3 0 0,0 0 0,2 0 0,1 0 0,1 0 0,2 0 0,-1 0 0,1-7 0,8-7 0,3-10 0,11-7 0,4-3 0,3-3 0,4-2 0,-1-1 0,4-3 0,-4 2 0,-3 6 0,-5 6 0,-7 7 0,-5 4 0,-2 4 0,-5 2 0,-2 6 0,-2 2 0,-1 3 0,0 1 0,-3 0 0,-10 5 0,-9 10 0,-36 33 0,7-3 0,-20 20 0,20-17 0,3-4 0,4-3 0,6-6 0,6-6 0,6-7 0,7-6 0,5-5 0,6-5 0,4-3 0,2-2 0,2-1 0,2-6 0,9-12 0,9-14 0,13-13 0,6-5 0,4-4 0,1 1 0,18-15 0,-19 24-46,4-5 23,-30 32 1,-9 9 22,-5 5-112,-3 3-302,0 0 324,-23 20 90,0 2 67,-24 20-67,8-3 23,-1-1-1,2-3 0,5-5-22,4-5 0,10-9-22,7-7 22,7-5-45,5-3 23,0-1-23,0-6 23,4-8-46,7-13 24,9-12-24,24-22 46,-7 14 0,13-9 22,-18 26 0,-7 7-68,-7 10 68,-10 7-280,-4 4 11,-12 6 202,-8 11 67,-14 11 67,-17 17 1,-5 6-68,-20 13 0,21-16 0,2-5 0,8-10 0,27-22-68,8-5 46,4-4-23,2 0-22,3-3 33,6-11-11,9-8 45,8-14 0,7-5 0,4-3-22,0-1-1,11-4 46,-19 19-23,0 2-23,-23 23 23,-4 3-179,-2 5 179,-5 13-3392,-8 11 3437,-8 17 67,-23 27-67,12-17-1170,-8 11 1103,22-33 22,8-9-22,6-10 2857,5-7-2813,25-7 0,-2-12-22,24-9 0,-11-12 0,1-6 0,2 0 23,-1 2-46,-1 5 46,-6 8-23,-8 8 0,-9 9-23,-7 5 1,-6 2 1771,-11 35-1716,-6-3 12,-11 32-23,-1-15-22,0-5-3324,6-9 3324,7-11-45,7-10 22,4-7 46,6-5 22,11-5-23,10-9 0,15-10 3370,4-10-3392,3-4 0,-3 0 46,0 3-46,-4 4 22,-2 2-44,-17 15 44,-20 31 68,-22 13-90,-17 28 0,-1-6 45,2-3-45,5-7-23,4-5-157,15-18 180,4-4 23,21-15-23,5-12 45,15-7-22,3-13-1,2-5-22,-1-1 67,7-6-67,-17 18 0,0 0-22,-20 20 134,-3 3-112,-8 13 0,-7 8 45,-9 11-45,-6 5 0,2-3 22,6-8-67,7-8 0,8-8 23,2-5-68,8-4 46,8-9 88,10-7-44,7-11 0,3-3 0,0-2 0,0 4 0,-3 2 0,-3 8 0,-2 1 0,-13 11 0,-2 0 23,-10 15-3370,-8 8 3369,-5 13-1355,-10 6 1333,0 1-139,2-6 139,3-1 0,9-14-67,2-3 2730,6-11-2641,1-1 1943,8-3-1920,12-12-45,3 0-23,8-9 304,-10 7-303,0 3 0,-4 1 22,-6 6 22,-4 3 0,-5 3-22,-1 1 23,-1 12-23,-7 6 67,-2 14-45,-8 2 1,2-1-1,4-9-44,5-7 22,3-8 0,3-5 89,0-3 124,25-17-190,-2-2-23,21-14 22,-10 1-22,-1 4-3392,-7 6 3392,-6 7-90,-8 6 90,-6 9 0,-4 9 23,-6 7-23,-2 6 0,-2-5 3347,3-1-3369,3-10 22,2-2 0,0-5 44,4 0-44,4-2 0,4-4 68,4-3-68,-1-2 0,-1 1-23,-1 3 1,-3 3 22,-4 3-45,-2 0 45,-4 1 0,0 4 22,0 6-22,-2 6 0,-3 4 45,-1-1-45,-2-4 0,4-6 0,1-3 0,3-3 0,0-3 0,0 0 23,2 0 21,12-15-66,-3 5 22,8-9 0,-9 9-1118,-3 5 1162,-4 2-44,-1 2-44,-2 1 66,0 3-22,0 4 0,0 1-112,0-1 614,0-3-2452,0-2-3820,0-1 5770,6-1 0,-5 0 0,5 0 0</inkml:trace>
  <inkml:trace contextRef="#ctx0" brushRef="#br0" timeOffset="22989">5655 1536 6327,'4'0'1155,"-2"0"-663,-2 0 1963,0 0-1627,1 2 226,0-1 156,0 2-34,-1-3 8405,0 0-9234,4 0 23,9-1 22,9-3-191,9-2-66,4-3 11,21-4-12,-12 2-22,16-4-89,-22 5 44,-1 0-3437,-9 3 3370,-6 2 45,-9 3-45,-5 1 56,-5 1 34,-2 0 615,-1 0-614,-8 0 3301,-6 0-3392,-13 2 0,-8 5 44,-28 10 1,11-2-45,-34 7-22,40-14 22,-6 2 0,26-8 0,8 0 0,6-1-23,5 0 23,3 0-44,2-1-203,2 0 247,3 0 0,7 0 44,8 2-44,11 0-3392,4-1 3437,4 0 0,3-1 45,14 0-45,-13-3-23,9-1 68,-21-5-90,-1 0 45,-4 0-23,-1 0 1,-11 4-23,-3 1 3392,-8 3-3202,-1 1-190,-9 0-22,-5 0 22,-13 0 0,-5 2 0,-4 3 22,0 3 0,-1 0 1,3 0-23,-8 1 0,14-4-3415,-5 1 3371,17-4 32,2-1 12,3 1 0,3-2 0,3 1-44,3 0 21,1-1 3370,1 1-3369,0 0-23,0-1-22,0 2 67,0 2 0,5 4 67,4 5-22,7 3 45,3 1 10,2 3-10,1 0 134,4 4-45,1 0-11,2 1 56,1 1-88,0 0-136,-2 2 0,-2-3 0,-4-2 0,-4-6 0,-5-5 0,-6-4 0,-3-4 0,-3 0 0,-1-2 0,0 0 0,-9-5 0,-6-9 0,-12-8 0,-3-7 0,-21-20 0,13 13 0,-13-11 0,20 16 0,4 4 0,6 0 0,6 6 0,3 4 0,6 5 0,3 3 0,1 3 0,2 1 0,0 1 0,0 1-91,0 0 69,2 1 22,8 6 0,8 7 113,10 11-113,4 5 0,1 4 0,1 0 0,-2-1 0,-2 0 0,-3-4 0,-6-3 0,-2-3 0,-2-2 0,-8-9 0,1 3 0,-2-30 0,1-5 0,16-71 0,-11 33 0,8-34-3392,-10 47 3392,-2 4 0,1 3 0,-2 9-2269,-2 7 2269,-2 9 0,-2 7 0,-2 4 2269,-1 2-2269,0 1 0,0 5 0,-2 34 0,-5 0 0,-3 28 0,-3-16-299,-1-2 299,1-6 0,1-4 0,2 5 0,2-17 0,2 0 0,3-18 0,3-5 3244,0-3-3244,0 0 447,0-23-447,6-26 0,1-7 0,3-8 0,1 2 0,-1 11 0,4-32 0,-12 72 0,-1 5 0,-1 5-158,0 0 135,0 12-3369,-15 35 3437,3-1-2268,-13 21 2267,7-27 2,3-8-46,0-8 0,5-6 0,2-7 0,5-6 2269,1-3-2269,2-9 3392,2-7-3392,5-13 0,5-8 0,4-1 0,2 2 0,-2 6 0,-1 6 0,-4 5 0,-3 6 0,-3 2 0,-3 6-69,-1 1-87,-1 2 133,-7 0 46,-6 3-1,-12 4-22,-7 4 0,-4 2-3437,-4 0 3482,0-1-45,-1-2 22,5-3-22,7-3 23,7-1-23,10-2-23,6 0 3415,4-1-3694,2 0 257,10 0 45,6-1 0,13-2 23,5-1-23,3-2 0,5 0 0,1 0 22,15-6-3414,-19 4 3392,3-1 0,-27 5-22,-8 3 44,-4 0 45,-3 1-44,0 0-46,-16 0 3415,-2 0-3414,-15 0 22,1 0-23,-16 0 23,13 0-22,-7 2-23,23 0 0,7 1-67,7-1 90,3-1-90,2-1 45,0 1 22,6 8 90,4 0-45,6 6 0,2-1 45,0 1-45,0 3 0,-1-1 22,-3 2 0,-2-3-22,-5-2 0,-2-3 23,-2-3-1,-2-4 90,-1-1-89,0-3-23,-4 0-68,-5-4-156,-13-14 12,0 1-12,-7-12-158,2 4 192,9 7 78,2 4 45,11 9-135,5 5 146,6 4 90,3 6-34,6 7 22,1 5 90,0 2 90,1 6-113,-6-8 102,-1 6-12,-8-17-44,-1-2-68,-1-7-22,0-2-23,-6-1-22,-3-7 0,-6-3 23,-2-8-68,2 2 45,2 2-23,3 5 23,5 2-44,2 5 21,2 1-179,1 2 202,0 6 68,3 6-68,4 7 67,3 6 0,10 6 0,-8-10-22,2 2 0,-8-13 22,-3-3-44,-1-4 167,-2-2-100,0-1-90,-4-10-68,-6-5 46,-4-8-23,-6-6 23,-1 3-1,2 2 23,2 3-22,5 8 22,6 5-78,3 5-57,3 2 23,0 1 112,5 7 23,3 5-23,6 7 44,0 2 1,3 2-22,-6-8-23,1-1 67,-7-9-45,-3-3 1,0-1 21,1-1-44,4-7 0,4-6-22,4-8 22,3-1 0,-3 4 0,0 6-67,-6 6 89,-1 3-22,-2 3 23,-2 1 33,2 7 33,-1 1-22,0 7 113,-1-1-180,-1-6-45,0-2 45,-3-5-1345,1 1-1837,-1 0-3810,0 1-582,0-3 7574,0 0 0,0-1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0.15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85 118 8916,'0'-4'2992,"0"1"-2040,0 3 6566,0 0-6722,-1-1-191,1-3-213,0-5-45,11-4-100,23-14-135,-1 9 0,29-8-78,-29 19 33,7 2-22,-19 5 123,-4 0-56,-3 6 145,-5 7 282,-3 33-237,-5-3-145,-12 22-112,-6-13 22,-10-1-67,-13 4 0,13-18-23,-3-3 1,19-23-68,6-7 90,3-2-156,1-2-192,1-4 326,8-8 11,7-9 11,10-6-23,7-2-67,-1 8 90,1 3-22,-2 9 22,-1 4-23,12 4 23,-11 3 23,7 5-23,-14 5 22,-2 8-22,-4 2 90,-4 5 11,-3 4-78,-4 2 156,-3 1 168,-3 13-157,-2-11-10,-5 11 55,-3-14 225,-6 2-124,-4 1-101,-3-1 146,-4 0 101,-19 9-325,8-13-68,-16 3-89,15-17 0,-1-4-22,-15-6-157,12-3-393,-10-8-313,19-7-852,6-10-1501,4-5-1446,6-5-347,6-1 5031,6 2 0,4 14 0,2 5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2.87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7 15 12042,'-3'0'5736,"0"0"-3976,3 0 1344,0 0-2051,33 0 515,-2 0-2242,19 0 954,-14-1-123,-12-1-113,-5-1-44,-3 0 0,-6 0-22,-2 1-90,-5 1 540,0 1-2142,-3 0-8117,1 0 7837,-4 0 1,3 0 0,-3 0 0</inkml:trace>
  <inkml:trace contextRef="#ctx0" brushRef="#br0" timeOffset="413">67 177 20513,'24'-2'3462,"0"-2"-2767,-3-1-2541,1-1 2261,-2 3 1102,14-3-1383,-14 4 312,10-3-379,-20 5-67,0-2 23,-2 1 1170,-3 0-1394,-1-1-3957,-3 2-413,0-2-639,-1 1 5210,0-1 0,0 1 0,0 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05.19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469 773 6148,'0'0'0</inkml:trace>
  <inkml:trace contextRef="#ctx0" brushRef="#br0" timeOffset="7241">345 7 10451,'6'-4'5333,"-1"1"-3943,-5 3 1590,0 0-6032,-31 17 4127,11-7 748,-25 14-1151,18-13 348,-24 1-885,19-6-91,-17-1-21,29-4 3380,2-1-3403,4 0-11,1 0-12,6 0 23,-1 3-67,4 7 22,-1 9 45,1 11 0,-1 7 68,3 7-46,1 3 34,1 2 11,0 0-22,0-3 0,0-5-45,0-10 0,0-9 22,0-9 23,0-6 22,0-5 1,1-1 123,6-1-12,7-10-157,12-5 23,9-12-23,5-3 1,2 1-46,-1 4 23,-2 5 0,-2 5 0,0 5-44,19 4 44,-21 5 0,14 9 22,-28 7 23,-1 6 89,-4 6 146,-3 1 157,-3 3-33,-2 2-102,-5 0 57,-1 0-57,-2-1 13,-11 12-315,1-12 0,-11 6 0,2-14 0,-1-6 0,-2-2 0,-4-5 0,-2-5 0,-20-3 0,10-3 0,-12-7-91,17-4-816,4-6-673,6-1-1188,7 0-2419,9 0 312,3 0 337,5-3 4538,10 1 0,-8 8 0,8 3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0.95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12 282 10496,'-4'2'4515,"1"0"-3417,3-2 1513,0 0-1110,-2 0-66,2 0 1747,-2 0-2454,12 0-156,4 0-113,15 0-168,2 0 35,4-2-102,1-1 33,-1-4-3447,-2 1 3257,-4-2 112,-2 2-89,-1 0-23,-3-1-67,0 1 56,-3 0-56,-3 0 3392,-3 2-3392,-3 1-22,0 1-1,-5 0-10,0 1-12,-2-1-224,-1 1-392,-1 0-840,-1 1-8330,0-14 8358,-5 6 1,3-8-1,-2 12 1</inkml:trace>
  <inkml:trace contextRef="#ctx0" brushRef="#br0" timeOffset="341">214 1 17308,'11'103'4045,"-2"-10"-3014,-1-40-347,-3-2-102,0-2-257,-1-2-5851,0-5 5560,-2-3-34,-1-6 1285,-1-4-1722,0-8-821,0-5-2686,0-7-1076,0-5-986,2-3 6854,1-9 0,0 6 0,0-5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0:28.67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8 186 8602,'-4'3'2924,"2"-1"-2330,2-2 1177,0 0-1043,-1-8-89,3 2-326,-1-7 1,4 3-112,0-2-124,0-1-22,0-1-56,-1 1 22,1 0-22,-1 2 0,0 1 0,-1 1 0,0 0-22,0 2-12,-2 1 34,2 1-22,-2 2 0,1 2-23,-2 0-246,1 1 324,0 0 23,0 2 224,2 7-101,-2 2 57,0 7 44,-1-1 34,0 2-68,0 1-78,0 0 101,0 0-145,0-3 78,0-2-124,0-2-44,0-3-12,0-1-22,0-2 0,0-1 0,-1-1-594,1-3-1345,-1-1-515,1-1-380,0-4-1323,0-5 4157,1-6 0,-1 5 0,2 1 0</inkml:trace>
  <inkml:trace contextRef="#ctx0" brushRef="#br0" timeOffset="824">167 53 9140,'-4'3'2756,"1"-1"-2330,3-2 392,0 0-470,7-6-113,-1 1-11,7-4-34,-4 3 202,7-2-202,-4 2 13,4-2 480,0 3-392,-7 3-56,3 0 169,-10 6 11,0 5-57,-1 7-67,-1 3-33,0 3-67,0 0-68,-2 0-78,-2 0 45,-3-1-34,-6 6-34,-2-2-22,0-2-45,1-6 45,5-10-33,1-2-405,1-3-88,0-1 33,1-1-426,-1-6 740,3-1 123,0-7 22,3-1 34,1 6 11,0-1-11,0 8 0,0 1 314,4 0 67,-1 3-123,6 2 55,-1 2 68,1 2 34,2 1-67,1 2 44,0 0-56,2-1-112,-1 1 56,1-3 0,0 0-101,0-3-111,-2-2-57,-1-1-11,-2-1-269,-1-1-2678,5-13 650,-1-1-202,3-13-930,-2 3 3429,-2 2 0,-5 8 0,-1 6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4.91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9 156 7952,'-3'-4'2319,"1"2"-1590,2 2-46,-1-4 34,0 3 79,-1-4-135,2 5-79,0-1 2354,36 26-2477,-11-4 405,51 40-618,-32-20 0,15 13 102,-4 2-225,-18-16-11,5 11-44,-23-21-12,-4-1 22,-6-4-22,-3 7 11,-4-9 34,-3 4-79,-7-11-10,-6 0-3382,-8-1 3392,-5-1-22,-3-3-7,-1-2 7,-1-5 0,1-1 0,2-3 0,5 0-22,3-2-1582,7-6 1514,6-6 2667,4-8-2644,3-5 56,19-19 11,-2 9 0,17-12 0,-6 17-2605,-1 1 2605,-1 2 11,-4 2-11,-3-2 1572,-3 2-1583,0-3-12,-3-2 46,0-1-12,1-15-11,-7 15 3459,1-10-3459,-7 18 0,0 0 0,-6 1 34,-2 2-34,-7 3-34,-2 5 34,-3 4-22,-18 6 22,-14 17-45,-1 1-67,-2 16-134,19-2-1267,4 5-5320,7 5 3114,8 4 3719,7 5 0,7-20 0,2-5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9.35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90 18126,'95'-47'2095,"-12"11"-1803,-48 31-46,-6 3-5682,-7 8 5705,-7 6 1353,-6 9-1398,-5 10 1307,-4 7-1228,-13 6-280,-8 4 22,-12-3-12,-2-6-2301,4-9 2257,5-9 2167,9-8-2246,8-7 11,5-4-89,3-2-213,1-3 381,6-6 3370,7-7-3370,9-5 0,19-4 0,-9 9 0,11 4 0,-12 9 45,0 3 33,0 3-11,0 7 101,-4 8 192,1 26-13,-12-7 56,-3 16 90,-10-13-11,-7-1-247,-5 0-11,-6-4 101,-7-4-191,-2-5-55,-3-4-12,-18-1-67,10-10-112,-12-1-101,17-8-179,3-2-583,3-6-224,6-4-840,5-7-3866,7-15 2465,10 4-459,12-14 3899,15 8 0,-11 15 0,0 3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9.68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 11 12770,'-6'1'4034,"1"0"-2499,5-1 504,0 0-1445,50 1 67,-23-2-4543,38-2 3994,-40 0 770,-8-2-882,-7 4-67,-5 1-975,-3 0-2028,-1 0-964,-1 0 3751,-3 0 283,-6 5 0,4-3 0,-3 3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9.99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9 114 11157,'-5'0'5815,"2"0"-4291,3 0 1176,0 0-1826,56-3 0,-28-2-381,43-3-112,-44 0-202,-5 0-134,-3-1-45,-3 3-560,-1-5-1625,-7 4-1793,0-3-1075,-6 0-796,-1 0 5849,1 0 0,-2 5 0,1 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21.03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122 16 16355,'-29'-3'3878,"5"11"-3004,27 9-57,9 16-313,7 6 57,13 7-12,5 2-45,5 3-201,0 1-68,-3 1-11,-2-3-123,-7-2 11,-3-6-67,-6-6-23,-4-7-22,-6-6 45,-8 10 0,-14-12-90,-13 10 45,-13-16-112,-6-4-3325,-4-6 3392,1-3-414,3-4 157,-2-16 122,20 3-145,2-16-22,19 7 302,3-4-78,7-1 123,8-5-45,9-2 45,24-24-45,-11 15 45,11-16 0,-19 23 0,-5 2-2157,-5 0 2157,-4 2 2157,-4 1-2090,-5-8 202,-2 13-269,-2-3 0,-8 16 0,-3 4-22,-9 1 44,-17 5 3370,6 2-3392,-13 2-67,11 4-213,-4 8-1389,1 7-2489,-1 12-749,4 7-214,7 9 5121,10 7 0,7-23 0,6-5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8.20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20 256 9980,'-11'0'3508,"3"0"-2725,8 0 1234,0 0-784,16 0-191,0 1-22,16 2-225,-6-1-347,0 1-44,-4 0-314,-2-1-68,-6 2-44,-3-2-23,-5 0-303,-2-2-5478,0 0 1971,-3-4-145,1-6 4000,-2-6 0,0 4 0,0 3 0</inkml:trace>
  <inkml:trace contextRef="#ctx0" brushRef="#br0" timeOffset="255">133 3 10473,'-10'-1'4000,"3"0"-1849,3 46 1,6 26-684,-2 12 0,-1 3-1592,0-6 1,0-2-454,1 6 0,1-23-2964,1-54-1299,3-4 77,2-5 4763,5-9 0,-6 6 0,2-7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17.25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14 68 9487,'-7'-1'3697,"1"0"-2688,6 1 4033,0 0-4201,7-3-35,10 3-290,10-3-12,10 3-213,4 0-179,0 0-78,-1-1-12,-8-1-22,-3-1-33,-2-1-707,-7 1-817,-3 0-1256,-10 0-458,-6-2-3419,-1-7 6690,0 2 0,0 0 0,0 6 0</inkml:trace>
  <inkml:trace contextRef="#ctx0" brushRef="#br0" timeOffset="545">141 45 9644,'-4'2'3619,"0"0"-1389,4-2-953,0 0-179,-14 63-100,10-22-332,-3 19 1,0 4-185,7 1-135,0 21-179,0-32-89,0-8-34,0-12-45,0-11-90,1-11 90,1-7 67,4-4 101,7-7-145,5-9-12,9-11-11,17-22-56,-8 11 56,11-7 0,-14 22-23,-2 7 23,2 7 0,-1 3-22,19 5 44,-15 5-22,13 5 45,-20 9-418,-5 7 407,-3 2-12,-7 2 0,-4 1 1,-5-1 44,-3 1 56,-6-1 0,-7 1 1,-8-3 44,-7 0-56,-4-1-90,-1-5 452,-2-2-452,0-5 23,-1-5-45,2-5-145,1-3-236,4-2-2756,-1-7 111,14-5-190,1-10 79,18-8 3137,10-3 0,-7 13 0,7 4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25.80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11 372 11280,'-5'0'9830,"0"0"-8186,5 0-1196,0 0 762,10 0-717,4 0-101,12 0-3515,0 0 3236,1 0 55,10 0-101,-8-1 22,14-2-89,-23 1 23,0-1-1,-12 2-22,-6 1 3415,0 0-4928,-2 0-5603,1 0 1413,-1-1 5703,1 0 0,-1 0 0</inkml:trace>
  <inkml:trace contextRef="#ctx0" brushRef="#br0" timeOffset="1167">486 115 16019,'-9'-6'2623,"1"1"-1918,8 5 427,0 2-235,7 7-281,5 5-157,10 9-10,5 2-147,6 3-112,4 1-100,5 2-12,4 0-10,0 1-68,3-1 44,-3 1-21,26 22-1,-34-22 1,13 13-23,-43-29 44,-4 5 12,-13-7-11,-46 23 67,13-20-112,-33 11 23,35-20-23,3-3-45,-3 0 0,13-3 0,5-1-44,15-9 89,7-4-34,11-25 34,-2 4 0,13-14 0,-3 5-22,1-4 22,1-3-23,-3-2 46,-2 3-23,-3 2 0,-2-9-23,-5 17 68,0-7-45,-5 18 0,0 4 0,-1-2 0,0 8-45,-3 0 23,-5 12-1,-18 1 68,-16 4 22,-2 5-67,-2 3-22,10 7 0,3-1-46,-2 2-794,3 0-2702,4 0-1377,6 2-224,10 2 5165,5 2 0,6-9 0,1-3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28.22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26 10395,'5'0'6084,"0"0"-4571,-5 0 4145,0 0-4638,7-1-147,1-2-233,9 0-47,1 0-111,2 2-45,5-1-101,0 1-56,5 1-78,0 0-44,1 0-158,-2 0 0,8 0 0,-10 0 0,5 0 0,-13 0 0,-1 0 0,-2 0 0,-2 0 0,-2 0 0,-4 0 0,-2 0-1043,-4 0-5120,-1 0-100,3 0-248,1 0 6511,5-5 0,-4 4 0,-1-4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29.58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111 181 17778,'18'-68'2555,"4"11"-1961,3 45-179,5 0 22,4 2-56,1 2-23,1 1-111,-1 3-90,-2 2-34,-4 1-11,-4 1 11,-7 3 90,-3 8-11,-5 8 213,-3 11-90,-4 5-45,-3 3 22,0 3-3425,-6-1 3336,-4 2-184,-17 13 0,-6 2 16,-6 9-1076,1-5 1,0-2 1097,-4-9-239,1-4 172,0-8-22,4-8 22,4-7 2042,5-6-2042,7-9 407,4-3-474,5-4 3279,2-8-3369,3-10 377,3-15-378,2-10-44,2-8-10,9 0 77,0 2 68,9 7-11,-2 10-34,4 8 89,-5 13 23,2 3 0,-2 7 90,1 11-90,3 4 0,4 13 45,1 5-898,5 2 920,2 0 135,2-1 33,-1-4 247,12 6-302,-13-14-1,8 3-179,-16-14 22,-2-4-22,-2-1-22,-3-2 930,0-2-1087,-1-1-830,3-2-1646,4-8-1951,1-6-1298,4-9 5904,0-4 0,-12 13 0,-3 2 0</inkml:trace>
  <inkml:trace contextRef="#ctx0" brushRef="#br0" timeOffset="820">882 351 10933,'-6'0'8067,"-3"0"-7047,8 0-68,-2 0 236,8 0-448,3 0-203,8 0-44,1 0 157,22 0-583,-14 0-22,13 0 0,-21 0-23,-2 0-22,-3 0 0,-1 0 0,-3 0-44,0 0-1,-4 0-157,0 0-3070,-1 0-4807,0 0 8079,-1 0 0,0 0 0,-1 0 0</inkml:trace>
  <inkml:trace contextRef="#ctx0" brushRef="#br0" timeOffset="1269">865 622 11346,'65'-17'2006,"-9"4"985,-37 11-2779,0 2 1343,-4 0-1488,1-1 860,-3 0-927,0 0 3369,-2-1-3436,-3 2-168,-2-1-807,1 1-1367,-4 0-1176,3-1-136,0-2-694,1-3 4415,2 0 0,-5 1 0,0 2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1:10.17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96 16131,'7'1'280,"-2"0"-257,1-1 22,-2 0 67,2 1-78,-1 0-23,1 1 23,-2-1 66,-1 0-55,2 0 56,-2-1-11,4 0-23,-2 0-22,3 0-45,-4 0 22,1 0-11,0 0-11,-2 0 0,2 0 23,0 0-23,0 0 11,1 0 11,-2 0-22,0 0 0,0 0-22,-1 0 55,1 0-33,0 0 0,0 0 0,1 0 0,-1 0 0,-1 0-11,1 0 11,0 0 0,0 0 0,-1 0 11,1 0-22,0 0-11,0 0 22,0 0 0,-2 0-11,0-1 11,0 1-34,1 0 12,-1 0 22,-1-1 0,0 1 22,1-1 23,1 1-146,5-3 157,-2 1 22,5-2-55,-7 3-695,3 0-740,-3-1 918,2 0-133,-1 0 168,0-1 111,0 1 124,0 0-78,0 0 246,-3 1 33,1 0 23,-3 0-4694,0 1 4694,-2-1 0,2 1 0,-3-1 0</inkml:trace>
  <inkml:trace contextRef="#ctx0" brushRef="#br0" timeOffset="1215">134 0 11504,'0'5'796,"0"-1"-640,0 1-10,0-1 78,0 2-45,0 0-67,0 1 45,0 0-22,0 0-56,0 0 10,0-1-78,0 0 23,0-1 0,0-1-23,0-1 11,0 0 12,0 1 11,0 0-23,0 0 45,0-1-33,0 0 33,0 1-33,0 0 10,0 0-32,0-1-1,0 0 45,0 3-56,0-2 22,0 3 0,0-3 1,0-1-23,0 1 11,1-2 0,-1 0 23,1 0 33,-1 1 45,0 0-11,0-1 134,0 2-157,0-1-10,0 1-34,0-2 44,0 1-78,0-1 23,0 1 66,0 0-21,0 1-1,1 0-22,-1-1 11,1-1 0,-1 0 56,0-1-3239,0 0 774,0-4 2353,0-1 0,0 1 0,0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32.12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0 361 19953,'1'-1'3305,"7"-1"-2611,15-2-88,8-1-125,0 1-21,2-1-213,2-1-57,-3 3-123,0-2-67,-4 2 0,-6 1 0,-5 1-44,-5 1-24,-5 0-144,-3 0-562,-2 0-806,0 0-964,2 0-649,2 0-157,1-2 168,2-3 268,0-3 2914,-1-1 0,-3 4 0,-2 0 0</inkml:trace>
  <inkml:trace contextRef="#ctx0" brushRef="#br0" timeOffset="397">488 35 10865,'0'-5'6947,"0"1"-2331,-3 52-3954,2-18-124,-2 41 112,3-28-236,0 4-156,4 0-79,2 1 146,7 20-191,-3-21-111,1 10-23,-7-31 0,-1-6-23,0-9-44,-2-4-191,0-5-447,-1-1-8270,0-1 5075,0-6 259,0-6 3641,0-9 0,0 8 0,0 1 0</inkml:trace>
  <inkml:trace contextRef="#ctx0" brushRef="#br0" timeOffset="1145">809 12 9913,'0'-6'4224,"0"1"-3058,0 5-405,-19 10 214,13-1-124,-17 9 741,14 5-897,1-2 1388,-8 35-1634,9-23-46,-4 23-22,9-25-202,1-1-55,1 0-12,0-1-90,0-1 68,3-2 0,7 9-79,1-10 11,7 7 46,-3-14-68,3-2 44,1-1 46,2-5 78,3-1-101,1-4 157,4-1-33,0-2-79,-1-2 22,1 0-56,-2-1-10,-1-5-24,1-4 24,-3-5-1,0-4 23,-4-1-45,-2-2 33,-1-3-3447,-4-3 3391,1-4-22,-4-1 67,-1-1-44,-2 0-23,-3 0 0,-2-12 0,-1 13 3392,-1-6-3415,-13 8 1,2 10 22,-14-5-67,5 10 33,-3 2 34,-1 1-45,-1 5-22,-1 1 22,-17 5 22,8 0-3458,-13 2 3346,14 2-145,-1 4-313,2 7-3121,0 4 1248,3 8-1164,0 5-5603,-2 28 9233,10-8 0,3-3 0,13-25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42.44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13 388 11101,'-7'-1'3922,"1"0"-2466,6 1 1379,0 0-1267,6-1-111,6 2-191,8 0-358,8 2-102,4 0-144,5-1-270,5-2 34,4 0-292,0-3-56,-5-2-78,-8 0 0,-12-2-67,-8 5-258,-6 0-997,-2 1-8509,11-16 8008,-5 8 1,5-9-1,-11 14 1</inkml:trace>
  <inkml:trace contextRef="#ctx0" brushRef="#br0" timeOffset="367">590 11 10742,'0'-6'4112,"0"2"-2296,0 4-292,0 0 100,0 52-212,0-18-236,0 47-122,0-30-427,0 1-89,0 0-303,0 0 79,0-4-146,0-3-123,0-5-1,1-5-44,-1-6-22,1-7-168,-1-5-1211,0-4-1882,0-7-1277,0-2-326,3-3 4886,2-2 0,0 1 0,-1-1 0</inkml:trace>
  <inkml:trace contextRef="#ctx0" brushRef="#br0" timeOffset="1037">912 84 10765,'-7'0'3562,"1"0"-2564,6 0 1299,0 0-1356,-22 6 1031,7 15-896,-14 1-214,15 11-290,5-6 11,3 1-169,3 2-89,1 0 280,2 25-448,4-20-67,3 18 33,7-29 11,1-2 24,5-3 32,1-2-11,14-2-111,-8-7-46,10-2 45,-13-6-22,1-3-23,0-7 1,-1-6-1,0-10-3391,-1-3 3391,-3-1-2290,-3-4 2301,-3 1-10,-5-1-23,-3-2 0,-3 4-45,-3-2 2313,0 2-2268,0 3 0,-6-1 3392,-3 6-3448,-19-7 56,3 11 0,-28 0-67,19 15 22,-14 2-751,-4 13 224,11 4-5704,-33 29 3206,30-5-1071,-11 17-521,19-10 4644,4 5 0,13-22 0,6-4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41.60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73 11 10328,'-3'0'3664,"0"0"-2331,3 0 2017,0 0-1893,19 0-292,-5 0-302,17 0-34,-11 0-336,0 0-303,-1-1 1,-2 0-169,-4-1-22,-4 0 0,-5 1-123,-2 0-4449,-2 0 68,0 0 280,0 1 4224,-7-1 0,5 1 0,-6 0 0</inkml:trace>
  <inkml:trace contextRef="#ctx0" brushRef="#br0" timeOffset="334">7 207 11078,'-3'1'5289,"0"0"-3788,3-1 729,0 0-1468,41 0 45,-20 0-169,33-1-301,-30-1-12,-2-2-224,-1-2-34,-1 0-45,-1-1-22,-3 1-67,-3-1-595,-1 0-1645,-1-2-2075,0-2-458,3-3 4840,1-2 0,-7 7 0,0 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40.40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6 545 20826,'-5'20'3497,"6"-6"-2097,41-10-985,-9-3-46,13-2-189,-15-4-46,-3-1-112,-5-3 1,-4 3-46,-6 2-66,-3 1-415,-4 1-1076,-4-1-1289,2-3-1400,-2 0-527,4-4 550,2 1 4246,2-2 0,-4 5 0,-2 1 0</inkml:trace>
  <inkml:trace contextRef="#ctx0" brushRef="#br0" timeOffset="780">485 152 18922,'-3'14'3484,"8"2"-2240,16 16-852,3-5 57,11 9-113,-5-8-191,2 0-10,2 1-23,1-1-112,-4 1-3392,-2-4 3414,-5 2-44,-4-1 22,-3-1-68,-3 0 68,-5-6-134,-4-2-56,-3-4 3447,-2-2-3346,-9 1-1,-4 0-123,-14-1-112,-3-1 90,-3-2-45,0-5 78,2-1 101,3-2-33,4 0-3381,6-3 3403,3-3-34,4-4-45,4-4 23,1-4 56,2-5 56,2-5 11,1-6 3437,1-4-3392,1-1 0,4-2 0,3 2 0,5 0 0,1 3 45,3 2-23,0 2-22,3 2 0,-1 3 0,0 1 23,-1 3-12,-5 2-11,-1 3 0,-3 2 89,-4-3-66,-2 7-23,-2-3-67,-12 4 67,-3 5 0,-11 0-3392,-1 5 3336,-3 5 56,-3 6-90,-2 6-2637,1 5 93,3 5-3018,10-1 1753,8 1 4278,8-1 0,4-11 1,0-4-1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39.07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11 412 8849,'-6'10'4391,"2"-1"-3304,4-9 1065,0 0 291,5 0-1412,6 0-158,7 0 13,5 0-125,3 0-166,2 0-103,6 0-234,1-2-79,1 0-33,-2-3-146,-3 3 0,-3 0 68,-6 2-46,-4 0-44,-5 0 22,-4 0-124,-1 0-55,-5 0-785,2 0-1568,-3 0-1525,2 0-435,0 0-349,4-1 4841,1-3 0,-2 2 0,-2-1 0</inkml:trace>
  <inkml:trace contextRef="#ctx0" brushRef="#br0" timeOffset="818">731 175 10226,'-9'-3'3855,"1"0"-3093,8 3 403,0 0-459,13-43 45,2 24 56,12-32-45,-4 36-202,-2 3 123,-1 2-201,-1 0-134,-2 6-57,-2 1-78,-3 2-23,0 3-44,-2 7-1,-1 7 1,-2 10 134,-3 8-89,-2 4 44,-2 6-67,0 2-22,-7 0 291,-11 19-336,-4-17 11,-9 14-68,3-22 1,-2-3-45,-2-4 23,-13 5-23,12-15 0,-9 2-45,18-15 0,2-5 23,6-1-23,5-4-123,1 0-11,4-9-202,0-7 78,3-8 46,1-8 10,2-1-11,1-2 45,5 2 68,2 3 89,7 4-79,0 6 135,1 6 23,2 4-23,-3 5-23,3 2 23,-1 2 0,2 4 67,3 9-67,2 8 23,2 10 55,0 6-55,0 1 66,0 0 180,11 7-34,-8-14-67,8 1-44,-12-17-124,0-6 23,-3-3-46,-1-3-45,-3-2-3954,7-10-337,-7-3-302,6-9 4661,-10-1 0,-5 10 0,-4 4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5.89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43 206 13756,'55'-78'1871,"-5"12"-1255,-15 48-156,-1 2-57,-3 4-78,-2 4 11,-1 2 147,9 4 536,-2 14-470,-4 5-466,-8 17 153,-16 5 136,-3 8-2,-3 4 0,-3 5 78,-18 24-135,-18 5-246,-9-2 318,-10-10-385,14-30 23,1-4-3382,4-6 3359,6-8-157,5-3 134,4-6-66,3-3-102,4-5-413,3-4-204,2-3 3450,3-4-3527,4-10 594,2-9-34,2-14 0,5-6 179,4-3 90,5 4-34,2 6 79,-1 10-11,-2 9 22,-2 7 22,0 5-22,0 2 67,1 1 57,3 1 1265,26 38-1552,-12-11 639,2 11 0,1 3-228,0 1 99,13 11-157,-14-25-22,1-6-145,-2-7-46,-2-7-21,-4-4-1346,7-7-660,-8-8-1099,7-9-672,-8-7-1098,1-4 5092,-1 2 1,-9 12 0,-4 5-1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6.26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5 54 10899,'-2'0'4538,"0"0"146,2 0-4024,20 0-211,-8-1-91,19-2-212,-14 0-56,1-1-57,-2-1-10,-1-1-46,-3 1-78,-3 1-683,-2-1-841,-3 3-840,0-1-437,-2-1-101,1 1-851,-2-1 3854,0 2 0,-1 2 0,0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6.66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50 9353,'-6'2'3809,"1"0"-2610,5-2 1994,0 0-1848,13 0-213,-1-2-56,12-1-191,-1-2-235,-1 1-224,2 0-34,-1 1-202,0-1-78,0 1-90,-3-1 12,-3 0-34,-4 0 0,-4 1-22,-3 2-169,-4 0-963,0 1-1849,-2 0-6219,0-3 9222,0 2 0,0-2 0,0 2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4.78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15 265 10137,'-8'0'3843,"1"0"-2677,7 0 1310,0 0-1199,6 0-78,9 0-201,10 0 66,9 0-257,4-4-169,1-1-201,-1-3-89,-4 0-135,-3 2-191,-6 2 23,-3 1-45,-5 1 22,0 1-44,-4 1-68,-2 0-212,-2 0-1121,-3 0-1054,0-2-1086,-3-1 67,-1-2 258,-1-3 3238,-1 0 0,0 2 0,0 2 0</inkml:trace>
  <inkml:trace contextRef="#ctx0" brushRef="#br0" timeOffset="303">266 7 9913,'0'-3'3092,"0"0"-7665,0 3 5738,0 49 1247,0-18-1213,4 46 701,1-29-902,4 5-304,-1-3-391,0-2-225,-3-8-78,-1-5 0,-1-9 3036,-1-8-4851,0-5-1576,0-8-396,2-2-841,2-3 4628,2-1 0,-2 1 0,-1-1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3.20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11 488 10193,'-6'0'3799,"1"0"-2623,5 0 4460,0 0-4415,4 5-89,8-4-269,8 4-213,9-5-213,3 0-180,1 0-145,-1-1-67,-1-1-45,-3-1 0,-5-1-67,-3 2-303,-5 0-1176,-3 2-1379,-4-2-738,1 2-327,-1-2 304,4 1 3686,2-2 0,-6 1 0,0 0 0</inkml:trace>
  <inkml:trace contextRef="#ctx0" brushRef="#br0" timeOffset="750">507 218 10641,'-5'0'4527,"2"0"-3552,3 0 470,0 0-414,0 13-123,6 2-236,4 13-112,8 2-67,2 1-89,2 4-35,1 1-3503,2 1 3426,1-1-180,-1-3-45,2-1-2324,-3-3 2302,0-3-45,-2 0-23,-2-3 23,0 0 2291,-3-1-2291,-3-1 0,-4-2 22,-3 1 3393,-4-1-3370,-2 2-23,-7 1 0,-7 0-22,-10-2 0,-9-3-324,-18-2 222,14-8-88,-10-2-236,22-6-78,3-9-135,5-9 516,5-11-56,5-10 22,4-30-3280,8 13 3415,4-16 44,7 25-56,3 7 12,0 3 22,-1 4 34,-1 3-34,10-11-34,-9 12 34,8-11 3392,-9 11-3392,-1 0 0,-2-1 0,-5 0 22,-1 2-10,-6 0-12,-1 3-236,-9-6 180,-6 10 56,-8-1-44,-10 14-12,-3 6 33,-6 7-22,-3 10-145,0 5-774,1 9-1468,5 1-4122,0 16 6554,19-12 0,1-3 0,17-17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2:07.45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 82 8793,'-1'2'1310,"0"0"-940,1-2 3540,-1 0-3214,3 0-495,0 0 46,2 0-35,-3 0 57,1 0 325,1 0-381,0 0 56,1 0-67,0 0 111,0 0-100,0 0-44,0 0-12,1 0-68,-1 0 46,1 1 33,-1-1-79,1 1 158,2 0-169,-1-1 56,0 1-78,-1-1 0,0 1 68,2-1-35,0 0 35,0 0-90,1 0-34,-4 0 0,1 1 0,-2-1 0,0 1 33,0-1-33,-1 0 23,1 0-57,0 0 34,0 0 0,0 0 0,1 0 34,1 0-34,-1 0 22,2 0-22,-2 0 0,-1 0 0,1 0 0,0 0 0,0 0 0,0 0-22,-1 0 44,0 0 12,1 0-34,-2 0 0,2 0 0,1 0-12,1 0 24,3 0-24,-3 0 12,0 0 0,-3 0 34,0 0-34,0 0 0,-2 0 0,2 0 0,-2 0 0,0 0 0,1 0 0,-1 0 0,0 0 0,0 0 56,0 0-67,0 0 22,0 0-11,1 0 0,-1 0 22,1 0-22,0 0 0,-1 0 45,0 0-90,0 0 68,0 0-46,0 0 46,0 0-46,-1 0 23,1 0-22,0 0-326,0 0-2929,-1 0 0,1 0 0</inkml:trace>
  <inkml:trace contextRef="#ctx0" brushRef="#br0" timeOffset="4113">147 17 7134,'0'-5'1400,"-1"2"-1074,1 3 469,0 0-582,0-3 22,0 1 79,-1-1-90,1 2 4000,0 1-3786,0 2-326,0 1-12,0 2-44,0 0 0,0 1-22,0 0 0,0 0 22,0 0-23,0 1 12,0-1 0,0-1 44,0 4-21,0-3-12,1 2 33,-1-3-22,1 0-55,0 0 32,-1-1-21,1-1 22,-1 1-1,0-2 35,0 1-79,0-1 23,0 1-12,0-2 0,0 0 12,0 1-23,0 1 0,1 1 11,-1 0-11,1-1 0,-1 0 22,0-1-22,1 1 0,-1-1-22,1 0 44,-1-1-22,1 1 34,-1-1 11,0-1 22,1 1-90,-1-1 23,0 1-33,0 1-23,0 0-438,0 0-323,0 1-270,0 1-381,0 0 112,0 0-246,0 1-281,0-1 1883,0-1 0,0-1 0,0-1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2:57.62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24 437 10159,'-10'4'9244,"4"-1"-8269,2-3 639,3 0-897,0 0 1501,0 0-1826,7 0 12,4 0 11,8 0-46,4 0 35,4 0-12,4 0 0,4-3-78,4-1-135,0-2 258,16-2-391,-15 2-46,8 0 0,-17 1 0,-6 3 0,-1 0 0,-6 1 0,-6 1 0,-2 0 0,-6 0 0,-1 0 0,-2 0-7789,1 0 1818,-8 0-697,-3 5 6668,-9 2 0,7-1 0,1-1 0</inkml:trace>
  <inkml:trace contextRef="#ctx0" brushRef="#br0" timeOffset="2479">878 5 10417,'0'-2'3261,"0"0"-269,0 2-2253,-2 0 415,-2 8 258,-4 10-213,-3 12-325,-1 9-45,-3 5-190,2 2-91,-2 2-222,4-2-136,0 0 57,3-5-169,2-2 56,2-1-44,1-3-68,0 0 90,2-2 34,-1-2-56,1 0 45,0-4-1,0 0-55,1-2 77,0-2-88,0-1-46,0-2 23,5-2 22,2-3-45,5-1 23,4-2 34,2-2-57,4-4 23,1-3-45,3-1 0,0-2 22,1 0-22,-1 0 0,-3 0 0,7-10-22,-1-9-79,-1-5 79,-5-5-1,-8 4 46,-4-3-23,0-1 0,-3-1 0,-3-1-23,-3 0 1,-1-13 22,-1 12 0,-3-6-90,-2 17 68,-4 4-157,-3 6 111,0 1-55,-14 6 101,4 1-1,-12 8 1,4 9 22,-1 13-1128,-3 14 970,2 10-1683,8-6 1,2 3-1543,-13 30 1058,13-23 0,0 0-2258,-5 30 4583,2 2 0,12-37 0,4-10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3:16.61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 22092,'49'28'2970,"-3"-6"-2264,-20-17-291,2-3-247,-4-2-101,-2 0-67,-4 0-45,-4 0-123,-5 0-1110,-1 0-5848,-4-6 1681,-2 2 627,-1-2 4818,-2 3 0,1 3 0,-1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3:16.94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82 15471,'51'1'9826,"37"-5"-9535,-47 2-77,37-7-382,-46 4-7609,-8-11 7777,-9-3 0,-14 5 0,-1 1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3:17.61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11 612 11067,'-6'4'6409,"2"-2"-4807,4-2 2813,0 0-3373,32 3-78,-2-2-370,33 2-135,-8-5-78,5-2-33,-2-2-259,-4 0 46,-10 1-135,-8 3 22,-9 1-44,-10 1 22,-5 0-135,-6 0-224,-3 0-1131,-2 0-6600,-1-4 2398,0-5-67,1-8 5759,2-4 0,-1 8 0,0 3 0</inkml:trace>
  <inkml:trace contextRef="#ctx0" brushRef="#br0" timeOffset="678">735 16 9957,'5'-8'8886,"-1"1"-7172,-26 56-179,9-20-279,-16 42-4141,10-12 3434,8-14-156,-1 16 812,8-19-410,1 40-2655,2-7 1994,0 15-134,1-21 134,9-1-89,-1-17-45,10 13 2276,-3-24-2276,2-3 56,2-4-56,2-6 12,4-6-34,1-7 44,4-5-10,2-6 3380,2-1-3370,2-6-44,1-5 22,-1-6-12,-3-8-10,-4 0-45,-4-4 44,-4-1 1,-4-1-23,-5-1-67,-4-2-3392,-4 1 3414,-3-1 68,-1 0-191,-4-12 213,-2 12-515,-26-20 414,9 35 34,-17-6-23,12 31-67,-2 11-303,-4 14-828,-1 14-2361,0 9-923,1 9-20,2 6 4592,12-15 0,2-3 0,0-2 0,-2 18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23:14.59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12 437 9689,'-5'0'4202,"1"0"-3070,4 0 761,0 0-739,-2-16-112,6 4-3347,0-16 3134,10 9-522,4-4 287,7 2-190,3-1 44,18-2-68,5 9-178,-1 2 3306,4 15-3205,-26 10-68,3 8 247,-16 11-3009,-6 5 2819,-4 6-79,-3 3 78,-6 22-268,-6-11 44,-6 16 0,-21 1-67,5-20-112,-27 26 67,23-41-156,-9 1-147,20-23-44,3-8 3235,4-5-3235,0-9 44,2-9-44,2-10-146,2-11 113,6-6 43,2-4-77,4-21 381,6 19 55,2-9 23,4 29 34,-1 8-34,0 7-34,6 7 57,-1 8 201,19 33 11,-6-1 123,11 28 24,-6-11 10,3 1 33,4-1-100,1-1 113,4-4-136,-2-4 0,4-6-22,0-7-235,1-7 0,4-9 22,0-6-67,2-6 0,-3-12-112,-3-8-795,-6-13-4606,6-19-381,-17 11-179,4-9 6073,-18 21 0,-9 13 0,-3 6 0</inkml:trace>
  <inkml:trace contextRef="#ctx0" brushRef="#br0" timeOffset="688">959 584 22855,'-23'5'3126,"11"-1"-2051,25-3-279,14 0-68,13 0-637,7 0-91,10-1 0,3-1 0,2-3 0,-2-3 0,-6-1 0,-5-2 0,-7 4 0,-10-1 0,-8 4 0,-10 1 0,-6 0 0,-4 2 0,-2-1-752,-1 1-1993,0 0-1972,-1-2-5114,2 0 9241,1-1 0,-2 1 0,2 2 0</inkml:trace>
  <inkml:trace contextRef="#ctx0" brushRef="#br0" timeOffset="1470">1737 165 18073,'38'90'3731,"-1"-11"-2891,-4-46-212,2 1-292,4 1-56,1 0-213,1 1 0,-1-1 23,-4-1 683,-5 1-694,-3 13 185,-12-10-174,-3 6 45,-10-17-113,-6 3 394,-9-7-371,-9 4-45,-11-10-112,-5 0 67,-4-6 12,2-2-34,2-6-46,5-2-111,6-1-101,4-4 67,5-6-414,8-25 537,2-2-55,8-23 11,10 6 56,6-6 78,8 0 45,0 0-23,1 6 23,-1 3-44,11-11 21,-12 17 23,3-10 0,-14 20-22,-6 1-23,-2 1 45,-2 1-11,-3 4-79,0 2 90,-5 5-157,-7 2 124,-26 4 66,2 6-10,-16 3-23,10 6-56,3 8-56,1 6-404,5 10-1624,6 5-953,6 6-1243,7 4 4336,8 26 0,3-34 0,3 11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18:54.50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4 1 10002,'-2'105'4915,"0"-57"0,2 8-3627,3 15 0,1 21 0,2 7 0,0-3 0,-1-17-1137,0 8 1,0-1-985,0-7 1,1 16-1,1 3 1,0-7 0,0-20 944,1-14 0,0-6-710,2 24 0,0 2 643,-1-17 0,-1 3-1,0 14 1,-1 9 0,-1-16-45,0-2-759,-2 3 1,-1-15 713,-3-50-526,0-3-4400,1-12 545,-1-17 4842,-4-63 0,3 47 1,-4-32-1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18:55.39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60 64 8030,'-7'2'3373,"1"0"-2678,6-2 89,0 0 460,-23 48 694,18 8-1377,-13 9 156,29-11-348,5-46-122,12-1-247,-5-18-101,5-5-538,-9-21 471,-8 10 34,-3-10 33,-9 15-3302,-6 1 3381,-4 3 22,-4 4 89,0 5 90,3 4-44,1 3 122,0 1-111,3 1 3257,-1 0-3291,6 5-45,2 4 23,0 8 236,3 8-192,5-6-44,4-1-68,5-12 45,1-4 34,3-1-964,30-49 773,-30 23 79,17-37 11,-44 39 101,-7 6 11,-8 5-2230,-23 11-1871,26 12-560,-11 11 4549,36 9 0,-3-14 0,3-3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18:56.46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14 363 10709,'-8'-1'8739,"3"0"-7775,27 36-79,1 2-134,25 38 168,-5-3-303,6 9-302,-26-40 0,3 7 335,9 29 1,5 14 0,-3-7-1599,-5-14 1,1 1 1015,4 13 0,3 10 0,-4-14-115,-11-27 1,1-4 136,24 37 1,0 0-1363,-18-34 0,-1-1 1284,17 28 0,-1-5 12,-5-10-1,-6-6 1,-5-9 1318,-6-10-1296,-7-9 164,-5-10-209,-4-7 3347,-6-5-3347,1-5-90,-2 0 12,0-3-236,3 1 113,4-9 178,8-16 23,10-23-17,-2-9 1,-1-6 4,-5 13 1,0-4-27,0-9 1,1-8 0,-2 5 14,-5 6 1,-1 2 0,3-19 0,-1 1-23,1-24-1674,-9 49 1,1-1 1589,0-2 0,0-2-1151,0-3 0,1-2 1129,0-1 0,1-1-815,0-1 0,1 0 876,0 3 1,1 1 38,-1 5 1,1-1 28,2-10 0,0 4 1583,0-10-1561,3-12 2269,-7 40-2314,0 8 3414,7-13-3391,-2 11 44,1 3-22,-2 6 0,-3 6 0,-5 9-22,-3 7 0,-2 2-438,0 2-7708,0 1 3518,0 5-213,0 10 4015,1 6 0,-1-4 0,1-3 0</inkml:trace>
  <inkml:trace contextRef="#ctx0" brushRef="#br0" timeOffset="1287">2019 2645 9185,'33'-71'4915,"-2"-14"0,2-11-4155,-11 33 1,1 0 0,0-4-2629,7-24 0,0-6 0,-4 9 1868,-4 3 0,-2 6-6,0-1 1,-3 4 709,-6 22 1,-1 0-700,4-25 1,0-4-12,0-1 1,1 0 423,-1 2 1,1 0-427,-2 14 1,2-1-1,-2 8 8,5-28 22,-4 25 1,-1 4-12,-5 9-11,-3 8 23,-2 6 44,0 3-67,1 2 3347,1-1-3347,1 0 22,2 2 1,1 0-46,-3 12 68,-1 3-90,-4 11 68,0 1-23,0 3 22,2-1-44,-2 2-23,1 0 45,-1 0 717,0 0-717,5 2 527,5 10-169,12 11 158,10 16-124,8 11-56,-7-6 0,1 3 79,20 27-264,-18-23 0,0 0 95,15 23 281,-3 4 0,2 3-426,-19-29 0,1 2-1,13 24 1,7 12 0,-7-11-56,-14-22 0,-2-3 67,17 29 0,-1 1-90,-15-21 1,-3-4 44,12 31-17,-10-19 1,-1-1-6,-10-21 0,-2-2-45,17 44 44,-8-22-1864,-7-29 1820,0 0 45,3 0-23,2 1 1,-1 1-23,7 10 22,-10-15-89,5 5-23,-16-27-829,-1-2-111,-5-10 1169,-2-1-1921,0-1-682,-1-7-2298,0-16-236,0-20 4998,0-18 0,0 22 0,0 6 0</inkml:trace>
  <inkml:trace contextRef="#ctx0" brushRef="#br0" timeOffset="2118">2494 1542 9162,'1'5'6981,"0"-1"-5042,-1-4-1155,44 6-145,-16-5-113,43 5-344,-21-6 289,11-5-146,5 0 11,7-5 45,2 2-68,2 3-99,-2 1 469,-7 4-594,-8 0-21,5 0-24,-21 0-10,7 0-3081,-18 0 3203,16 0-480,-14 0 346,7-2-22,-20 0 23,-5 0-23,0-1 0,-3 0-45,-4 1-145,-5 1-1010,-3 0-1578,-2-2 3585,-55-18 1,41 13 0,-42-11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19:08.717"/>
    </inkml:context>
    <inkml:brush xml:id="br0">
      <inkml:brushProperty name="width" value="0.08571" units="cm"/>
      <inkml:brushProperty name="height" value="0.08571" units="cm"/>
      <inkml:brushProperty name="color" value="#FF0066"/>
    </inkml:brush>
    <inkml:brush xml:id="br1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12977 45 10316,'4'-9'5647,"-2"2"-4392,-2 7 225,0 0-237,6 55-235,-3-8-184,1 21 0,0 7-555,-2-26 0,0 3 365,2 26 1,3 12 0,-1-7-2079,0-11 0,0-1 1582,2 5 1,1 5 0,0-8-2,-1-8 1,1-2 69,4 24 0,1-1-162,-5-23 0,0-1 11,3 15 0,0-4-790,2 10 801,1-9 22,-2-9 91,6 22-90,-7-19-1950,1 15 1984,-8-28-102,-4-3 525,-1-5-503,0-2-1499,0-1 1500,0 0 422,0 40-444,0-30-1,0 25 1698,0-44-1697,-1 2 1677,0-19-1767,0 2 3414,0-18-8445,1-1 2442,0-12-840,0-8-4165,0-15 4086,0-6 3575,1 1 0,-1 16 0,1 8 0</inkml:trace>
  <inkml:trace contextRef="#ctx0" brushRef="#br0" timeOffset="776">12787 2231 9431,'3'-3'6185,"-1"1"-2240,27 78-3273,-11-42-2224,3 14 0,3-1 2213,5-11 900,13 16 0,4 8-1018,-11-8 1,-1 1-500,11 9 1,-1-3 67,10 25-101,-35-63 687,19 12-698,-22-20-22,8 6-23,-17-15-34,-3-2 2075,-3-2-2197,3 0 156,0 0-33,5-6 78,4-14 0,7-16 0,4-18 0,3-13 22,0-8-44,1-5-12,-9 21 0,0 1-596,8-27 630,-9 30 0,-1 2 0,6-12 45,8-18-67,-8 26-3162,5-9 3184,-12 37 45,-5 10-11,-2 11 11,-5 5-23,2 3-44,-4 0 421,0 0-433,-1 0-294,0 0-2949,1 0 0,0 0 0</inkml:trace>
  <inkml:trace contextRef="#ctx0" brushRef="#br1" timeOffset="-31544">2119 1217 12288,'-68'-101'1176,"21"41"1,3 6-1043,6 14-122,-23-22 77,-10 1 46,22 24-56,-32-16-4196,29 33 4262,-3 4-44,-2 4 960,3 3-904,1 2-56,6 4 33,-20 1-100,17 2-34,-16 0 11,16 2-22,-1 5 11,-3 5-11,3 5 11,1 1-23,-18 13-2245,14-4 2223,-16 17 45,19-7 2280,-1 6-2258,-1 3 12,1 2 50,4 1 0,0 1-2342,-13 15 2354,6-1 0,2 1-29,10-5-1573,-8 20 1596,26-27 1333,4 0-1356,4 1-56,2 3 123,1 4 1720,-3 38-1686,6-18-135,5-25 1,1-1 157,-1 29-35,3 1-66,1 1 123,0-1-33,2 1 10,0-2-112,0-5 121,0-3-132,0-7-2024,3-4 1968,6-2 45,5-4 414,8-3-437,3-4-22,5 0 57,3-1 2200,4 4-2234,3-1 66,22 23-100,-12-21 0,16 13 17,-8-23 0,0-5-51,8 3 1719,-9-4 0,-1-5-1707,-12-14-1,-3-1 46,39-1 21,-25-8-44,34-2 34,-33-9-3288,4 0 3254,0-2-22,20-8 22,-23 1-112,10-7-224,-32 3-34,-3 1-381,-4-3 2391,-1-4-1640,14-44 0,-23 39 0,8-29 0</inkml:trace>
  <inkml:trace contextRef="#ctx0" brushRef="#br1" timeOffset="-30114">2955 1718 11067,'-161'327'3276,"117"-238"1,3-3 0,11-2-3170,16-10 0,8-2 1,5-7-103,2-9 1,5-3 195,5 28 1,6-2-129,2-28 0,3-3-45,0 2 0,3 0 5,24 15 1,2-4-34,6-1 0,-11-15 0,1-3-45,18-1 45,2-17-3369,1-4 3413,-3-21-21,-15-16-34,4-9 33,-4-10 0,2-6-16,-11 6 0,0 0-6,9-8 0,-2-1-51,-11-1 1,-6 3 27,6-11-2286,1-17 2298,-13 18-79,-4 0 2332,-4-1-2298,-3 5-22,-5-2 56,-4 4-23,-3-2-56,-2 1 56,-2-2-89,-21-42 67,7 33 1993,-21-28-1959,11 46-35,-3 2 23,-2 2-2880,-4 2 2902,1 1-292,-3 5 293,1 3 954,2 3-932,-1 4-67,-41-2-1025,22 15 1,-3 2 1074,5-1 0,-3 2-34,-27 8 1,5 3 1774,13 2-2391,14-3 1,-2 10-3867,-4 38 1,7 8-268,-16 7 4800,11 6 0,9-5 0,26-33 0,4-11 0</inkml:trace>
  <inkml:trace contextRef="#ctx0" brushRef="#br1" timeOffset="-28344">4194 3438 8714,'2'5'2420,"0"-1"4191,-1-17-5334,-1-33-5181,1-7 4129,-1-26 881,0 11-916,0-1-44,0-2-23,0-2-2257,0-2 2235,0-2 44,0 21 1,0 0 1910,0-31-2028,0 30 0,0 1-28,0-23 24,-2-4-24,1-2 0,-1 0-194,1 7 194,1-5-2123,0 30 2168,0-7 2079,0 38-2124,0 3 348,0 13-348,0 4 179,0 1-179,1-1 3246,0 2-3291,3-1-56,6 1 101,9 1 68,11 11 55,11 10-22,10 19 168,8 13-90,7 11-1746,-31-29 0,1 1 1617,2 2 1,1 1-52,-2-1 0,3 3 102,13 17 0,0 2-79,-13-16 1,-2 2-1,11 12 1,-3 0 44,9 18 12,-4-6-12,-5-7 0,14 10-11,2-7-33,-3-7-23,4-9 0,-33-34 22,0-1-22,-18-13 45,-4-2 78,-2-1 3264,-2-12-3264,-1-13 298,0-23-354,-2-19-90,-4 2 1,-1-3 22,-1 12 0,-2-2-11,-2-21 0,-1 0 11,-1 18 0,-1 4-858,0-1 1,1 1 840,0 2 0,0-1 17,0 4 0,1 1-22,-7-44-2802,1 10 2824,4 7-1889,4 2 1799,5 15 1,1-2 711,0-26-678,2 30 0,2 3-1517,2 0 1337,2 20-100,-3 16 968,-1 11-632,-2-3 0,0 9 0,0-5 0</inkml:trace>
  <inkml:trace contextRef="#ctx0" brushRef="#br1" timeOffset="-26077">6010 3884 9442,'-43'-523'983,"34"440"0,0-10 0,-2-5 0,0-4 0,0-1 0,0 3 0,0 5 0,1 7 0,1 12 0,2 13 209,-4-28 0,-1 6-1024,-55-425-4050,67 510 3971,0 0 793,0-3-882,0 2 34,0-3-12,0 4 113,0-1-135,5 6 146,9 10 134,13 14 146,13 16-57,11 10-134,2 7-2155,2 2 2177,-4 2 12,-1-4-1573,-5-2 1444,-10-14 0,0 0 1422,8 9-1484,-13-14 1,1-1 78,15 10-34,-12-12-100,12 9 22,-16-18-1,-2-4 2292,4 4-2336,-12-13 0,2 0 0,-12-12 0,-3-2 0,2-2 3414,-3-4-3279,7-14-68,3-14-67,7-20 0,12-37 0,-7 18-22,5-18 22,-14 33-23,0 2 23,1 3-22,3-1 22,2-1-45,3-4-45,6-5 34,-6 18 0,0 1 34,17-21 22,-11 18 0,-1 3 0,0 2 0,1-2-45,-13 19 45,-11 11-56,2 1 34,-10 10-1,1-1-21,-3 2-136,1 1 180,3 4 67,1 9 90,6 15-3336,0 15 3381,0 16 78,0 9-79,-2 10-21,1 5 55,0 4 34,3 5-2380,1 3 2167,-7-45 0,1 1 1106,-1 0 0,1 0-1117,-2 1 0,1-1-2314,7 47 2359,-3-4-79,-3-37 0,0 1 45,2 0 0,0-1-23,0-3 1,-1-2 581,12 39-592,-8-40-23,-2-6 0,3 1 2528,-5-16-2864,3 3-427,-8-23-805,-1-3 1531,-2-6-9794,0-30 9543,-1-6 1,0-2-1,0 9 1</inkml:trace>
  <inkml:trace contextRef="#ctx0" brushRef="#br1" timeOffset="-24565">7859 1622 7078,'-61'369'1228,"89"-296"1,18 6 0,13 3 0,9 0-1,2-3 1,-1-6 0,-7-10 0,-12-12 2198,19 14 0,7-11-3427,-2-4 0,23 15 0,10 2 0,-4-8 0,-17-18 0,-30-29-5639,-17-58 5661,6-16-89,-3-27 1473,-10 16-1406,-7-13 0,-19 36-1417,-3-2 1305,-3-15 0,-3-4 5,-5-8 28,0-4 1,-3-1 2311,-12 1-2273,-1 3 1,-1 0 39,-1 2 0,4 15 0,2 6 3354,6 27-3354,2 2 115,2 5-227,-1-5 67,5 12-78,-3-8 78,6 20-359,2 1-9008,0 3 9412,2 12 0,-1-8 0,1 9 0</inkml:trace>
  <inkml:trace contextRef="#ctx0" brushRef="#br1" timeOffset="-17902">11038 3095 7100,'-7'1'1423,"1"0"-918,6-1 2711,0 0-1368,-1-2-1411,1-1 101,-1-2 146,5-13-382,4-6 281,17-48-2175,-1 10 1727,9-31-23,-7 19-79,0-8-2819,3-10 2786,-14 41 0,1-1-940,0-2 1,0-3 961,5-25 1,0 0 40,-8 22 1,0 0-53,2-15 0,-3 3 23,-4-11-34,-5 10 67,-2 10-157,0 6 2038,0 8-1971,2 4 993,0-15-970,0 18 34,2-16-34,-2 33 0,0 5 0,0 12-11,-1 4 11,-1 2 3425,0 1-3391,0 1-1,0 0-21,2 0 55,1 5 22,3 9 203,8 12-12,6 14 78,12 21 1,3 5-202,4 12-73,-2-7 0,-2 0-1600,-4 2 1708,2 5-2807,-3 4 2738,0-2-5,-11-30 0,0 2-34,2-3 1,1-1-13,-1 1 1,1-1-17,5 7 0,0-3 45,6 10-56,7 13 838,-16-31-883,-4-5 33,-4-7-10,-3-6-23,-3-7 11,0-2-111,-5-9-404,-1-1-841,-4-7-3530,-1 0 874,0-3 4849,0-11 0,0 7 0,0-7 0</inkml:trace>
  <inkml:trace contextRef="#ctx0" brushRef="#br1" timeOffset="-17136">11159 2404 10989,'-4'-2'616,"1"0"-471,2 2 2656,0 0-2072,10 0-169,9 0-78,14 3-34,14 0-1409,6 1 1173,6-1-781,-1-1 759,-1-2 57,-6 2 11,-4-2-146,-4 1 280,14-1 890,-16 0-1092,13 0 788,-20 0-788,0-1 158,19-3-270,-24 1-44,11-3 33,-29 5-44,-3 0-23,-4 1 11,-1 0-8146,-2 0 2253,-7-7 5882,-8-5 0,5 2 0,-3-1 0</inkml:trace>
  <inkml:trace contextRef="#ctx0" brushRef="#br0" timeOffset="-2047">10263 2955 2842,'-28'48'2307,"4"-10"875,24-37-224,-1-1-1291,1-7-1466,0-5 939,0-15-747,-1-13 3301,-2-15-3515,-1-13-313,-2-9 268,-1-11-1711,3 14 0,0-3 1588,0 13 1,1-1 4,-2-23 1,1 0-1109,0 24 0,0 2 1114,0 2 1,-1 1-737,1 4 1,-2 0 713,0 0 0,0 1 68,0-1 0,0-4-68,-2-27 0,0-1 11,4 21 1,-1-1 752,1-17 0,0 3-686,3-19 40,1 28 0,0 1 39,0-19-157,0 26 0,0 3 2324,0-6-2324,0-1 45,0 4-11,0 7 11,0 9 3503,0 8-3324,0 11 157,0 3 34,0 11-269,1 6-146,1 6 101,0 3-942,-1 0-6913,1 0 4326,-1 0 3428,0 4 0,0-3 0,-1 3 0</inkml:trace>
  <inkml:trace contextRef="#ctx0" brushRef="#br0" timeOffset="-986">9592 1085 12949,'1'-28'3609,"7"-7"-3329,11-11-135,7-7-4894,-1-5 4917,1 1 1023,-1-1-676,-3 2 1,0-3-180,7-23-292,-8 26 1,-2 2 783,0-3-772,-4 16-218,5-19 162,-5 14 2713,3-8-2691,-8 24 266,4-2-209,-7 14-1,2 0 90,-7 14 240,0 3-139,-1 0 1456,-1 0-1658,2 0 79,2 1 212,5 5 1,6 6-56,5 6-57,3 5 57,4 4-23,1 3 45,3 5-45,2 3 101,10 10 0,2 3-202,5 5-84,-4-4 0,-2-3-522,-9-12 607,-1-2 11,-3-6 10,-3-5 46,4 3-102,-13-11-100,3 2-23,-13-10 562,-1-3-539,-2-1-45,-3-1-22,-1 0 22,0-2-1771,-2 2-6733,2-2 3215,0 1 5289,-1-8 0,0 5 0,-1-5 0</inkml:trace>
  <inkml:trace contextRef="#ctx0" brushRef="#br0" timeOffset="18490">9936 292 8523,'-122'311'1247,"88"-212"1,1-2 0,9-48-1035,14-52-180,22-49-4295,3-3 4217,14-39 435,-7 38 1,1 1-481,12-32-1106,-12 31 1,-1 1 1094,6-15-1159,-2 7 1260,-7 14 1014,-2 15-1014,-9 14-89,-3 11 100,-24 44-11,-6 10 11,3-3 0,-1 5 17,-1-1 0,0 0-146,0 2 1,0 1 218,0-2 0,0 1 243,-4 10 0,1-3-221,-8 19-132,0 5 65,24-47 1995,5-14-2063,5-10 3145,1-6-2864,11-17 584,8-13-763,15-29-57,11-18 27,-1-1 1,1-2-84,-18 33 1,0 2 0,16-29 0,-4 11 22,-21 36 123,-33 68-78,-10 6-1,-1 2 1,-2 2 45,-14 21-3393,2-3 3415,1-8-2302,8-8 2202,5-14-46,9-10-123,10-17 157,3-6 67,8-23 34,8-11-67,10-26-29,16-21 1,1-3 2296,-4 4-2302,0 5 0,-7 12-56,-23 43 45,-5 12 11,-1 12 78,-32 48-2257,1 9 2364,-7 3 0,-2 3-84,17-29 0,2-1-68,-6 10 1,2-4-34,7-4-146,8-19 23,7-14 123,3-9 90,7-15 66,6-11-77,10-20-34,8-16-22,6-11-23,-11 21 0,2-3 1128,-1 1 1,0 1-1135,-1 0 1,-1 2-29,16-34 56,-1-1-10,-18 37-12,7-12-124,-25 59 203,-15 25-79,-10 31 89,-13 24-1162,17-36 1,-1 1 1240,-17 45-78,5-12-34,5-2-56,10-34 0,6-4 0,8-32 33,2-4 2292,0-4-2325,0-1-213,0-16 202,7-15-56,9-26-45,14-18 0,9 7 0,4-1 112,6-11 11,-6 17 0,-3 9 23,-19 30 22,-3 2 3436,-15 20-3133,-2 1-270,-8 10-16,-31 51 0,-9 15 61,-6 6-22,10-14 0,-6 12 0,7-14-123,-1 2 56,-4 5-11,40-61 44,5-10-11,-1 1-56,-3 3-11,2-2-112,0-1-11,4-2 123,2-12 45,11-13-112,21-41 0,6-8 67,5-4-12,0 0 1,-2 6 11,-11 22 0,-4 8 23,-5 11-124,-6 8 101,-9 18 33,-13 20 12,-13 23 0,-13 23 22,-7 15 90,-4 7 45,1-3-85,14-30 1,1-1-118,-11 17 0,-8 10 0,21-35 12,1-8-12,6-6 0,3-9 0,6-8-12,4-6-133,3-3 369,13-20-123,8-10-34,14-29-67,6-11 33,-2-8 1,-4 2-34,-6 6 34,-4 10-34,-6 7 0,-1 5 0,6-15 22,-5 16-22,6-13 0,-6 23 11,4-5 12,-6 17-12,-1-1 90,-9 19 78,-4 4-112,0 2-45,-1 0-22,2 0 34,4 0 145,4 0 46,7 3-23,5 5 134,2 8-135,2 4 12,-2 5-23,0 3 23,2 2 281,21 19 122,-7-9-432,-2-8 1,3 1-6,23 17-111,2-2-68,-6 0 0,-34-26 34,2 4 78,-22-19 493,-2-2-549,-21-20-56,-23-19-45,-6-7 34,-17-14-23,21 13 0,1-2-10,-27-25 32,28 26 1,2 3-134,-8-4 44,21 26 0,6 7 11,5 6-89,3 4 89,5 1-257,1 0 89,3 2 236,9 15 44,6 12-22,11 18 79,7 8-1258,19 21 1224,-10-21-616,12 8 650,-17-31-99,-5-8 42,-3-6 34,-8-6 34,-6-4 44,-5-3 1183,-5-3-1093,-2-1 1091,-2-1-1192,-10-11-3436,-6-5 3313,-13-16 0,-6-5-11,-29-29 11,11 15-45,-17-17 45,25 27-112,7 6-11,9 8-68,9 11-302,8 6 1364,6 7-3896,4 2 3025,1 15 0,1-11 0,0 11 0</inkml:trace>
  <inkml:trace contextRef="#ctx0" brushRef="#br0" timeOffset="26459">12687 2645 7336,'298'88'4915,"-238"-108"0,-4 4-3146,13 51 0,3 22 0,-34-32-1971,-57-58 1,-20-19 106,-1-9 0,-3-3-157,-6-3 0,1 5 218,-4-6-11,-5-9-22,32 41 67,11 11-34,5 12-66,6 4-47,2 7-267,37 20 414,1 11 101,38 29 44,-9 11-10,-20-12 0,-2 1-1831,-13-16 0,-2 0 1696,7 11 0,-3-2-380,-1 1 403,-9-13 122,-5-14 169,-9-12-146,-4-7 22,-4-6 3155,-1-2-3345,-3-12-168,-9-10 606,-13-17-684,-15-11-23,-11-5 50,12 17 0,-3-5 96,-2-7 0,2-1 45,-24-21-68,14 2-190,48 63 157,23 60 414,2-6-134,0 2 0,1 3 78,13 17-78,-2-5-79,-7-14 45,-4-8-56,-12-20 34,-1-4 56,-8-14 292,1-2-393,-2-12-124,-3-14-179,-13-21-3402,-11-17 3514,-16-5 46,-4 1 44,-2 7 67,7 12-89,8 12 78,11 14 34,11 11 11,7 7 3252,4 7-3252,3 16-3073,9 14 3230,7 25-28,2-6 0,3 2-51,10 27-56,-12-29 1,1-3-23,2 2 0,-6-16 0,-5-12 34,-5-13 33,-5-5 78,-1-4 135,-2 0 3112,0-9-3392,-1-13-246,-12-20-34,-7-18 22,-14-10 169,-4-3-3337,3 4 3381,4 10 12,9 11-12,9 15-1719,5 15 1641,6 10-12,1 6 191,24 41 146,-1-3 38,11 17 1,2 5-84,11 19-96,-7-14 1,-1-1 2479,0 1-2519,6 3 23,-23-40 236,-3-11-214,-8-8 2773,7-4-2728,-2-12 11,12-11-67,3-19-11,7-17-45,2-15 44,1-9-88,-3-5 4,-14 27 1,-1-1-3420,10-25 3425,-10 24 1,-1 3 22,-1 9-2258,-1 1 2225,-14 37-124,-3 7-371,-2 6 562,-27 39 44,-1 4-28,1-4 0,-3 2 2353,-20 33-2190,-3 2 1611,20-28 1,1 0-1791,-11 20-12,-2 8-11,29-42-56,7-11 56,6-12-23,1-7 23,2-5 101,0-2-11,0-4 55,6-12-95,13-29 1,7-12-186,-1 3 1,2-3-12,8-14 1,0-1-626,-6 16 1,-2 7 367,8-8 179,-6 14 100,-9 14 124,-7 14 0,-7 9-78,-11 13 78,-9 15 101,-11 20 156,-9 19 1038,-4 12-1049,1-1-100,-4 5-146,21-34-90,1-8 135,33-53-90,3-14 12,17-29-57,1-10 12,2-7-68,1-1-112,7-7 236,-16 34-392,-1 6 414,-27 46 11,-14 22 313,-17 28 1,-5 7-89,-10 12-180,7-7 0,1-4 22,3-12-78,9-11 0,8-14 45,8-8-90,5-8 0,3-4 23,1-1-12,35-70-111,-13 35 33,3-9 0,1 1-146,-1 16-89,-5 10 235,-10 10-180,-4 4 169,-6 13 123,-8 17 134,-8 21 158,-13 23 10,-8 9 1,-4-1-180,16-32 0,1-2-224,-11 21 101,8-13-22,16-31-45,10-20 11,-2 0 11,-2 1 11,0 3 34,-7 0 23,3-1 10,-4-1 12,4-3-11,0-1 33,-1 0-67,-3 0 22,-5 0-22,-4-3 0,-20-11 0,10 0-22,-23-14-124,17 1 146,1 0 23,2-14-23,16 16-23,-3-9 23,3 0 23,7 10-23,-4-6 22,8 16 1,1 4 10,3 5 12,1 2 11,2 2-90,0 1 90,6 4 45,4 9 45,9 10 123,4 14-45,6 6-56,1 8 34,4 1-68,-1-1 12,1-4-45,1-4-79,-3-5 79,10 6-79,-13-15 23,3 3 0,-17-19-23,-5-4 12,-4-6 11,-2-2 258,-2-1-68,-1-3-45,0-9-145,-10-9-3437,-9-17 3392,-13-8-45,-10-11-343,-2-4 321,0-5 45,3-1-6,15 22 0,1 0-2142,-9-18 2148,-5-11-23,19 35 45,4 8 2102,3 6-2146,4 6 10,2 5 377,2 6-388,2 4 3011,1 2-3380,2 8 414,0 9 0,11 17 179,7 16-67,12 10 78,7 7-89,0-1-56,1-4-839,-2-3 862,-4-6-625,-2-6 579,-5-7-22,-5-10 78,0-3-55,-11-14 89,1-1 870,-10-10-635,0 0-302,0-5-45,-7-8 683,-8-12-773,-9-12-370,-5-6 0,-1-3 370,-6-13-20,7 13 1,2 1 53,4 2 11,2 4-89,2 3 100,0 4 34,1 4-112,0 2 22,-3-3 90,6 10-11,1 0 11,9 14-22,3 3 151,0 2-274,2 6 236,3 10-24,8 13 78,21 36 23,-4-13-89,14 15 55,-15-23-33,0-3 11,-1-2-10,-1-2 10,0-3-79,-3-3 34,-3-4-44,-2-5 44,-8-9 11,-3-5 270,-5-7-180,-1-3-247,-7-9-335,-30-43 380,9 12-173,-4-13 0,3 2 150,9 16-100,-4-20 34,22 52-90,1 3 191,3 9 22,10 7 67,8 13 146,31 26-1017,-10-12 894,14 14-368,-20-24 300,-4-3-11,-4-6-11,-6-4-11,-3-3-11,-3-4 22,-4-4 33,-3-3 889,-3-3-832,-3-1 261,1 0-228,2-11-33,3-8-68,10-36-89,-3 10 67,4-16-3415,-7 24 3415,0 5-22,0 3-23,0-1 34,1 1-11,0-1-135,8-8 100,-7 13 57,-1 3-90,-9 15 23,-4 7 3090,0 0-3091,0 3 68,-2 8 23,-8 11 78,-6 11-57,-9 10-2216,-3 3 2194,1 1-338,0-2 339,2-4-23,5-7 0,3-7 0,6-9 22,5-8-22,2-6 0,3-3 22,2-17 2105,9-5-2171,5-18 360,9-3-484,11-8 101,-11 16 67,1 4 0,-16 21-22,-4 6-34,-3 2-135,-2 1 23,-9 17 168,-3 2 45,-10 16-11,2-4 11,3-7 22,6-8-45,6-9-22,3-4-22,2-3 167,6-13-66,2-4-12,11-17-67,1-3 0,4-5 0,1-3-22,0 1-1,2 0 1,-1 3 22,0 2-11,3-8 44,-9 14-33,5-12 23,-15 25-1,2-2-22,-8 14 0,5-4 0,-2 3 0,3-6-3370,2-1 3370,-3 4 23,2 0 55,-7 7-33,-1 1-23,-1 2-22,-1 0 0,1 2 3392,-1-1-3347,1 0-11,0-2-34,0-1 22,5-4-22,0 0 0,6-2 23,5-9-1,-8 8 124,7-8-102,-14 15 148,3-1-80,-6 5 761,1 0-828,1 0 45,2 0 10,2 1 35,3 4-46,2 2-32,1 4 55,0 1-67,2 6 0,-5-4-45,0 2 89,-6-6 12,-2-1 56,-1 0 280,-2 13-157,-5-2 157,-12 23-3672,0-12 3369,-9 9-134,7-8 112,0-1-89,-1 3 100,-6 14-78,8-8-45,-6 11 22,8-15 1,0 2-23,0-3 22,2-1 3370,0-3-3347,1-1-45,-7 9-3370,6-10 3370,-6 6 23,8-13-1,-2 6-22,2-6-22,-7 16 22,8-16 0,-4 8-2269,6-9 2292,1 0 2035,-4 9-2103,-4 6 45,4-6 45,-1 2-45,8-18 0,0 2 23,-1-3-23,2 0 3255,1-3-3278,0-2 415,1 2-392,1-2 0,0 0 0,3-1 0,-2-4 0,2-1 45,-1 0-314,1-2 202,0-5 67,0-3 67,2-9-67,2-1-67,7-21-3471,-1 5 3314,4-16 11,-4 12 11,1 1-22,3-1 179,-7 16 45,1 5-34,-6 14-537,-1 3 437,-1 6 201,-6 24 3437,-2 2-3459,-7 20 11,-1-12 11,-6 7-67,7-20 45,1 2-23,8-23 1,3-3 21,1-3 24,0 0 111,0 0-179,-2 0-45,-3 0 45,-4-3-90,-1-4 46,-3-6-3348,0-5 3392,-2-5-2269,-2-1 2292,0-2-1,-1 0-22,1 1-45,-10-10 45,0-3 23,-12-11-23,12 12 0,0 5 0,5 8 0,2 5 0,-1 2 44,2 3-44,9 8 0,-1-2 23,5 3-23,1-1 0,-1-2 0,-1-1 0,1-3-23,0 3 23,2-6 2269,0 6-2292,1-3 3393,0 4-3370,-1-9 22,1 4-22,-2-8-22,3 6 22,-1-2 0,2 1 0,-2-1 0,-2-8 0,0 7 0,-2-5 22,3 9 1,0 0-23,-2 1 0,1 1 45,-1-2-23,-2 3 23,0-2-45,-3 2 11,3-1-22,-1 2 11,3 0 0,0 0 11,2 2-11,0 2 0,1 0 0,2 4 22,1 1-414,1 0 437,4 0-45,5-1 45,6-4 22,8-1-22,3-4-45,1 2 0,1-2 0,-4 3 0,-1 3 22,-7-1-22,-1 4 0,-5-2 0,-2 1 0,-1 1 0,-3 1 0,-2 1-44,0 0 44,-4 2 44,-2 2-44,-7 2 0,-1 3 0,-3-1 23,2 1-23,1-1 0,3-3 0,5 0 0,1-3-67,3-1 67,1 0-23,-3 0 46,1 0-23,-3 2 0,1-1 44,3-1-44,-2 0-224,2-1 135,0 2 78,1 3 11,5 9 145,6 7 79,8 10-157,5 6 57,2 6-35,0 1 1,-2 1-22,0 0 66,-4-2-123,0-2 34,-4-4 90,-2-3-135,-3-3 0,-3-6 0,-2-5 44,-1-4 68,-3-9 68,0-2-225,-2-5-269,-11-15-11,-3-3 56,-13-16-34,-10-17-1900,10 11 1990,-11-28-119,16 20 309,0 3 1,7 10 44,6 19-22,3 2 23,2 6-46,2 2 1964,2 5-2423,0 1 730,5 7-226,10 9 371,26 32-225,-3-6-56,14 16-23,-19-20 12,-3-8-56,-4-5 246,-1-6-123,-13-9 56,-1-4-33,-11-9-191,0-10-56,-4-11-33,-5-12 43,-5-5 1,-3-1 23,0 4 0,-1-6-46,5 14 46,2-4-23,7 16 45,2 1 23,-2 1-23,2 3 0,-2 2 0,1 2 22,-1 3-44,3 2 22,-1 3-45,2 0 90,-2 1-1,1-1-44,-1-1 0,2-1 0,0 1 0,0-3-44,0 3-46,0 0-347,0 1 404,4 1 44,-1 0-11,4-1 0,-2 1 0,1-1 0,-3 1 0,-1 0-101,1 0-33,6 0 134,0 2 22,5 3 23,-2 2 67,0 5-34,3-2 169,6 9-180,-4-5 45,7 6-56,-7-7-11,1 0-1,-1 1-44,0-1 0,1 0-22,-3-2-45,3 0 44,-8-4-100,1-1-638,-8-4-1839,-2-1-123,1-1-7108,2 1 9616,3 1 0,-2-1 1,0 0-1</inkml:trace>
  <inkml:trace contextRef="#ctx0" brushRef="#br0" timeOffset="27168">13382 2565 13790,'153'-208'2414,"-81"109"1,-31 41-1765,-99 128-1143,49-49 471,-5 8-12,56-61 34,-6 1 0,-13 11 56,-19 17 459,-2 2-515,-11 8-257,-2 3-5716,-16 20 113,9-6 5860,-3 6 0,15-19 0,2-5 0</inkml:trace>
  <inkml:trace contextRef="#ctx0" brushRef="#br0" timeOffset="32485">10263 352 7426,'-5'-1'2509,"1"0"46,4 1-1726,-48 32 101,18 1-431,-7 0 0,0 3 520,-7 29-263,11-15 0,0-1-206,-13 24-405,17-27 1,1-1-3381,-2 4 3302,7-6-11,5-11-11,6-9-45,5-9 0,4-7 0,2-4-56,1-3 112,2-9 22,8-7-2234,6-15 2178,24-32 308,-6 10-330,13-20-1648,-12 22 1625,-2-1-1143,7-12 1166,-16 24 1189,0-2-1133,-19 32 1240,-3 6-1318,-7 7 22,-9 7 22,-12 13 2291,-12 13-2279,-8 12 520,3 2 0,-1 1-543,-7 10-11,14-15 0,4-5-11,15-16-45,11-13-12,4-7-21,3-4 66,0-1 102,2-13 2362,8-9-2419,10-21-3380,12-13 3358,9-10-6,-9 15 1,2 0-1351,16-21 1333,-14 24 1,-2 4 44,-7 13-44,-4 6-12,-21 23 34,-2 4 2732,-8 12-2710,-9 11 0,-12 17-1330,-10 12 1331,-1 7 55,-1 1 1,4-1-138,9-15 1,1 1 47,-5 8 11,-9 21-2226,28-51 2226,4-8 0,4-9-79,3-5 2103,2-12-1957,37-68-67,-13 19-11,3 4 0,2-1-68,4-5 163,-2 12-95,-5 9 11,-7 15 3392,-7 7-3392,-7 10-23,-3 4 158,-23 32-79,-2 3 45,-22 35-68,2-1 147,0 6-3460,6-5 3280,9-13 0,12-15-157,9-19 45,5-11 112,2-7 45,0-2-2201,8-9 2212,7-6-56,11-13 2246,6-5-2605,14-16 213,-15 16 56,5-6 68,-20 25 22,-6 5 22,-5 5-22,-3 3 3314,-2 1-3280,0 4 122,-6 9-100,-4 10-11,-7 9 34,-3 3-68,2-3 56,2-5-67,5-8 11,4-8-22,4-6 11,2-2-22,1-3 55,0 2-33,-2 0 0,1 1 0,-5 3 0,-1 5 0,-6 5 0,-1 6 23,-3 2 0,-1 2-1,1-4-22,4-4 34,1-6-12,7-6-22,1-3-56,4-3 90,0-3 22,4-4 22,2-4-56,4-6-44,3-1 22,0-4 0,1-2-22,0-2 22,0-2 0,-1 5 0,-2 4 0,-4 9 0,-3 5 0,-2 4-135,-2 1 236,-4 8-101,-5 3 34,-5 9-12,-5 0 0,0 0-22,1-2 0,1-3 0,4-2 0,2-4 0,3-1-22,2-4 22,3-2-213,1-1 45,2-1 168,1-10 33,5-2-10,4-10-23,2 3 33,-1 4-10,-5 7 10,-3 4-33,-3 3 68,0 1-12,-5 6-22,-1 1 10,-7 8-44,-8 5 12,4-4 32,-5 5-44,9-10 0,2-1 0,2-3 0,4-4 34,2-1 392,3-2-426,-2-6 0,-1 0 0,-5-7 0,1 4 0,-2 1 22,4 4 0,0 0-10,2 4 10,1-2-22,1 1-134,0-1 111,1 0-22,0 0 45,0-4 45,2-5-22,4-7-12,5-6-11,3-2 0,3-2-11,-4 4 22,2 0-11,-3 3 0,1 1 0,6-14 0,-1 6 0,6-13 0,-3 7 22,-1 2-22,-3 2 0,-1 3 0,-4 6 45,4-5-11,-5 9 33,2-4-34,-6 8 46,2 1 10,-1-3-77,2 0 77,-1-3-55,1 1 11,-1-1 78,4-5-45,-5 6-11,3-2-44,-6 9 33,0 3-56,-2 1 0,2 1 0,-2-2 0,2-1 23,-1-1-23,0 1 0,1 2 0,-3 2 0,0 3 0,-1-1 302,0 2-235,1-1 12,0 1 10,4 0 158,5 3-12,6 2-22,3 7 0,3 1-67,-4 4-34,3 3 11,-3 2 45,0 5 11,1 2 113,9 13 10,6 4-123,0-2-55,1-2-34,-12-14-1,-1 1-22,0-1 34,-3 1-78,0 0 21,-1-1 46,-1-2-23,-1-3 23,4 2-3437,-5-8 3358,3 2 56,-5-10-22,-2-1-45,0 0 22,-2-1-22,-1-1 23,-3-2 3391,-3-1-3347,-2-3 348,-1 0-415,-1-8-135,-10-6-10,-6-14-102,-11-8 102,-7-8-12,0-1 112,-3-1-45,4 4 46,0 3-102,3 3 124,2 4-90,-4-1 89,11 13-78,-2 1 56,12 12-45,2 3 23,2 1 0,3 2 33,2 1-234,2 0-225,0 0 414,13 27 203,5 2-102,14 26 23,3-8 22,-1-2-22,-1-5-12,-4-4 57,5 4-68,-13-15 1,0 0-1,-14-16 1,-3-5 33,-2-2 773,-1-2-1064,-28-24 145,2 2-112,-26-25 79,7 9-135,-17-20 23,5 9 213,4 3-23,18 17 45,21 20-135,7 3 57,3 3-292,3 2 246,1 1-21,37 27-3247,-10-2 3414,32 26-2256,-20-10 2278,-2-2-1538,-5-5 1561,-5-5 11,-5-7 80,-1 2 1359,-8-11-1416,2 0 2234,-11-10-2223,0-1 3874,-4-2-3986,0-10-45,-9-7 0,-5-14 34,-11-6-56,-4-4 22,-1 0-67,1 4 78,2 4 34,5 7-22,5 8-45,5 6 67,5 7 0,4 3-560,2 2 369,1 4 191,10 10 44,8 10 1,13 13 102,7 3-147,-2 2 44,0-5 46,-4-5-56,-2-4 78,-3-3-23,-2-2-3470,-4-3 3449,-3-3-2337,-2-2 2314,-1-3 0,-1 0-23,0-4-22,-2 1 45,0-4-23,0 0 2280,-4-4-2234,-2 1 21,-5-2 3516,-1 0-3605,3-2 112,1-5-112,3-6 0,1-6 0,0-1 0,0 1 0,0 0-22,0 1-1,5-2 1,-2 0 22,2 1-45,-3 4-67,-4 5 34,-3 6-79,-2 2-157,-1 2 292,0 7 22,-4 5 22,-4 10 34,-4 3-33,-3 1 21,3-5-44,2-6 0,4-6 0,3-4 0,2-4-235,1-1 235,0-3 0,0-5-22,2-8-79,5-19 101,0 10-67,2-9 67,-6 24-23,-2 2 23,-1 7-168,0 0-23,-8 1 57,-4 3 78,-11 7-11,-2 6 89,-8 10 0,14-9-44,1-2-56,14-13-225,3-2 202,1-6 101,0-3 0,4-9 0,0 0 0,4 1 0,-3 7-44,-2 5-1,-2 4 302,-1 1-346,0-2 33,0-1 33,0-1 23,0 0 0,0 1 0,0 2-2061,0 0-192,0 7-1265,-6 3-90,-3 8 3608,-7 2 0,6-8 0,2-2 0</inkml:trace>
  <inkml:trace contextRef="#ctx0" brushRef="#br0" timeOffset="42334">10123 736 8075,'-7'0'1076,"3"0"3843,4 0-4628,0 1 718,0 35-640,0-8-55,0 32 0,0-17-112,0 2-90,0 2-402,0 46 335,0-34-22,0 32-12,0-43 280,0 49-257,0-34 78,1 20 0,1 0-112,-2-24 0,3 5 0,0-3 33,0-22-33,3 13-2878,-2-20 2878,-1-2 56,-2 21 56,-1-9-101,0 19-11,-2-12 0,0-14 0,-4 0 22,0 0 12,0-10-23,0 12 11,0-4-22,2-7 3392,-6 19-3392,4-16 23,-3 13 224,4-11-225,1 0 23,1-4-22,-2 7-23,3-9 145,-2 41-145,3-30 23,1 24-1,0-10 34,1-12-56,1 14 0,0-20 0,0-3 11,1-5 90,1 3-90,0 5-11,0-10 23,-1 2-23,-1-11 0,0-2-23,1-2 23,-2-3 0,0 0 0,-1-3-33,0-1-102,0-1 135,2-15 224,0-8-112,4-22-56,0-10-33,1-10 10,2-8-594,-3-4 577,-3 21 1,-1-2-17,1-27 28,-7 1 0,-3-4-34,-2 27 1,0 2 5,-2-12 0,0 2-45,-10-29 34,9 39-34,2 6 23,-3-11 22,5 19 0,-4-26 22,7 30-44,-3-31 22,6 27 0,-1-14 0,2 18-11,0 2 11,1 1 11,-1 4 595,0 2-606,-2-1 0,0 1-22,-3-22 22,1 11-34,1-16-55,2 15 33,1-31 33,1 26 34,6-13 1,3 0-12,-3 15-23,13-38 23,-11 44-11,-2 11-101,3-19 56,-6 31 56,3-5 0,-6 22-280,1 0 190,-1 4 90,0 8 101,1 9-22,1 13 111,1 9-44,0 8-1,2 10 23,-1 6-745,1 8 667,-2 8-68,1 5 17,0-2 0,0 6-1580,-1-19 1,0 1 1540,1 16 0,0-2 28,-2-28 0,-1-7-2119,0 18 2125,-1-3-12,0-6 0,-6 18-10,-1-22 10,-15 34 291,11-54-346,-8 13 2301,14-43-2290,-1-5 22,5-19 3448,-1-16-3369,2-25-79,-1-10 0,1-17 0,0 6-1708,0 9 1,0-1 1707,0-15 0,0-10 0,0 12 0,0 20 0,0 7-28,0-1 0,-1 1-28,-1 5 0,-1 2-101,-6-40 56,-3 11 11,-1 9 12,0 4-336,1-24 391,6 47 12,1-14 3302,5 55-3459,0 1 112,0 13 56,4 13 168,3 23-6,2-1 1,1 3-17,7 32-1803,-6-27 0,-1 1 1791,4 28-880,-5-21 0,-1 2 802,-3-16 0,0 0-891,2 15 0,-2-2 835,0 13 0,1-6 11,-2-12 1726,1-6-1748,-2 5 1537,-1-17-1526,-1-8 0,-1-28 3448,0-26-3392,1-20-22,3-20-34,1-14-3392,2-12 3325,-3-6-1140,-2 43 0,-1 0 1100,-1 1 1,1-3-118,-1-28 0,0-2 218,0 25 1,0 2 10,-1-11 1,-1 6 16,-2 8 12,-2 35 2234,1 7-2301,1 7 3055,1 7-3022,1 17 34,0 16-3236,-1 23 3348,2 13-949,0 9 982,1 3-893,0 2 826,1-25 0,0 3-87,2-2 1,0 1-15,-1-1 0,1 0-6,0-7 1,1-4 2601,2 20-2540,-2 1 644,0-21 1,0 0-668,1 25-21,1 19 1354,-2-40-1377,-2-6 102,-1-9-136,-1-6 34,0-1 56,0 0-56,0 0 23,0 2-1,0 14-22,0-12 23,0 13-23,1-20 0,-1-6-23,2-4 23,-2-7 0,1 0 23,-1-1-46,0 7 23,0-2 23,0 4-12,0-5-11,0-2 0,0 1 0,0-4-56,0-2 56,0-4-56,0-2-157,0-2 213,0-12 11,0-9 12,2-18-1,2-12-11,1-36-22,1 16-34,-2-20-45,-2 29 23,-2 1-23,0 0-67,-2-20 57,-1 20 66,-1-10-44,0 19 78,1 27-34,2-1-44,0 27 78,0 12 246,1 35-67,-1 3-67,0-1 0,2 2-10,-1 12-3461,0 19 3438,2-9-35,-2-21 12,2 26-56,-2-42 23,0 7-23,0-23 0,0-6 3414,0-3-3481,0-8-67,0-4 134,-2-17-23,-1-10 23,-4-21-33,0-9-1,0-6-90,3 0 12,1 5 34,0 6-57,2 5 35,0 6 44,1-4 56,0 17 0,0 2 0,0 18-23,0 5-55,0 2 33,0 5 45,0 11 45,-1 12-35,0 44 214,0 18-124,0 3-44,0-5-10,0-34 10,-1-2-22,1 7-12,0-10-44,0-7 22,1-17-23,0-18 282,0-3-517,-1-4 258,0-12 45,-2-30-68,-1-4-10,1-27-3505,-1 11 3404,2-3-57,-1-1-2223,0 2 2302,-2 8 90,2 9 22,-2 10 0,4 18 0,-1 6 2257,2 12-2335,-1 1 3391,1 4-3313,-1 10 101,1 12 11,0 14 56,0 11-45,0 5 0,0 4 12,0 2-46,0 22-66,0-22-1,0 12-22,0-33 23,0-9 10,0 1-33,0-15 0,0-1 0,0-13-157,0-3 45,0-6 56,0-86-78,0 36 67,0-5 0,0-2-247,-2-21 22,-5 32 1,0 1 302,1-15-11,-7 0 0,12 64-67,1 1 67,0 22 157,0 3 117,2 36 1,1 7-196,-2-4-35,2-2 1,0-2 101,-1-7-68,1-17-33,1 10 67,-1-6-56,1-10-11,-2 8-12,0-12 23,-2 6-56,1-6 79,-1 18-79,0-25 0,0 9 0,0-20 0,0-2 0,0 0 0,0-3 0,0 0 0,0 0 22,0-1-22,0 3 0,0-1-33,1-2 33,2 2 0,0-3 11,2 1 67,8-2 1,-3 0-34,8 0 123,1-4-146,-5 0 12,4-3-12,-8 3-22,-3 1 0,0 1 0,-1 1 0,1 1 23,-1-2-23,2 1 0,0-3-23,5 0 1,-5 1 22,2 1-34,-6 1 34,-2 1 34,0 0 33,-2 0-33,1-2 67,-1-1-57,0 0-44,0-1 23,-3 3-46,-1-2 23,-5 1-44,-1-4-136,1 0 80,1-4 88,0-15-3402,4 3 3414,1-12-22,3-2 22,0 9 22,2-4 0,0 7-22,0 6-67,-1-7 11,-1 8 3415,0 0-3359,0 9 0,0 2-236,0 6 124,0 7 112,0 8-3359,0 13 3404,-2 9 45,1 2-34,0-1-11,1-6-45,0-7 33,0-6-10,0-7-23,0-6 0,0-2-157,0-3 3515,0-8-3414,0-11 56,0-11-179,0-14-3459,1 2 3436,2 4 90,-1 12 90,3 11-1,-4 8-10,0 5 10,-1 1-89,1 20 280,-1 3 3751,2 51-3841,-2-33 0,2 17-78,-1-43 0,1-8 0,-2-4-190,1-3 145,1-6-11,1-7 23,3-10-247,5-17 56,-6 11 78,3-1 112,-5 22-10,-2 5-114,0 3 102,0 0 90,0 4 22,1 2-22,1 3 100,0 3-44,-1 1 112,1 12-180,-1-8-11,-1 8-11,0-15 0,-1-4 0,1-2-201,-1-3 313,0-6-56,0 0-23,0-5 79,0 2-89,0 3 33,0 2 224,0 3-224,0 11 0,0-1-12,-1 8-21,0-7-12,-1-5 34,2-4 112,0-2-157,-2 0 0,-1 0 11,-4 0-11,-2 0 0,-3 0-11,0 0 11,0 0-45,0 1 22,4 0-10,3 0-1379,2 0-1726,2-1-1197,0-8 4335,1-7 0,0 4 0,0-1 0</inkml:trace>
  <inkml:trace contextRef="#ctx0" brushRef="#br0" timeOffset="44196">12914 170 6798,'-3'5'1826,"0"-1"-638,8-11-504,-4 5-57,4-5 572,-5 7-773,4-1 122,2 0-144,7-2-34,4-3-1,3 0 360,11-3 22,-2 4-483,-1 0 24,-8 4-146,-7-1-57,1 0-33,9-6-44,2 0-12,-2 0 22,-4 3-11,-14 4 45,-1 1 79,-4 0 167,0 8 168,0 7 24,0 16-203,0 7-33,0 7 167,0 25-245,-1-13-23,-1 19 0,-2-23-56,0-2 134,-3 14-134,2-16-45,-1 10 11,2-19-56,-1 2 90,1-1-79,-1 2 23,2-2-23,0-1 79,1 15-90,2-14 34,-1 40 22,1-38-67,0 24 0,0-27 79,0 3-34,0 2-34,1-2 11,1 0 45,1 15-3403,0-6 3336,-1 2 0,0-10 68,-1-10-68,0 1 0,0-1 0,1 2 23,-1-2-2292,0 5 2281,-1 1-12,0 3 2268,0 1-2302,0-3 68,0-3-34,0-5 22,0-5 68,0 40-90,0-32 0,0 31 3425,0-24-3402,0-13 55,0 17-33,0-27-23,0 3 23,0-11 11,0 0-56,0 2 67,0-3-67,0-1 0,0-3 0,0-4-22,0-1-3406,0-2 144,0-7-828,0-11-448,-1-15 4560,-1-15 0,1 20 0,-1 2 0</inkml:trace>
  <inkml:trace contextRef="#ctx0" brushRef="#br0" timeOffset="47393">13206 326 7269,'-3'-27'2688,"0"8"-301,-11 29-1838,7 13 213,-4 47 0,1 12-392,2 9-269,3-20 0,-1-4-67,2-18-12,1-24 0,2-21 12,0-3-101,0-1 67,0-10-3258,1-12 3258,0-17-650,0-40 426,0 18 56,0-19 45,-1 34 112,0 10 0,0 7-12,0 9 23,1 6 3248,0 5-3248,0 3 435,0 3-424,0 0-145,0 2 134,0 10 134,0 10 34,0 13 23,-1 7-23,0 4-168,-1-16 11,1-7-11,1-16-11,0-4-12,0-12 23,0-3 0,0-31-67,0 13 33,0-11-3402,0 20 3402,0 3-112,0-8 68,0 6 56,1-6 22,1 13 0,0 6 11,-1 6 3571,0 18-2797,-1 64-3796,0-20 3184,0 3 1,0 0-2319,-1-9 2156,0 8-11,0-28 34,0-6-34,1-1 33,0 14 2236,0-19-2281,-1 10-55,0-25 3459,0-3-3459,1-2-112,0-6 134,0-12 0,0-12-168,0-15-100,0-6-79,0 1 234,0 0-21,0 6 56,0 2 67,0 8 56,-1 7 89,0 11-44,-1 8-34,1 5 45,0 3 12,1 11 21,-2 7-570,-1 17 749,-1 9 46,-1 6-45,2 6-45,0-1-34,1 1-89,1-2-45,1-4-34,0-5 651,0 1-673,0-19 0,0-2 11,0-19 12,0-3-23,0-2 0,0-11 124,0-14-113,0-60-1554,0 4 1492,1 23 1,0-2-85,1-25-2917,1 11 2996,-1 11 56,1 18 22,-2 15 12,1 13-12,-2 8 34,1 6-78,-1 1 1012,1 12-833,0 9-44,2 18 357,4 37 3090,-1-16-3426,1 19-3470,-3-29 3348,-3-5 21,0-7-10,-1-6-12,0-9 11,0-8-22,0-6 23,0-5 3380,0-2-3437,0-8 34,0-10 56,0-16-56,0-16-22,0-7-3437,-3-21 3436,0 24 23,-8-17 34,2 33-12,0 5-22,4 12-22,4 11 11,-1 3 11,1 2 11,-1 3 3426,1 0-3426,0 1 56,0 0-67,0-1-34,0-1 34,1-3-33,0-7 55,0 4-11,0-3-11,0 4 0,0 0 23,0 0-23,0-4 33,0-5-10,0 5-12,0-2 45,0 9 34,0 2 213,-1 1-214,0 1-33,0-1-22,0-2-34,0-1 34,-1-2-12,-1-1-11,1 1 34,-1 0-34,1 2 12,2 2-23,-1-2 0,1 1 22,0 1-44,0-2 22,-1 3 0,0-2 33,0 3-33,-1-3 45,0 2-34,-1-2-11,0 1 23,-2 1 10,2 0 12,0 1-34,0 0-11,0 0 0,1 0-11,-5 0-11,2 0-12,-3 0 34,3 0-22,1 0-1,1 0 23,1-1-56,1 0-11,1-2 67,0 0 0,-2-3 11,1 1-11,-3-4 0,2 3-11,-2-1 11,3-1-22,-3 0 22,2-4 0,0 7 22,0-4-22,1 7 34,0 1 279,1 0-313,6 1 45,3-1-34,8 0-11,0-2 0,0 1 0,2-1 0,-1 0 0,1-1 0,-3 0 0,-4 2 0,-3 0 0,-5 2 0,-1 0 45,-1 0 1132,-2 0-1121,-7 0-56,-4 0 0,-9-1 0,0 1-12,-1-3 12,1 2 0,2-1-22,1 0 0,2 1-23,5 0 34,3 1-12,5 0-44,2 0 112,7 0 0,6 0 11,12 0-34,3 0 0,4 0-22,-1 0 12,-2 0 10,-5 0-22,-5 0 0,-3 0 0,-7 0 0,-1 0 0,-3 0 0,-1 0 0,0 0 22,-3 0 314,0 0-291,-1 3 78,0 2-89,-1 3-12,-2 2 1,-1-1-1,-2 1-11,1 0-11,-1 0-11,0 0-11,-1 1-359,-2-1-415,4-3-2285,0-2 728,4-4 3,1-1 1,0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5:18.491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25 917 20725,'-14'0'2029,"3"0"-1346,16 0 270,4 0-304,10 0 472,27 0-751,-3 0-57,21 0-189,-10 0 235,46-8-315,-40 3 68,36-8-3459,-66 8 3347,-2 1 23,-14 3-135,-8 1-7765,4-3 2699,-8 2 5178,3-3 0,-3 4 0,0-1 0</inkml:trace>
  <inkml:trace contextRef="#ctx0" brushRef="#br0" timeOffset="1108">717 157 16355,'19'73'4281,"11"6"-3934,24-6-140,-23-33 1,1 1-74,3 1 1,-1 0-68,1 0 0,-1-1-50,0 0 0,0 0-1021,-3-2 0,0 1 1172,27 36 301,-7-3-469,-5-2 89,-6-3-21,-4-4-57,-3-3 34,6 15-45,-6-6-1779,-6-2 1779,-12-14-199,-36 24 65,-1-28 33,-21 28 11,6-43-11,0-8-89,0-7 67,4-10-292,-9-4 146,12-6-56,-2-9 2798,5-54-2361,16-35-1746,2 45 1,2 0 1689,8-6 0,5 4-975,3-11 963,9-7-32,1 0-12,-3 20 0,-1 0 0,8-27 22,-8 28 0,-1 0-66,2-14 88,-5 0 12,-4 5 887,-3 1-977,-2 2-33,-12-39 56,-2 37-12,-10-2 1,-4 2 22,-5 12 45,-20-25-2314,24 39 2269,1 2-45,1 5 23,-50-13-157,32 25-284,-42-9-473,28 50 0,3 10-845,-2-4 778,1 8 0,6 3-3173,24-4 4176,4 18 0,11-29 0,3 7 0</inkml:trace>
  <inkml:trace contextRef="#ctx0" brushRef="#br0" timeOffset="1804">1974 796 22305,'89'-13'5659,"-4"-2"-5413,-26 0-55,3-1 79,30-9-270,-27 8 0,15-6 0,-39 12 0,-7 3 0,-9 2 0,-7 2 0,-5 1 0,-3-2 0,-3 4-1783,-2-3-458,-2 2-549,-2-1-1177,-1-6-2587,0-5 2049,0-8 4505,-3-5 0,2 11 0,-2 3 0</inkml:trace>
  <inkml:trace contextRef="#ctx0" brushRef="#br0" timeOffset="2215">2288 184 10563,'31'379'2457,"-25"-296"1,0-1-1,-1-3 1,2-4-2057,3 0 0,0-4 1,-1-8-1,-3-3 0,0-12 1,1-16-1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2:16.98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32 181 6462,'-3'0'1781,"1"0"1088,2 0-2242,-8-7 124,5 5 11,-6-6-45,6 7-112,1 1-56,1 0 964,1 0-1009,2 0-168,4 0-45,3 0 158,3 0-214,1 0-22,0 1-56,0-1-56,-1 2 33,-1-1-56,-2 0-44,-1-1 89,-2 1-100,-2 0 10,-1 0 1,-1-1-34,0 1 0,-1-1 0,-1 0-560,1 1-953,-1 0-582,0 0-774,1 0-44,0 0 2913,2 0 0,-2-1 0,1 1 0</inkml:trace>
  <inkml:trace contextRef="#ctx0" brushRef="#br0" timeOffset="803">221 88 8243,'-2'-3'2936,"1"0"-1479,-3 3-853,2 3 931,-6 16-1220,5-3-102,-1 10-90,0-12-34,2-2-66,-2-1-1,2-3-44,0 2 22,1-5-23,1 1-44,0-6-1266,0 1 1333,0-4 22,0-2-22,0-3 0,0-1-11,0-1 0,1 0 11,0-1 0,2-1 22,0 0-22,1-1 45,-1 2-45,2-1 0,-1 2 0,0 0 11,0 3-11,-1 1 11,0 2-11,-1 2 45,-1 1 336,-1 1-224,1 2-11,0 2 56,0 3-12,0 3 45,0 1-56,0 2-22,0 1 45,0 1-1,-1 2-89,1-1 259,0 10-271,0-7-10,0 6-45,-1-9-12,1-2-33,-1-2 23,1-2-46,-1-1-10,0-3-3015,0-1 975,0-3-314,0-4 2387,1-4 0,-1 2 0,1-1 0</inkml:trace>
  <inkml:trace contextRef="#ctx0" brushRef="#br0" timeOffset="1453">265 85 8176,'-2'-1'2365,"2"0"88,0 1-1780,2 1-57,1 1-224,3 1-112,1 0-168,2-2 12,-1 0-91,1-1 12,0 0-34,-1 0 23,-1 0-23,-1 0 0,-1 0-11,-2 0 23,-1 0 33,-1 0 548,-1 0-402,1 3-68,0 2 1,1 5-56,0 4-23,0 0 33,0 2-55,0-2-12,0 1 12,0-1-34,-2 0 11,2 0-11,-2 0 0,1-2 0,-1-2 23,1-2-57,-1-1-56,0-3-302,0 0-773,0-3-3743,0 0 1793,0-4 3115,0-2 0,0 2 0,0-1 0</inkml:trace>
  <inkml:trace contextRef="#ctx0" brushRef="#br0" timeOffset="1886">290 227 8557,'-1'-2'2857,"0"1"-1042,1 1-1332,4-2-80,1 2-45,5-1-112,1 1 114,9 0 88,-1 0-213,-1 0-34,-3 0 1,-8 0-68,0 0-78,-2 0-56,-1 0 0,0 0-56,-2 0-224,0 0-492,-1 0-5559,3 0 6331,-2 0 0,2 0 0,-3 0 0</inkml:trace>
  <inkml:trace contextRef="#ctx0" brushRef="#br0" timeOffset="2322">496 196 9353,'-3'0'3540,"0"0"-3293,3 0 11,0 0 100,-1-3 12,4 2-90,0-1 22,3 1-55,2 0-67,0 0-1,0 1-22,2 0-1,11-1-133,-8 1-12,7-1-11,-13 1-90,-2-1-458,-2 1-2142,-1-1 998,-2-1-1031,0-1 2723,-1 0 0,0 0 0,0 2 0</inkml:trace>
  <inkml:trace contextRef="#ctx0" brushRef="#br0" timeOffset="2636">547 93 8994,'-4'-1'3003,"1"1"-2420,3 0-57,0 27 1,1-11-258,0 23-135,1-19-3492,0 0 3358,-1-3-101,-1-2-1916,0 1-3955,-2-5 5972,1-1 0,-2-6 0,2-3 0</inkml:trace>
  <inkml:trace contextRef="#ctx0" brushRef="#br0" timeOffset="3721">686 94 5176,'7'-35'695,"-1"6"2020,-1 23-2502,0 1 1157,0 2-1303,0 1 720,0 1-652,1 1 2463,1 0-2396,0 3 55,0 2 23,0 5 0,0 4 158,0 10-1,-4 4-236,-4 16-167,-3-15-23,-5 3 34,2-20-45,-1 0 0,1-3-22,-1-1-830,-7-3 538,6-3 101,-5 0-391,8-6 368,2 1 236,1-7-44,2 2-1,1-3 34,2 5 11,1 1 0,2 2 67,1 1 22,0 2 23,1 0 34,0 0 123,7 5-57,-2-1-44,5 6 45,-4-3 1,1 0-91,0 0 45,-1-1-67,5 5-2006,-8-6-112,3 3 2017,-8-17 0,-4 6 0,2-6 0</inkml:trace>
  <inkml:trace contextRef="#ctx0" brushRef="#br0" timeOffset="4629">952 6 9196,'4'-3'3563,"-1"1"-2610,-3 2 705,0 0-1311,-7 0-56,2 0-156,-7 0-35,3 0 24,0 0-113,0 0 11,0 0-22,1 0 0,3 0 0,1 0-33,1 0-12,0 1 11,1 2 12,1 4-1,-1 2 23,0 3 0,1 1 45,0 7-34,1-6 23,0 3-12,0-6-10,0-2-24,0 1-55,0-6 0,0 1-11,0-5-12,0-1 146,3-1 235,10-9-234,1 1-35,3-2 23,-3 6-11,-6 4 145,5 2-34,-5 0 57,3 2 89,-2 5 68,-1 5-203,0 3 58,-3 2-12,-4-4 134,-1 7-191,0-5 236,-1 13-280,-1-16 157,-13 15-258,5-19-101,-9 4-437,7-10-324,0-2-360,0-1-593,-1-4-1020,0-1-964,1-3 3799,1-1 0,5 5 0,2 1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5:22.583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30 301 8860,'-8'-1'4684,"2"0"-1782,6 1-1424,0 0-111,-6-7-246,4 4 414,-5-12-953,14 0 729,28-36-806,1 7-113,23-18 56,-14 35 1,2 5-382,12-3 0,35 1-33,-46 20-12,-5 4 1,-7 3 21,-6 7 1,-4 7 67,2 24 0,-11-2-89,-2 15-3393,-12-6 3538,-10 5-34,-30 38-66,-2-20-68,-3-11 0,-3-1-45,-9 2-157,-12 10-78,31-39 34,11-8-35,9-10 102,8-6 78,3-4-235,4-3-246,-1 0 470,6-10 3504,10-7-3303,13-12-418,12-6 396,9 1-45,1 2 57,1 5-79,0 5 112,0 2-23,-3 6 124,-4 5-3451,-1 5 3417,-2 3 277,0 6-277,0 7 46,16 25-192,-16-3 79,8 19-2290,-23-10 2446,-7 4-1617,-6 3 1551,-6 1-90,-4 1 22,-5-2-111,-9-2 235,-21 20-236,-2-19 90,-18 14-89,7-26 44,-2-4-67,-4-6 0,0-5-90,-3-9-246,-28-5 101,18-6-180,-20-2-100,28-3-270,4-2-302,6-3-156,8-3-741,10 1-4335,4-8 2727,14 1 3592,3-6 0,7 11 0,1 2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5:23.228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0 947 10440,'117'0'9830,"-28"-11"-6140,-11 9 0,-1-1-4631,-3-12-3003,-67 9 661,-4 3-1659,-2 0 4942,-2 3 0,0-1 0</inkml:trace>
  <inkml:trace contextRef="#ctx0" brushRef="#br0" timeOffset="553">49 1384 9823,'70'-24'3276,"-10"13"1,12 1 0,-7 0 1232,-10-2 0,-1 0-4509,48-1 0,-13 5 0,-61 8 0,-5 0 0,-7 0 0,-12 0-1189,-1 0-1007,-2 0-5524,3-4 930,-1-2 6790,0-3 0,-2 3 0,-1 2 0</inkml:trace>
  <inkml:trace contextRef="#ctx0" brushRef="#br0" timeOffset="79273">2119 94 8434,'-4'-16'9830,"-18"8"-8859,4-5-6272,-19 11 5861,-13 1 1006,8 1-1365,-38 0-156,31 0 78,-38-1-1509,49-2 1408,-12-4-22,35 0 11,1-6 2258,6 6-2269,-1-3 22,4 7-22,-1 0 3314,4 3-3359,1 0 22,-1 2 23,-2 21 45,-1 0-22,-2 20 21,5 17-32,0-11 55,2 17-11,0-19-34,0-2 1,0-3-23,0-1 67,0-4-56,0-2-11,0-4 0,0-6 0,0-6 0,0-7 0,0-5-11,0-3 22,0-3-257,0 0 246,4-2 212,73-58-984,8 6 772,-30 14 0,1 1 46,27-7-24,-44 31-22,-5 5 56,-3 4 12,-2 2 10,-1 2-3173,2 1 3095,0 0 721,16 9-698,-12 1 33,10 8-34,-13 0 124,-2 0-1,0 1 3247,-2 1-3224,-4-1-33,-3 1-79,-4 1 33,0 0-3425,-4 0 3381,-1 0 67,-3 0-112,-2 4 102,-2 0-13,-2 5-10,-1 14-12,-1-7 22,-10 27-66,1-24 10,-10 11-10,3-16-1,-2-1 45,-10 10-67,5-13-133,-9 6 189,7-15 33,-4 0 35,-3 2-80,-4-2 236,-23 9 41,13-7-254,-5-6 0,-2-1-44,0-3-23,-29 1 278,42-13-278,2-2 22,3 0 1,0-1 3106,4-3-3129,2-4 0,3-3-46,-6-7-66,10 4 45,-3 0-235,10 5 179,7 6-337,-1 0-212,7 2-2605,1 1 0,1 0 0</inkml:trace>
  <inkml:trace contextRef="#ctx0" brushRef="#br0" timeOffset="81996">767 344 11638,'-66'19'2051,"12"-3"-1457,50-15 56,2 0 2431,1-1-2509,10 0-180,6 0 56,14 0 67,7 0-145,4 0 44,2 0-66,1-1-45,-3-1-23,0 0 56,9-4-168,-15 4-135,6-2 79,-18 1-112,-4 1 56,-2-1 34,0 0-45,-7 0-45,-1 1 0,-5 1-9020,-3 0 2532,1 5 6488,-1 10 0,0-7 0,0 6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6:57.319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16 437 13857,'-9'-22'2431,"2"-1"-2005,7 8-5750,4-11 5514,12-11 90,13-10 1264,14-7-1387,8 1-126,0 4 103,0 12-33,-9 10 90,-6 13 2735,-9 8-2814,-2 4-56,-3 3 0,0 9 1563,1 6-1540,-1 15 77,-1 5-77,-2 4-46,-4 1 68,-6-4-67,-5 1 22,-3 2 0,-24 21-34,5-15-22,-27 18-22,21-36 22,0-2 0,13-17-11,5-5-90,1-2 67,4-2-447,0 0 425,3-13 78,7-2-3414,7-13 3403,11 1-2257,5 2 2269,5 1-12,4 2 45,3 5-1528,2 3 1561,-1 6 1686,38 16-1630,-37 8 2,27 15 2289,-49 3-2335,-2 4 22,-4 2 56,-4 2 3471,-4 3-3370,-3 1-34,-5 1 91,-3 18-214,-7-15-67,-6 12 90,-7-22-79,-4-4-11,-3-4 11,-3-4-3414,-6-4 3347,-3-1-2246,-5-5 2268,-3-3-1527,-23-4 1471,18-5 4,-12-1 8,23-4-68,3 2-33,2 0 1390,5 0-1962,0-2 191,12 0-303,0-1 1826,11 0-2812,2 0-4779,1 0 6572,3-6 0,1 5 0,2-5 0</inkml:trace>
  <inkml:trace contextRef="#ctx0" brushRef="#br0" timeOffset="876">1373 435 8680,'-6'0'3396,"1"0"5231,19-8-7551,28-7-471,17-6-112,18 1-235,-7 7-191,-22 7-22,-6 1 33,-6 0 12,-9 1-113,13-3 23,-27 5-22,4-2-168,-16 4-8023,-1 0 4369,0-7 3844,-4-6 0,3 3 0,-3-2 0</inkml:trace>
  <inkml:trace contextRef="#ctx0" brushRef="#br0" timeOffset="1330">1493 0 9241,'23'180'4915,"-19"-121"0,2-2-4071,10 20 0,2 2-166,-6-6 0,0-4-555,5 19-101,-7-25 1,0-9 55,-2-29-55,-1-6-23,-2-8 0,-1-4-45,-2-4-3059,0-2-173,-1-1 0,0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7:02.600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0 678 17017,'9'2'4807,"5"0"-4056,25 1 324,24-1-683,-14-2-5973,20 0 5805,-26-3-1156,3-2 932,-18 0 999,-2 1-1089,-20 3-493,-2 1-2694,-3 0 0,-1 0 0</inkml:trace>
  <inkml:trace contextRef="#ctx0" brushRef="#br0" timeOffset="943">1143 7 8871,'-57'0'7272,"1"0"-6802,5 0 1,1-1-281,-5 0-4407,-39-1 4284,66 0 22,-7 16 872,16 9 86,2 51 1,6 16-740,7-34 0,1-1-440,-2 37 1,2-3 277,5-7 246,6-12-336,-3-30-2170,5 9 2159,-9-39 2125,1-5-2080,-1-4-135,1-1 0,1-1 45,4-6 146,14-17 352,16-13-475,4-2 89,30-11-79,-23 25 79,22-7-112,-17 17 168,1 6-134,0 4-2235,0 4 2391,-3 1-145,0 1 56,-5 8 0,-2 4 55,6 24 58,1 33-192,-12-12 1,-9 20 33,-24-8 123,-25 26-101,0-16-11,-22 8 57,4-47 10,-6 0-67,-2-3 2302,-7-2-2301,-5-6-57,8-13 0,-2-1-11,-30 2-23,27-7 1,0-3-930,-21-3 504,7-3-907,7-2-460,8-4-1457,8-6 3272,-4-13 0,26 10 0,-2-4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26:59.554"/>
    </inkml:context>
    <inkml:brush xml:id="br0">
      <inkml:brushProperty name="width" value="0.08571" units="cm"/>
      <inkml:brushProperty name="height" value="0.08571" units="cm"/>
      <inkml:brushProperty name="color" value="#FF0066"/>
    </inkml:brush>
  </inkml:definitions>
  <inkml:trace contextRef="#ctx0" brushRef="#br0">1 729 8725,'59'-2'9830,"-23"3"-5888,34 0 1,6-2-13774,-1-15 8792,10 13 1,-52-15 0,-33 18 0</inkml:trace>
  <inkml:trace contextRef="#ctx0" brushRef="#br0" timeOffset="1136">544 239 12748,'72'164'3781,"-39"-88"1,5-7-3698,6-19 0,2-5-2836,-9-6 0,-2-3 2898,11 16 87,-2 0-211,-3-4-894,-4-4 917,9 11-68,-3-8 46,-5-2-23,-8-16 22,-20-14-22,-2-4 1913,-6 0-1868,-1 2-1206,-5 4 1116,-10 4 1336,-10 1-1582,-27 4-362,8-10 530,-13-3 22,16-10 22,-1-2 1,2-7-79,1-4 879,4-9-934,6-4-24,4-3-56,7-2-1673,4-4 1797,7-4-641,3-29 809,12 12 1968,4-26-1957,10 22 34,13-27-11,-10 27 2914,15-30-2948,-22 45 1632,7-9-1621,-9 16-11,0 1-3392,-1-3 3437,-2 4-23,-1 0 12,-5 4-34,-2 4 22,-3 0-11,-2 4-11,-1-1 23,0 2 21,0 2-32,-4-1 55,-2 2-67,-5-1 3369,-3-1-3369,-1-2 23,-3 2-23,-1 2-23,-36-5-3447,19 12 3448,-30 0-1,26 24 23,-6 8-410,-16 32-161,13 0-1121,5 2-897,25-14-2452,28-13 5041,6-13 0,0 0 0,-3-15 0</inkml:trace>
  <inkml:trace contextRef="#ctx0" brushRef="#br0" timeOffset="1671">1551 484 17174,'189'-85'2364,"-98"42"0,-28 16-3238,-56 27-313,-1-1-460,-5 1-7901,-1 0 9548,-5 0 0,4 0 0,-4 0 0</inkml:trace>
  <inkml:trace contextRef="#ctx0" brushRef="#br0" timeOffset="2198">1690 691 9745,'-9'1'4594,"2"0"-2196,7-1 403,0 0-2420,45-24-45,-12 14-213,37-21-44,-16 17-3471,-22 6 3392,1-1 0,-23 8-157,-4 0-291,-3 0-2421,-2 1-4571,-1-3 7440,0 0 0,0 0 0,0 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20T13:38:04.54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0 7381,'5'7'201,"-1"-2"-458,-4-5-162,0 0 1,0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2:23.83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 6 8736,'-5'0'2544,"1"0"-2074,4 0 662,0 0-662,21-2-178,-13 1-157,16-1-102,-19 2-21,-2-1-12,-1 1-392,1 0-953,-2 0-3462,1 0 4807,-1 0 0,-1 0 0,0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2:24.38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 3 10260,'-1'-1'1389,"0"0"506,1 1-1470,2 0-89,1 0-112,2 0 0,0 0-112,1 0-22,-2 0-11,1 0-68,-1 0-11,-2 0-22,1 1-102,-2 0-739,-1-1-582,1 0-68,-1 1 1513,0 1 0,0-1 0,0 1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2:26.13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16 9453,'2'-4'3463,"1"2"-2723,-3 2 582,0 0-628,7-1-33,-3 1-257,7-1-35,-5 0-201,1 0-44,-2 0-91,0 0-33,0 0 11,-1 0-11,0 0-11,-1 1-851,0 0-606,-1 0-437,1 0-56,-2 0-560,0 1 2521,1 1 0,-2 0 0,1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2:26.62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7 6 8109,'-2'0'2432,"1"0"-606,1 0-1389,-2-2 11,2 1 101,-1-1-23,1 2 562,0 0-752,1 0-34,1 0-33,3 0 34,2 0-146,0 2-57,1-1-32,-2 1-68,0-1 33,-1 0-10,-2-1-23,-1 1 0,0 0-34,-2-1-7529,0 1 7563,0-4 0,0 3 0,0-2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18:00.55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3 4 10181,'-1'-2'897,"-1"0"89,2 2-784,3 0 33,1 0-56,2 0 12,0 0-113,-1 0-11,-1 0-33,-1 0-23,0 0-11,-1 0-22,0 0-113,0 0-77,-2 0-214,1 1-247,-1-1-335,0 2 1008,0-1 0,0-1 0,0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2:28.01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 64 8086,'-1'-1'2095,"-1"0"-727,2 1-987,-1-1 201,1 1 461,-2-1-696,6 4-67,0 0-157,4 3 34,0 0-101,2-1 0,-1 1-34,7 1 1,-5-1-12,13 6-11,-13-6 11,6 4 23,-12-4-23,0 1 0,-2 0-11,-1 0 0,-1 1-78,-1 0-158,0 0-44,-2 1-78,-1-2-102,-6 1 225,1-5-56,-4 1 100,-1-4 124,3-2 45,-2-1-12,4-2-22,1-2-56,0-1-11,0-4-23,3 3 46,1-2 66,2 5 0,0 2 34,1-1 45,2 0 45,1 0-45,1-1 22,2 2 0,-1-2-33,2 1 10,-1-1 102,2 1 100,3-3-111,-3 2 22,4 0-68,-5 1-44,0 1-11,0-1-23,-1 0 0,-1 1 0,-2-1 23,0 1 55,-1-5 12,-1 3-33,-1-2 44,-1 4-33,-1 1-57,-1-1-11,-1 2 12,0-1 10,0 1-22,-1 0 45,-1 1-44,0 0 44,-1 1-12,-1 0-32,0 1-12,1 2-224,-5 2-248,3 0-569,-2 0-617,4-1-1424,1 0 3082,0 1 0,3-2 0,0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3:55.15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0 14922,'18'0'2487,"-5"0"-2162,5 1-292,-10 1-89,7 0-56,-10 0-381,1-1-6364,-5-1 6857,0 0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3:55.74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 0 9017,'-2'0'9793,"10"2"-8986,6 2-606,1-1-66,2 1 189,0-2-324,-9-1 23,4 0-46,-10-1 23,0 1 0,-1-1-7227,-1 0 7227,1-3 0,-1 3 0,0-3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3:59.24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1 156 14417,'3'0'1591,"-1"0"-1109,6 1-67,-2-1-135,0 0-56,0 0-101,0 0-11,-1 1-78,1 0-1,0 0-55,-2 0 22,0-1-45,-3 0-1266,0 0-381,-1 0-336,1 0-190,1 0-740,0-1 2958,1-1 0,-2 1 0,1-1 0</inkml:trace>
  <inkml:trace contextRef="#ctx0" brushRef="#br0" timeOffset="1347">114 76 11493,'-1'-3'1950,"1"0"-1480,2 0-78,1 1-34,1-1-54,1 1-114,1 1-78,2-1-67,0 0 22,0 1-33,0-1-34,0 2 56,0-1 0,-1 1 33,-1 1 1,1 2-1,-1 3 12,-1 5-67,-1 3 22,-1 2-23,-2 1-21,-1 2 10,0-1-22,-1 0-45,-2 0-89,-7 2-135,3-5 202,-4 3-90,4-9-179,0-2-180,2-3 113,0-2-146,1-1 156,-1-1 315,1-1 33,2-3 79,0-2-34,1-3 45,1 0-34,0 0 134,2 3-32,1 1 66,3 3 90,2 0-56,1 2 22,1 0 34,1 3-90,1 1 1,0 4 55,7 4-134,-5-3-34,4 1-33,-7-6-34,-1 0 0,-1-3-11,-1 0-79,-1-1-11,-1 0-280,0-3-862,-1-2-293,0-5-3495,2-10 5031,-3 5 0,0-1 0,-2 10 0</inkml:trace>
  <inkml:trace contextRef="#ctx0" brushRef="#br0" timeOffset="2283">399 1 8568,'-5'0'2309,"0"-1"-1425,2 1-525,1 0 33,0 0 2936,-4 27-2129,3 6-919,-1 30-246,5-25-34,3-4 0,1-20 0,-1-5 0,1 3-11,1-4 11,-1-3 0,1 2-23,7 1-10,-3-3-1,7 1 34,-5-5 22,0 0-10,-3-1-12,0 0 0,-1 0-34,0-2 34,-2 0-78,0-3 55,0-2 23,-1 0-11,-1-1 11,0-1 0,-2 0 11,0 1-11,-1 0 0,0-2 34,-1 3-1,0-4-33,-1 5-11,-1-1 11,-1 1-22,0 1 22,-2-1 22,0 2 23,-1-1-45,0 1 34,-2 1 22,0 1 11,1 0-45,0 2 101,2-1 1,0 1-113,0 2-22,0 2 44,0 3-33,1 4 0,0 8 0,1-2-22,0 5-45,3-4-202,0-1-1289,0-1-1209,0-2-1177,0-1 3944,0-1 0,1-5 0,-1-2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4:57.91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 0 9957,'-2'3'4135,"17"-1"-3620,-8-2-55,13 0 616,-12 0-729,-3 0-22,3 0-56,-3 0-79,4 2-190,-5-2 0,3 3-123,-6-3-2690,0 0 1,-1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5:00.37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3 161 8736,'-1'1'1154,"-1"-1"370,2 0-1244,4-23 1,-3 10-158,3-19-67,-1 16-22,0 0-34,0-1 11,0 3-11,0 2 22,0 5 34,-1 2 23,-1 4 55,-1 0 258,1 4-112,-1 3 146,2 4-190,0 5-68,0 2-45,-1 2 11,0 1-78,0 1 45,1 1-68,-1-2-10,1 0-23,-1-3 0,0-3 0,0-2 0,0-5-2039,0 0 201,-1-4-862,0-2 2700,0-7 0,0 3 0,0-3 0</inkml:trace>
  <inkml:trace contextRef="#ctx0" brushRef="#br0" timeOffset="566">117 36 8378,'-1'-1'2140,"0"-1"-1703,1 2 101,-10 2-281,6 0 24,-9 1 32,10 2 382,1 6-527,0-2-67,1 6 34,4 0-113,3-3-67,6 2 45,0-9 90,1-3-23,-4-3-33,-1-3-12,0-2-22,-1-5-22,-1 1 22,-1-3-34,-3 2-67,0-1 90,-2 0-45,0 2-101,-6-5 157,2 6-135,-6-2-66,3 9-12,0 1 0,-2 3 23,3 3-113,-1 1-392,4 4-358,2-1-695,0 1-314,1-1 2062,1 0 0,-1-5 0,0-1 0</inkml:trace>
  <inkml:trace contextRef="#ctx0" brushRef="#br0" timeOffset="910">200 38 11874,'-2'38'829,"1"-2"-605,1-17-90,0 2-4374,0 0 4251,0 1-929,0 0 839,0-3-302,-1-1-201,1-5-393,-1-3-1154,0-5 2757,0-3 0,0-1 0,0-1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5:02.55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24 50 11280,'-2'-14'504,"1"2"-493,4 5-11,0 1 0,2 1 0,0 2 0,0 2 0,0 0 0,0 1 180,0 0-46,-1 6-55,-1 3-57,-1 7 34,-2 4 56,0 1-45,0 1 0,-3 0 12,-2-1-34,-2-3 11,-1-2-56,2-6 0,0-2-45,2-4-291,0-3 0,0-1 111,0-1 147,0-3 44,0-2 12,0-8 22,3 4-11,0-5 11,1 9 11,1 0 90,1 4-34,3 2 45,1 0 168,5 9-168,-2-2-56,4 7 0,-4-4-44,-1-2-35,5-2-414,-5-2-538,4-2-840,-5-6-504,-2-2 2319,1-6 0,-3 5 0,-1 2 0</inkml:trace>
  <inkml:trace contextRef="#ctx0" brushRef="#br0" timeOffset="602">150 36 10664,'28'42'1434,"-9"-12"-1423,-1-8-11,-10-12 11,1 1-11,-5-4 12,0 2 10,-4-4-22,-3 2-134,-7 2 33,-4-2 11,-2-1 90,4-4-191,6-2 102,3-8 89,1-2-12,3-9 12,3-1 0,2-1 12,3 3-12,-1 3 22,-1 2-22,-3 3 0,0 0-11,-2 1 11,-1 1 0,-1-1-11,0 2 11,0 2-12,0 0 80,-3 3-24,-1 1-21,-1 1 10,0 0-55,-3 0-56,2 1-247,-3 1-358,4 2-774,0 2-482,-1 0 1939,0 1 0,3-3 0,0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5:04.81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18 13 6865,'-10'-6'4796,"3"4"-4303,10-2 694,24 9-940,-10-2-135,16 4-67,-20-3-34,-2-1-11,-1-2-89,0 0-304,-2-1-1097,0 0-247,0 0 1737,5 0 0,-7 0 0,3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5:03.63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0 13812,'11'10'1748,"5"-3"-1423,11-1-5773,3-2 5650,4 0-660,2-1 571,43 3 944,-25-1-1080,33 1-1715,-36-4 1682,1 0 22,-1-1 1570,14-1-1636,-23 1 1444,3 0-1702,-28 0-147,-8 1-525,-5-1 2931,-2 0-7066,-6 0 5165,0-1 0,-1 0 0,2 0 0</inkml:trace>
  <inkml:trace contextRef="#ctx0" brushRef="#br0" timeOffset="2001">420 69 11694,'21'-1'919,"-3"0"-818,-7 0-67,-3 0-34,0-2 22,-2 1-22,-1 1-22,-1 0 10,-1 0-10,-1 1 22,0 0 22,0 0 1,1 3 10,-2 3-21,1 10 88,-1 11-44,-1-4 23,0 6 10,0-14-21,1 1-12,0-1-23,1-1 1,0 0-23,0 3-11,-2-4-56,1 1-235,-1-8-527,0-3-448,0-1-448,0-2-191,0-2 1905,-1-2 0,0 0 0,0 1 0</inkml:trace>
  <inkml:trace contextRef="#ctx0" brushRef="#br0" timeOffset="2307">465 185 8646,'-2'-2'1749,"1"0"-1615,13 0 1,-4 0-23,11-1-56,-7 0-34,0 0-111,5-3-12,-5 1-438,3-1-177,-9 3-125,-2 1-447,-2 1 1288,-2 1 0,0 0 0</inkml:trace>
  <inkml:trace contextRef="#ctx0" brushRef="#br0" timeOffset="2971">240 53 7885,'2'0'2790,"-1"0"-2398,-1 0-258,-7 23-22,5-14 0,-6 18-44,6-18-57,1 0-11,0 1-23,1-1-21,0-1-46,0-1-33,0-2 67,0-2-101,0-1-22,1-1 11,2 0 67,2-1 101,2 0 45,1 0-34,1 0 0,1 0 0,-1 0-11,1 0 12,0 0-1,-2 0 0,0 2 0,-1 0-11,-2 1-22,0-1-90,-3 0-371,1-1-614,-1 0-438,-2 0 1535,1 0 0,-1 0 0,0-1 0</inkml:trace>
  <inkml:trace contextRef="#ctx0" brushRef="#br0" timeOffset="3286">330 111 11033,'-4'48'931,"0"-5"-797,3-18-112,1 0-22,-1 0-246,1 0-628,0-4-829,0-2-1614,0-5 3317,0-5 0,0-4 0,0-3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5:08.59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179 6 7885,'0'-2'1882,"0"0"-403,0 2-1008,0-1 784,0 1-269,1 4-594,-1 2-202,1 7-55,-1-1-46,0 0-78,0 1 1,0-1-12,0-1 11,0 0-22,0-3 11,0 0-23,0-2-22,0-2-44,0 0 33,0-2-56,0-1-157,0-1 235,1 0 23,2 0 22,2 0-11,2 0 0,1-1 0,1-1 0,-1 0 23,1-1-46,-1 2 46,-1 0-23,0 0 0,-1 1-23,-1 0-10,-2 0 22,-1 0-23,-1 0-1087,-1 0-4055,1 0 5176,-1-1 0,1 0 0,-1 0 0</inkml:trace>
  <inkml:trace contextRef="#ctx0" brushRef="#br0" timeOffset="348">274 58 8658,'0'-4'2219,"0"0"-1648,0 4 460,0 0-594,0 14 403,-2 8-795,1 2-34,0 1 1,1-13-12,0 0-12,0-1-10,0-1-90,0-1-1087,1 1 504,-1-4-190,2 2-57,-1-6-301,0 0 123,1-2-91,0 0 1211,1-3 0,-2 2 0,1-2 0</inkml:trace>
  <inkml:trace contextRef="#ctx0" brushRef="#br0" timeOffset="1102">342 12 8266,'-5'0'2027,"2"0"-1847,3 0 1131,0 0-1120,3 1 10,0 0-44,4 0-78,-1 1-35,1 0-21,0 0 10,0 0-33,-1 0 0,0-1-11,-1-1-45,2 0 11,-3 0 23,1 0-12,-3 0 23,-1 0-11,0 0 22,-1 1 11,0 0-11,1 1 67,0 1-44,0 2 21,0 1-10,0 3-34,0 2 67,0 0-11,0 1 0,-1 1-33,0 0-12,1 0 11,-1 0-22,1-2 11,0 0-11,0-2 0,0 0 12,-1-1-24,1-1 12,-1 0-11,1-1 11,-1 0-22,1-1 11,0-1-113,-1-3-324,1 0-5233,-1-1 5681,0-3 0,0 3 0,0-3 0</inkml:trace>
  <inkml:trace contextRef="#ctx0" brushRef="#br0" timeOffset="1549">341 130 12344,'18'2'997,"-1"0"-794,-6-1-103,1-1 24,1 0-35,-1 0-33,0 0 45,0 0-45,-1 0-34,-1 0 12,-2-1-34,-3 1-78,-1 0-225,-1 0-426,-2 0-391,0 0-2958,0-1 4078,0 0 0,-1 0 0,0 0 0</inkml:trace>
  <inkml:trace contextRef="#ctx0" brushRef="#br0" timeOffset="4328">3 73 8602,'-2'0'2767,"1"0"382,1 0-2308,2 0-57,1 0-280,4 0 168,2 0-280,0 0 57,2 0-158,-1 0-44,0 0-102,-1 0-89,-2 0 23,0 0-1,-2 0-78,0 0 0,-2 0 0,-1 0-22,0 0 22,-1 0-3754,0 0 1658,-1-1-3382,0-4 5478,0 2 0,0-2 0,0 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5:32.937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2 16 7829,'-1'5'1815,"0"-2"-1446,1-3 237,0 0-281,0-2 33,2 1-22,-1-2-10,2 3 446,1-1-559,0 1 34,1-2-124,1 2-10,1-2-24,1 0-55,-1 1 22,1-1 11,-2 0 34,0 1 33,-1-1-111,-3 2-23,0 0-180,-2 0-537,1 0-673,0 0-100,0 0 1490,2-1 0,-3 0 0,1 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6:13.01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 88 6585,'-2'-2'2488,"0"1"-1,2 1-2027,0 1 44,-1-1 4258,1 2-4494,2-2-44,1 0-10,2 0 44,2 0-202,-2 0 0,3 0 0,-3 1-34,1-1 34,-1 0-45,1 0 45,0 0-11,0 0-34,-1 0-11,1 0 56,-1 1 0,1 0-11,-1 0 0,1 0-45,0 0 22,0 0-22,0 0 23,2 0-23,-3 0 33,2-1-33,-3 1 0,0 0 0,0-1 23,-1 1-23,0-1 0,1 0 0,-1 0 0,2 0 22,0 1-44,0-1 44,-1 0-22,-1 0 0,1 0 0,0 0 0,-1 0 0,0 0 11,1 0-11,0 0 0,0 0 0,1 0 0,-2 0 0,0 0 0,1 0 23,0 0-23,0 0 0,1 0 0,-1 0 0,-1 0 0,0 0 0,0 0 0,0 0 0,-1 0 0,0 0 0,0 0 0,1 0 0,2-1 0,-2 1 0,2-1 0,-3 1 0,0-1 0,-1 1 0,1 0 0,-2 0-3608,1 0 706,-1-3-1390,0-1 4292,-2-2 0,1 2 0,-1 1 0</inkml:trace>
  <inkml:trace contextRef="#ctx0" brushRef="#br0" timeOffset="1205">161 4 7818,'0'-2'2016,"0"1"931,0 1-2667,-1 1-11,1 2-55,-1 0-58,1 2-55,0-1 34,0 0-12,0 0-45,0 1 79,0 0-12,0 1 57,0 2-146,0-1 0,0 2-22,0-2 10,0 0-44,0 1 34,0 3-23,0-4 12,0 3-23,0-5 23,0-1-23,0 1 33,0 1-33,0-1 12,0 2-1,0-4-11,0 0 0,0-1 0,0-1 0,0 0 0,0 1 11,0-1-11,0 0 22,0 1-22,0 0 0,0 0 0,0 0 12,0 0-12,0 1 0,0-3 11,0 1-11,0 0-11,0-1 11,0 2 0,0-1 22,0 1-22,0-1 0,0 1 0,0-1 0,0 0-11,1 0-124,-1 0-6722,1-1 6857,-1-4 0,0 3 0,0-3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6:22.28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4 16446,'5'0'1535,"0"0"-1266,1 0-101,1 0-112,1 0 22,0 0-67,1 0 12,-2 0-23,0 0 0,-2 0-23,-2 0 12,-1 0-67,0 0-7385,-2 0 4628,0-1 2835,0 0 0,0 0 0,0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6:22.74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 14 8288,'-1'5'1535,"-1"0"-1065,2-5 304,0 0-360,7 0-21,-3 0 66,6 0-56,-3-1-89,1 1-56,0-1-56,1 0-79,0 0-33,-1 1-34,-1 0-11,-2 0-45,-1 0 0,-1 0-12,-2 0-55,1 0-438,-2-1-1018,0-1-3385,0-3 4908,0 0 0,0 0 0,0 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6:23.59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 40 7201,'3'-3'1704,"-1"1"-1223,-2 2 415,0 0-637,4-1 9,-2 1 113,2-1 34,-4 1 89,0 3-11,0 3 426,-1 9-583,-3 7-336,1-3 34,-2 1-57,3-13 23,0-2-22,2-4-437,0 0 459,4-3 78,0 0-78,5-2 23,1 0-1,-1 1-11,0 1-11,-1 1 11,0 1 1,-2 0-12,0 0 0,-2 0 0,0 0 0,-2 0 0,0 0-34,-1 0-2555,0 0 998,-1-4-235,0-1 1826,0-3 0,0 3 0,0 2 0</inkml:trace>
  <inkml:trace contextRef="#ctx0" brushRef="#br0" timeOffset="364">98 32 9297,'0'33'2106,"0"-7"-1860,0-2-21,-1-8-35,0 12-313,0-9-157,-1 1-213,2-13-190,0-6-587,0-1 0,0 0 0</inkml:trace>
  <inkml:trace contextRef="#ctx0" brushRef="#br0" timeOffset="1183">156 2 8176,'-2'-1'1927,"0"1"-683,2 0-953,-1 2-33,3-1 34,1 2-12,3-2-112,2 1-23,-1-1-22,3-1-78,-2 1-34,1-1 12,0 0-12,2 0 0,-3 0-11,1 0 0,-4 0 0,-2 0-11,0 0 11,-2 0 0,1 0 11,-1 0 135,0 0-113,-1 3 79,0 2-78,0 4 45,0 1 22,0 2 123,-2 21-190,2-15-23,-2 13 0,1-19-11,1-3 11,-1 0-1624,0 6 436,0-9-560,0 4 1737,-1-16 0,1 3 0,0-2 0</inkml:trace>
  <inkml:trace contextRef="#ctx0" brushRef="#br0" timeOffset="1583">167 108 10002,'9'0'1703,"-1"0"-1288,1 0 11,-1 1 89,5 1-291,-2-1-89,3 2-11,-4-2-12,-2-1-12,2 1-32,-3 0 10,1-1-56,-1 1 1,-2-1-23,-1 0 0,0 0 22,-3 0-22,1 0-1300,-2 0 0,0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4:58.54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 4 12748,'2'-2'5502,"0"1"-5200,3 1-134,2 0-78,1 0-34,0 0 0,1 0-34,-1 0-11,0 0-11,-1 0 0,-1 0 0,-2 0 0,0 0 0,-2 0-11,0 0-11,-1 0-12,0 1 12,-1 0-90,1 1-336,-1-1-393,1 1-437,0-2-10,0 1-1218,0-1 0,-1 0 0</inkml:trace>
  <inkml:trace contextRef="#ctx0" brushRef="#br0" timeOffset="83035">16 33 6305,'-3'1'1031,"0"0"-785,3-1 214,0 0-214,0 8-100,0-4-124,0 7-22,0-6-437,-1 0-1143,-2-1 1580,0 0 0,2-2 0,-1-1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7:51.17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69 93 6193,'-5'2'3776,"1"0"-3384,3-2 796,1 0-527,-1 0 997,-1 0-1120,2 0 426,-2-1-12,2 1-863,1 0-10,1 0-11,2 0-1,-1 0 22,0 0 46,-1 0 223,1 0-212,-2 0 33,2 0-56,-1 0-44,0 0 21,1 0-66,0 0 0,1 0-34,-1 1 22,1-1 12,-1 0-11,1 0-23,-1 0 33,0 1 1,0-1 0,-1 2-34,1-1 22,-1 1-22,2-1 34,-1 1-34,2 0 0,-2 0 0,1-1 22,-2 0-22,1-1 0,-1 1 11,0 0 34,0-1-45,0 0 0,0 0 11,0 0-11,1 0-11,-1 0 45,1 0-12,-2 0-22,1 0 0,1 0 0,-1 0 0,1 0 0,-2 0 0,1 0 56,0 0-56,1 0 0,0 0 67,-1 0-22,0 0 22,1 0 12,1 0-1,-1 0-67,2 0 68,-1 0-79,0 0 33,-1-1-10,-1 1 10,1-1-33,-1 1 23,3 0-23,-1 0 0,1 0-23,0 0 23,0 0 0,0 0 56,-1-1-56,0 1-11,-3-1-11,1 0 44,1 1-11,-1-2-11,2 2 0,-1-1-11,0 1 22,0 0-11,0-1 0,0 0 23,0 1-46,1-2 23,0 2 23,1-3-23,-1 3-23,0-1 12,0 1 11,-1 0 0,0 0 0,1 0-22,-1 0 44,-2 0-3641,0 0 1053,-1 0-930,0-2 3496,-1-1 0,1 1 0,-1 0 0</inkml:trace>
  <inkml:trace contextRef="#ctx0" brushRef="#br0" timeOffset="663">175 0 7302,'-2'0'1614,"0"0"55,2 0-1176,-1 5 0,0-2-145,0 4-1,1-2-45,0 0 12,0 1-112,0 1-12,0 2 1,0 1-56,0 1-46,0 3-44,0 1-11,0 0-23,0 2-11,0-3 0,0 2 0,0-2-875,-2 12-9,0-10-4036,-2 10 4920,1-17 0,1-1 0,1-6 0</inkml:trace>
  <inkml:trace contextRef="#ctx0" brushRef="#br0" timeOffset="4624">6 274 14372,'-3'0'2376,"0"0"-1525,3 2-582,0 1 1031,2 3-795,0 3 55,3 0-135,1 2-111,3 1-213,0 3 22,3-1-123,0 1 34,0 0-12,0-3-22,-1 1 0,0-3-22,-2-1-595,2 1-537,-5-5-683,1 0-572,-4-4-728,0 0-293,0-1 3430,1 0 0,-1 0 0,-1 0 0</inkml:trace>
  <inkml:trace contextRef="#ctx0" brushRef="#br0" timeOffset="5180">437 268 15224,'-27'40'1490,"2"-3"-1299,12-18-191,0 1-23,-1 1-828,1-3-1121,0 0-1065,1-4 3037,-5 3 0,9-10 0,-3 2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8:24.60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2 110 9308,'-1'1'1389,"1"0"23,0-1-1053,4-9-23,0 0-45,4-7-112,-3 3-55,0 1-90,-1 1-12,0 1-22,1 1 0,-1 1-11,0 2 11,0 2 0,-1 1 11,-1 2-11,-2 1 179,1 0-22,-1 0 45,2 3 77,0 5-99,2 6-35,0 6-22,0 2-33,-1 2-45,-1-2-34,0-2-11,-1-4-11,-1-3-303,0-3-772,0-3-864,0-3 1950,-1-2 0,1-1 0,-1-1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8:06.67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218 181 7156,'-2'3'2320,"1"-2"470,1-1-2275,-2 1-134,1-1 314,0 0-516,1-3 191,3-9-258,0-1-112,3-7 22,-2 6-22,1 0 0,-1-1 0,0 1 0,-1 1 0,0 2 0,0 3 11,-2 2-11,0 3 0,-1 1 0,1 2 34,-1 0 0,1 0 44,1 4 34,1 4-45,1 8-10,1 5 55,-1 4 56,0 3-67,-1 2-56,0-1 44,0 10-44,-1-14-45,0 5-11,-1-19-112,-1-4-1211,0-4-750,0-2 2084,0-14 0,0 9 0,0-9 0</inkml:trace>
  <inkml:trace contextRef="#ctx0" brushRef="#br0" timeOffset="849">342 89 9235,'25'-25'493,"-5"4"326,-13 21-639,-3 0 237,0 4-237,-3 3 59,0 6-160,-1 2 332,0 1-355,-3-2-33,-1-1-1,-2-4-11,0-1 0,1-4-22,2-1-22,1-3-135,2 0 33,-1 0 123,1-4 1,1 0-45,2-4 56,1 1-11,3 1-11,0 1 10,0 1-55,1 1-11,-1 2 44,3 3 213,-4 11-78,0 1 202,-4 15-213,-2-12 190,-6 7-202,2-12-22,-6 1-11,4-6 0,-2-2-23,1-2-22,1-1-11,-1-1-829,0-1 167,2-1-2240,0-8 2913,4 0 0,0-1 0,1 4 0</inkml:trace>
  <inkml:trace contextRef="#ctx0" brushRef="#br0" timeOffset="3200">354 458 8613,'-1'0'1905,"-1"1"-1412,2-1-370,0-2 45,3-2-89,1-1 66,4-2-100,1 0 0,0 1 0,0 1-1,-1 3 1,-1 1 124,1 4-68,-2 3-1,-2 5-55,-2 6 0,-2 1-23,0 2-10,-3 1-406,-1-1 394,-8 7-22,0-3-23,0-2-224,3-9-258,5-9 214,1-2 44,1-2-34,1-1 719,1-1-405,-1-2 1,2-2 167,6-2-78,0 3 123,9-1-45,-5 4 11,4 1 236,-1 1-370,-3 2 0,3 1-33,-6 3-23,-1 0-23,-1 1-257,-2-2-314,0-1 594,1-5 0,-3 1 0,2-2 0</inkml:trace>
  <inkml:trace contextRef="#ctx0" brushRef="#br0" timeOffset="3897">533 430 9789,'10'0'841,"0"3"-639,-2 1-4206,7 9 4418,-2-3-1975,11 12 1594,-10-9 1,5 3 1115,-3 3-1137,-9-11 66,1 5-78,-8-11 0,-1 0 1540,-2 0-1653,-1 0 3360,-3-1-3460,-5 0 213,2-2-67,-3-1 67,4-3-12,2-2-10,0-2 22,3 0-34,3-2 23,0 0-11,5-8 22,1 2 0,3-4-3381,0 5 3381,-1 1-1620,-1 1 1609,0 1 11,-2 2 0,-2 1 11,0 2 0,-1 0 2641,0 4-2540,-1 1 2472,0 2-2449,0 1-68,-3 0-67,0 0-11,-4 0 11,0 1-56,-1 1-34,-1 2-100,0 0-180,1 1-695,1 0-627,4 0-940,1 0 2632,2-1 0,0-2 0,0-1 0</inkml:trace>
  <inkml:trace contextRef="#ctx0" brushRef="#br0" timeOffset="10545">609 5 7862,'1'-3'2623,"0"2"-1313,-1 1-1063,-5 1-124,0 1-33,-4 1-57,2 1-10,-1 0-23,1 0 22,-3 0-22,2 0 0,0 0 0,3 0 0,1 0 0,1 1-56,1 5 45,2-2-11,-1 2 22,1-4 0,0-2-23,0 0-22,0-2-11,0 0-314,0-2 337,2 0 33,1 0 22,2 0 12,2-1-34,0-1 0,1-1 0,0 1 0,0 2-12,0 0 35,0 0-23,0 1 11,0 2-11,0 3 11,-2 1 12,0 1-12,-3-1 34,-1 1 34,-1 0 21,-1 1 24,-3-1-57,-1 0 101,-4 0 56,-1-1 325,-11 2-404,7-4-145,-7 1-45,10-5-246,-1-1-426,2-1-280,0-4-1087,2-3-639,1-4 2723,1-2 0,3 7 0,0 0 0</inkml:trace>
  <inkml:trace contextRef="#ctx0" brushRef="#br0" timeOffset="11566">89 650 11358,'-3'0'1614,"0"0"-1480,3 1 101,4 1 80,4 1 65,6 0-111,3 0-45,3-1-78,2 0-46,2-1 36,2-1 20,0 1-77,1-1-79,2 0 45,1 0-45,2 0 56,2 0-56,1 0 0,2 0 11,1 0 0,1 0 23,2 0-34,0 0-23,1 0 12,-3 0-34,-2 0 45,5-1 0,-13 1 0,3 0 0,-15 0 0,-4 0-11,-3 0 11,-4 0-11,-2 0-23,-2 0-212,-2 0-4864,1 0 5110,-5 0 0,3 1 0,-3-1 0</inkml:trace>
  <inkml:trace contextRef="#ctx0" brushRef="#br0" timeOffset="13968">6 504 7493,'-3'0'1479,"1"1"-404,2-1-234,0 0-483,3-1-78,-1 0-56,4 0-55,-1 0-102,1 1 11,1 0-66,0 0 21,2 0-22,-1 0 12,1 0-23,-1 0 0,-1 1-11,-1-1-1,-2 2-100,-2-2-594,-1 1-2218,0-1 2304,-1 0 0,1 0 0</inkml:trace>
  <inkml:trace contextRef="#ctx0" brushRef="#br0" timeOffset="14338">39 453 10249,'-2'40'404,"0"-3"-404,2-16-68,-1 0-537,1-4-1389,0-3 1994,0-4 0,0-5 0,0-2 0</inkml:trace>
  <inkml:trace contextRef="#ctx0" brushRef="#br0" timeOffset="16971">724 748 11672,'-2'0'1501,"0"0"-929,2 0-292,0 0 56,3-2-56,3-2-168,3-2-90,4 0-22,0 1 0,-1 2 0,-1 2 0,-2 1 0,-1 0 90,-2 3-22,-3 3-23,-1 3 0,-1 3-34,-2 1 0,-3 1 34,-1-1-45,-4-1 0,2-4 0,0-2-67,2-3-158,2-2-246,2-1 57,1-1 448,2-5-57,3 1 1,2-4-56,2 4-34,0 2 56,-1 2 33,6 0 23,-4 2 34,3 2-12,-4 2 34,-2 3 23,0 2 21,-3 1 57,-1 7 89,-2-4 57,-4 4 56,-3-6-79,-3 0-123,-2-2-12,-1 0-89,-1-2-56,-2-2-212,0-3-225,0-1-303,1-2-1658,-4-14-358,6 1 2756,-4-11 0,11 12 0,2 3 0</inkml:trace>
  <inkml:trace contextRef="#ctx0" brushRef="#br0" timeOffset="19716">440 729 7907,'3'0'2454,"-2"0"-1972,-1 0 1602,0-1-1726,-1 4 80,-1 2-58,-2 5-100,1 2-78,1 1-68,-1 3 46,3-1-90,-1 1-56,1-2 10,0 0-32,0-2-1,0 0 22,2 3-33,0-4 0,1 2-33,5-3-12,-2-3 11,4 1-22,-2-4-101,4-2 112,-3 0-22,2-2-12,-6 0-122,1 0 22,-1-2 167,-1-1-21,1-4 10,-2-1-424,2-6 424,-4 4-44,1-4-101,-2 4-1,0 2 169,-3-1 0,-1 2 0,-2 1 79,-2 2-11,-1 2 77,-1 0-100,-1 2-11,0 3-34,1 4 0,0 4-12,0 4-313,1 3-459,1-1-695,3 0-897,2-3 2376,1-4 0,2-6 0,0-2 0</inkml:trace>
  <inkml:trace contextRef="#ctx0" brushRef="#br0" timeOffset="20416">208 839 12064,'2'-9'605,"2"-1"-549,3-2-33,2-3-1,0-3-22,0-2 11,0 2-11,-1 1 11,-1 4 12,-2 4-12,-1 5 67,-3 2 113,0 2 22,-1 0 90,0 2-180,0 5-45,2 7-3324,0 8 3481,0 4-145,-1 3 178,1 10-111,-1-12-22,1 6-113,-2-14-11,0-3-11,0-2 3370,0-4-3684,1-3-2588,-1-4 538,1-1 2364,1-2 0,0 0 0,0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8:31.61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38 9 8994,'3'-5'1849,"0"2"-1199,-3 3 571,0 0-695,-8 23 80,3-10-192,-6 19 1,6-16-214,0-1-43,1 0-91,1 0-33,1-1 22,1-1-45,1 1 0,0 0-11,0 1 34,0 0-34,1-1 0,0 0-23,2-2 12,1-1-45,1-2-56,4 1-11,-2-5 100,5 0 0,-3-3 23,0-2-11,1 0-11,0 0-12,-1-3-56,1-1 1,-1-4-1,1-7-67,-3 2 57,1-5-35,-5 5 57,-2 1 56,0 1 22,-1 2 11,0 1 22,-5 0-22,0 3 12,-4 0-23,1 2 0,0 2-34,0 0 34,1 1-11,1 1-11,-1 9 22,2 2 0,0 10-504,3 10-841,1-9-1076,1 8 2421,0-16 0,0-7 0,0-4 0</inkml:trace>
  <inkml:trace contextRef="#ctx0" brushRef="#br0" timeOffset="761">172 46 9061,'-4'0'2611,"1"0"-1905,3 0 100,30-4-581,-17 10 10,19-3-78,-26 12-56,-4-2 78,-17 15-280,5-13-179,-8 8-124,12-20-234,4-3 616,3-4-1,9-5 1,-1 0 22,9-2 0,-3 6-45,1 3-56,1 0-67,0 2 168,-1 5 280,-2 2-78,-2 6-191,-2 1 123,-4 2-78,-2-1 12,-3-1 223,0 0 124,-5-3 89,-2 0-45,-5-2 169,-7-1-482,-3-2-169,2-3-234,1-2-215,8-1-166,2-2-606,0-1 0,2-3-1019,2-1 2263,0 1 0,3 3 0,0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8:28.36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0 137 9565,'4'-5'3496,"13"-27"-3496,6-1 0,1-6 0,-12 19 11,-9 16 79,-3 4 78,0 0 146,1 7-67,0 11-90,1 3 44,1 8 12,-2-6 156,0 12-301,-1-9-34,0 5-34,0-11 22,0-5-22,0-2-22,0-3 11,0-4-483,0-3-682,0-2-348,0-1 1524,0-12 0,0 9 0,0-10 0</inkml:trace>
  <inkml:trace contextRef="#ctx0" brushRef="#br0" timeOffset="589">193 20 11392,'-21'51'2812,"6"-13"-2465,10-8-279,4-17-12,0 7-45,2-12 22,2 1 1,2 0-23,2 0-11,0-1-11,1-1 11,1 0 0,0-2 0,0-2 0,-1-1 0,1-2 78,7-2-100,-5-3 0,5-2-68,-6-4 34,-2 0 11,-2-2-403,-1-6 403,-2 5-78,-1-4 123,-2 8 0,0 2 12,-2 1 21,-8 0-78,4 3-89,-10 0 112,10 5-23,-3 3 45,3 3-11,1 6 11,1 4 0,2 2-45,1 1-393,1 0-951,0-2-22,0-3-988,3-6 2399,2-4 0,-2-3 0,1-2 0</inkml:trace>
  <inkml:trace contextRef="#ctx0" brushRef="#br0" timeOffset="1474">338 33 9252,'-3'2'1961,"1"-2"-953,2 0-739,5-3 145,-1-1-33,7-3-78,-2 1-45,1 0 100,4 0 34,-2 3-10,-2 6-46,-4 3-123,-5 8 548,-10 25-570,0-14-180,-5 11-11,5-24-11,6-9-90,0-2-213,2-1-492,0 0 806,1-1 11,6-10-22,0 4 33,7-6-44,-2 7 22,0 1 0,1 3 0,-1 0 0,0 2 78,2 3 1,-4 1 122,1 5-22,-6 2 12,-1 2 223,-3 12-212,-3-9-56,-1 8 89,-3-14 135,-1-1-101,-1-1-34,0 0-190,-2-3-516,-11-1-257,10-2-751,-9-5-3530,13-5 5009,4 0 0,0-1 0,4 5 0</inkml:trace>
  <inkml:trace contextRef="#ctx0" brushRef="#br0" timeOffset="2478">530 23 9386,'-1'0'4863,"0"0"-4134,7 0-136,0 0-145,6 0-201,-1 0-113,-1 0-100,2 0-11,0 0-23,0 0-11,0 0-1,0 0-89,-3 0-201,-1 0-1626,-2 0 304,-2 0 1624,-2 0 0,-2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5:32.25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6 145 7235,'-2'-5'2062,"1"2"1669,0 1-2544,0 1-694,0-1-279,2 2-147,2 0 23,5 0-34,-2 0-45,3 1 34,-4 0-45,1 0 11,0-1-11,-1 0-326,1 0-21,-3 0-157,-1 0-1360,-2 0 0,0 0 1</inkml:trace>
  <inkml:trace contextRef="#ctx0" brushRef="#br0" timeOffset="1180">227 173 9666,'-1'-2'1939,"0"1"-427,1 1-873,0-2-112,1 1-113,1-1 24,2 2-147,2 0-67,2 0-79,2 0-111,1 0 11,0 0-34,-1 0 0,-3 0-11,-2 0-22,-1 0-1,-2 0-268,0 0-762,0 0-650,1 0-370,1-2-1008,1-1 3081,-1 0 0,-1 1 0,-2 0 0</inkml:trace>
  <inkml:trace contextRef="#ctx0" brushRef="#br0" timeOffset="2298">483 41 10249,'14'-15'1210,"-1"2"-919,-5 10-21,1-1-125,-1 1 23,1 1 79,-3 2-35,0 0 1,0 0-45,-3 0 11,2 1 1,-3 4-79,1 1 22,-2 5-78,0-1 369,-1 7-201,-2-4-22,-3 4-23,-1-5-33,-4-1-34,1-1-57,-7 4-44,4-6-33,-4 4-46,5-6-157,1 0-21,0-2-146,2-1 22,0-1-124,0-2-693,0 1 850,3-1 214,0-2 100,5-1-11,0-3 12,4-2 33,1 2 0,4-1 0,0 3 33,-1 0 90,-3 3 113,1 0 369,0 1-359,1 0-33,1 1 22,-2 2 23,2 2 68,-1 0-136,2 1 224,4 1-201,0-2-79,5 0 90,14-3-212,-11-1-12,13 0-90,-18-3-291,-3 1-627,-2-3-1916,-1 0-494,-3-1 3418,-1 1 0,-5 2 0,0 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48:33.34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1 175 9823,'2'2'3104,"11"-9"-2858,-4-2-134,9-11-56,-7-1-56,12-34 34,-14 34 45,9-22 33,-16 43 101,0 1 22,0 4-90,0 3 35,1 5-57,-2 4 56,1 2 34,-2 4 23,1 3-23,-1 2 67,0 11-191,0-11-44,0 5-45,0-17 0,0-4-56,0-3-571,0-4-964,0-2-639,0-3-751,0-3 2981,2-4 0,-1 2 0,1-2 0</inkml:trace>
  <inkml:trace contextRef="#ctx0" brushRef="#br0" timeOffset="543">201 70 12512,'-17'36'717,"5"-5"-514,12-10-170,2-6-22,2 5 34,8-3-22,-2-3-23,4 2 0,-4-7-90,4 0 23,-3-4 44,1-1-145,-2-5 168,-3-5 22,4-14-78,-4-1-56,1-11 67,-3 6 0,-3 0-22,0 1 67,-2 5 0,0 2 23,-2 4-23,-2 2 0,-3 3 44,0 2-21,-1 2-1,0 2-22,0 2-235,-11 12 11,7-2-45,-7 11-247,11-6-290,3-1-460,3 0-841,2-1 2107,4-2 0,-3-4 0,3-2 0</inkml:trace>
  <inkml:trace contextRef="#ctx0" brushRef="#br0" timeOffset="1291">416 77 8310,'0'-5'2735,"0"2"-2422,0 3 79,0 0-78,-6 3 605,-1 8-448,-3 1-135,2 6-146,3-4-55,3 2-57,0-2-78,1 2 11,1-1-11,2-1 0,1-1 0,2-1-22,2-1-112,5 3 33,-4-7-45,6 2 23,-6-7 45,2-2 66,-1 0-66,1 0 33,-1-3 34,0-2 0,-1-3 22,0-2 23,-1-2 10,-1-2-44,0-1 0,-1 0 0,-1 0 34,-1 0-34,-1 1 67,-2 0 0,0 3 45,-2 0 90,-4-1-57,-7 0-66,0 1 66,-9 1-10,7 6-34,-3 1 44,4 2-55,2 1-90,0 2-157,0 3-168,2 5-683,0 4-471,1 4-1401,1 3 2880,2 5 0,2-11 0,2-1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0:43.10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 0 8860,'-1'3'2890,"0"-1"-772,1-2-1715,0 1 90,1-1 270,1 0-125,2 0-167,2 0 67,0 0-23,0 0-78,6 0-280,-4 0-56,5 0-11,-5 1-90,3 0-23,-3 0 12,-1 0-11,-3-1-68,-3 0-1400,1 0-258,-2 1 33,0-1 101,0 2 79,0-1-347,0 2 22,0 1 1860,0 0 0,0-1 0,0-1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0:43.58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 2 8579,'-3'0'2947,"0"0"-2252,3 0 1132,0 0-920,3 2-257,0-1 156,5 3-301,0-2-102,3 0-11,1-1-201,1 0-45,-1-1-112,0 0-34,-2 0 0,-1 0 0,-2 0-90,-2 0-191,-1 0-716,1 0-1042,-2 0-269,3 0-225,0-3 2533,2-2 0,-4 2 0,0-1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0:44.58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8 157 8961,'-4'5'5792,"1"-2"-5209,3-3 257,-1 1 1,4-3 672,10-24-1323,8-18-190,-2 4 34,-2 1-57,-13 31 46,-2 5-57,-1 1 34,0 2-45,0 0 12,-1-1 33,2 1-34,-1 0 45,3 0-11,-2 0 157,1 0 392,-1 2 202,0 4-191,0 5 628,0 30-1020,-1-16-23,1 28-111,-1-34 11,1 4-23,-1-11 0,0-1 23,0-3-45,0-1 0,0-2 0,-1-2-45,0-1-55,0-1-8259,0 0 4931,0-8 3428,-1 1 0,1-3 0,-1 4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1:53.59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 12244,'18'0'1546,"-3"0"-1121,-9 0-122,0 0-34,1 0-11,-1 0-23,6 0-212,-3 0-1,6 0-11,-7 0-11,2 0-11,-6 0 11,-1 0-157,-1 0-2357,-2 0 1,0 0-1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1:54.07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10 21 8467,'-6'-1'2712,"2"0"-2163,4 1 661,0 0-660,3 0-58,1 0-111,4 0-45,0 0-10,0 0-125,1 0-33,-1 0-67,1 0-23,0 0-22,-1 0-33,1-1-46,-1 0-77,-3-1-1727,2-1 91,-4 1-629,1-1 2365,-1 0 0,-2 1 0,1 1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1:55.04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59 28 8568,'-3'0'2409,"1"0"-806,2 0-999,-7 11 58,4-3-102,-6 9-112,7-4-44,0 0-91,1 2-77,1-1-102,0 1-89,0-1-12,0-1 46,2 0-34,2-3-1,4-1 35,0-1-23,1-1-11,0-1 34,1-1-79,0 0 89,5-3-22,-3-1-33,4-2 11,-5-4-45,0-2 22,0-5-44,-2-2 44,-2 0-22,-1-8 11,-4 6 12,0-5-23,-2 7 0,0 0-23,0 1 23,0 2 34,-2 1-34,-1 3 22,-3 0-10,-5-2-12,1 3 22,-3-2-22,2 3 0,1 1 0,-2 2 0,2-1-22,-7 2 10,6 1-44,-4 0-33,5 5-23,2 6-270,-2 10-670,2 8-483,0 6-897,2 6-1826,0 4 4258,3-1 0,2-19 0,0-6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2:49.19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 0 7694,'-3'1'8370,"1"0"-7809,2-1-46,2 0-67,2 0-55,2 0-124,1 0-101,1 0 0,1 0 224,17 0-392,-14 0 0,11 1 0,-18 0-34,1 0-123,-3-1-2375,2 0 89,-4 0-3787,0 0 6230,-1 0 0,0-1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2:49.81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10 0 9252,'-5'2'3104,"0"-1"-2343,5-1 785,0 0-817,2 0-12,2 0-78,2 1-34,3 1-124,1-1-88,0 0-90,0-1 55,0 0-89,-1 0-101,1 0-45,-2 0-10,1 0-91,-2 0 12,-1 0-34,-1 0 0,0 0 44,-2 0-44,-1 0-100,-1 0-439,1 0-895,-2 0-639,1 0-3832,-1-1 5905,2-1 0,-2 1 0,0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3:06.99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8 243 8232,'-1'0'2039,"0"1"-806,1-1-964,-2 0 101,1 0-1,-1-1-133,2-1-1,0-4-78,0-2-124,0-3-22,0-4 1,2-1-12,1-1 0,3 0 33,-1 1-33,0 0 0,1 2 0,-1 1 11,-1 1-11,0 3 0,-2 1 12,0 2-24,2-4 12,-2 3 0,2-2 12,-2 3-1,0 0-11,0 1 11,0 0-11,-1 2 0,0 1 11,0 0 0,0 1 1457,0 1-1389,-1 6 33,0 4 68,0 9 21,0 1-44,0 2 11,0-1-22,0 1 22,0 0-56,0 0-23,0-1 34,0 0-44,0-1-11,0-3-68,0-2 11,0-2-11,0-3 0,0-4 0,0-2-11,0-2-68,0-1-4403,0 0 1513,0-7 2969,0-5 0,0 3 0,0-1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6:31.374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12 56 8456,'-3'5'2208,"1"-1"-1861,2-4 2779,0 0-3036,4-3-57,1-1 12,5-4-45,-1 2 45,1-1-34,-1 2-11,-1 1 78,3-2-44,-2 3 0,1-1-34,-4 3 0,-1 1 0,0 0-34,0 0 12,-1 0 22,2 8 0,-2-1 22,1 8-33,-3-5 11,-1 2-23,-1-1 1,0 2 22,0-3-11,0 2-34,-3-2-213,0 0 247,-4 1-11,-1-1-112,-2 1 134,-2-1-23,0 1-33,0-1 0,0 0-33,-4 1-113,5-4 90,-2 0 22,7-5-11,1-1 11,2-1-44,1 0 78,2 0 56,0-5 11,0-2-11,0-5 0,2 1 0,1 0 0,2 2 0,-1 2 0,1 0 0,-2 2 0,1-1-11,1 2 22,0 2-11,-1 0 11,1 2 23,-1 0-12,2 0 1,1 0 21,0 1 35,1 3-1,1 1 1,0 2-12,1 1 23,-2-1-45,2 0-11,-2 0-12,0-1-11,0-1 12,-1 0-12,0-2 0,0 0 23,0-2-23,-1 0-11,0-1-45,0 0-381,0-1-941,-2-1-617,-1-3-1041,0-2 3025,-2-1 0,-1 4 0,0 0 0</inkml:trace>
  <inkml:trace contextRef="#ctx0" brushRef="#br0" timeOffset="882">256 37 7941,'1'-4'1871,"0"0"-1378,-1 4 448,0 0-470,1-1 44,-1 1 583,2 0-716,-2 3-136,2 1-11,0 4-67,2 2-34,0 0 1,2 1-46,1 1 35,1-1-34,1-1 11,0-1-45,1 0-11,-1 0-34,1-1-11,-3-1 0,1 0 0,-2-1-11,-2 0 22,0-2-22,-2 1-34,-1-2-258,0 0 269,-2 0-100,-4 0 122,-3 1-77,-3-1-158,-5-1 79,5-1 45,-2 0-101,6-1 45,1-2-135,0-4 258,3-1 56,0-3 22,3 2-11,0-1 12,5 0-12,1-1 23,5 1-23,1-2 0,1 1 11,-1 1-22,-1 0 12,-3 1-1,0 1-11,-4 1 23,0 2-1,-2-5 12,0 4 22,-2-4 11,0 1-67,0 2 0,-3-2 0,-4 3 0,-2 0 0,-2 1-45,1 1-269,1 1-1187,-3 2-35,2-1-559,-3 2 2095,4 2 0,3-1 0,2 2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3:08.56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 1 8456,'-5'0'2701,"1"1"-2063,4-1 4472,0 0-4427,-1 1-167,3-1-1,1 1-112,4 1 34,1-1-223,-1 0 66,2 0-157,-1 1-22,1-2-79,-1 1 12,0-1-12,-1 0-22,0 0-34,0 0-10,-3 0-595,0 0-1546,-2 0-1154,-1 0-1457,0 0 4796,-1-1 0,0 0 0,0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4:04.11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 0 9084,'-3'3'2207,"0"-1"-1882,3-2 751,0 0-718,14 0 102,-7 0-124,12 0 45,-11 0 11,0 0-56,-2 0-100,1 0 44,-1 0-90,-1 0-89,0 0-79,-2-1-11,-1 0-11,-1 0-33,0 1-146,0-1-696,0 1-1101,0 0 0,-1 0 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4:04.59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 9 13039,'-1'-1'2409,"3"1"-1938,1 0-68,4 0-100,-1 0-90,1 0-79,1 0-33,1-1-56,-2 0-23,0-1-11,-1 0-11,-2 1 23,-1 0-57,0 1-56,-1 0-156,0 0-908,-2 0-1289,1 0 0,-1 0 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4:06.27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80 1 7381,'-2'0'1882,"0"0"-537,2 0-1065,-16 1 56,10 0-179,-11 0-45,13 1 67,0 0 269,-3 3-268,2 0 32,0 2 248,0 2-416,3-3 1,-1 3 11,3-3 45,0 1-45,0-1 22,0 2 35,0-1 33,0 1 33,3-1 11,0-1 12,3 0-34,-1-1-11,1-1 33,1-1 80,0-1-24,1-1-156,0-1-1,1 0-10,-1 0 10,0 0-33,-2-4 79,3-3-124,-3-1 34,2-2-23,-5 2 23,0 0-45,0 1 0,-1 0 45,-1 1-68,0-4 12,-1 3-23,0-2-33,-2 2-11,-1 3 33,-2-2-11,-1 4-11,-1-1 0,-1 0-146,-6 1 45,3 1-46,-4 1-223,5 2-156,-1 2-203,1 4-178,2-1 99,1 1-525,4 0-449,2-2 1849,1 0 0,0-3 0,0-1 0</inkml:trace>
  <inkml:trace contextRef="#ctx0" brushRef="#br0" timeOffset="517">133 18 7795,'0'-2'2274,"1"0"-1063,-1 2-954,-3 3 69,1 0 167,-1 3 11,2 1-56,1 1-11,0 2-90,0 1 23,0 1-1,0 1-43,0 1-68,0 0 66,0 1-10,0 0-12,0 0-99,0 0-24,0-1-101,0-1 79,0-2-56,0-1-23,0-2-11,0-2-33,0-1 0,0-2-34,0-2-4359,0-1 1782,0-6 2577,0 0 0,0-1 0,0 3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4:09.94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 2 8400,'-4'4'2645,"0"-2"-2018,4-2 1435,0 0-1357,-2 1 58,2-1-114,-2 1 3576,2-1-3990,4-2-67,1 1-90,4 0 1,-2-1 10,-1 1-33,1 0-56,-2 0 45,0 1-45,-1 0 0,-1 0 23,-2 0-12,1 0-694,-2 0-2594,1 0 0,0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4:45.38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1 146 5980,'2'-146'0,"-2"146"0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4:46.81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19 12076,'23'-7'996,"-5"1"-659,-12 5-1,-1 0-33,2 1-1,-1 0-67,2 0-101,0 0-66,0 0-12,-1 0-56,0 0 11,-1 0-11,-1 0 0,-1 0-11,0-1-23,-1 1-11,-1-2-179,-1 2-1976,-1-1 0,0 1 1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4:47.32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 13252,'7'1'941,"0"0"-840,0 0 11,0 0-56,2 0 0,-1-1 22,1 1 23,6-1-101,-5 0-11,5 0-34,-9 0 11,-3 0-850,1 0-450,-2 0-122,1 0-1144,-1 0 2600,2 0 0,-2 0 0,0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4:49.54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11 7952,'0'-6'3093,"0"2"-2230,0 4 1500,0 0-1758,12 0-145,-6 0-57,9 0-134,-8 0-134,-1 0-23,-1 0-79,0 0-22,-2 0-11,0 0-11,-2 0-258,1 0-1344,-1 0-5603,0 0 7216,-1 0 0,1 0 0,0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4:48.11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7 12 7974,'-3'-1'2656,"1"1"179,2 0-2241,-1 7-124,1 0-77,0 8-1,0-1-123,0 1-90,1 0-101,0 1-22,0-1 11,1 1-55,0-1-1,0-2-22,1 1-135,0-5-257,0 0-494,-2-5-414,0-3-269,-1 0-179,1-1-851,0 0 2610,2 0 0,-2 0 0,1 0 0</inkml:trace>
  <inkml:trace contextRef="#ctx0" brushRef="#br0" timeOffset="832">98 28 11672,'-9'0'1378,"1"0"-985,5 3 10,0 1-90,0 2-33,1 1-100,0 0-35,1 2-33,1 1-21,-1 0-24,1 0-34,0 0 1,0 0 0,0-1-23,2 0-11,1 0 11,2-1 34,4 4-23,2-3 12,1 0-23,0-3-11,-2-5 11,-1 1 23,0-1-23,-1-1 23,-1 0-1,0 0 23,0 0 11,-1 0 1,0-2-1,2-2-45,-1-4 12,1-4-23,-1-1 11,-1-1 23,0-4 22,-2 6 45,-2-3-56,-2 7 12,0 0 10,0 0-56,0 1 46,0 1-1,0 0 22,-1 0 102,-1 0 45,-1 2-57,-2-1-11,0 2-79,-1-1 12,-1-1-34,-1 1-33,-1 0-12,0 1 12,0 1-34,-2 1 0,0 1-179,-7 2-23,6 2-134,-4 4-471,8 0-594,2 3-414,1 1-212,1 1-1312,1 1 3339,2-1 0,0-6 0,1-2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6:55.37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 11 7974,'0'-3'3642,"0"1"-3037,0 2 90,3-2-202,-2 1-168,3-1 56,-4 2 347,0 0-649,2 0 302,-1 5-101,3 4-101,-1 7-22,1 1-90,1 2 0,-2-1-33,0 0-23,-1 0 0,-1-3-11,-1 0-45,0-4-44,0-1-561,0-2-784,0-2-3295,0 0 4729,-1-2 0,1-1 0,-1-3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5:33.56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14 5 10069,'-3'0'3272,"1"0"12,2 0-2635,-4 0-111,3 0-123,-3 0 134,4 0-269,0-1-11,3 1-33,1 0-1,3 0-90,1 0-66,0 0-1,-1 0-78,0-1 23,0 1-46,-2-1 57,0 0-68,-2 1 12,-1-1-34,-1 1-9775,-1 0 9355,-2 2 1,1-1 0,-1 1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5:34.13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20 17218,'6'-1'1390,"0"-1"-1155,-1 0-123,1-1 11,0 0-67,0 1 79,0 0-90,0 1 67,-1-1-56,0 1 0,-2 1 0,0 0-33,-1 0-23,0 0-9831,-2 0 9546,-3 0 0,3 0 0,-3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5:38.01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4 244 10787,'-2'0'3350,"0"0"-773,2 0-1849,24-29-246,-13 19 12,17-22-158,-18 29-56,-2 0-45,-1 2 1,0 0-158,2 1 0,-1 0-44,2 0 11,-1 0-45,1 0 0,-3 0-426,1 2-728,-3-2-595,-1 1-3158,-3 0 1613,1-1 3294,-1 0 0,-1-1 0,0 1 0</inkml:trace>
  <inkml:trace contextRef="#ctx0" brushRef="#br0" timeOffset="657">197 17 8793,'-4'-3'7977,"0"0"-5725,23 8-1736,2-4-393,12 4-33,-3-6 0,-10-2-79,-1-1-11,-2-1 67,-2 1-134,-3 1 67,-2 2 0,-4 0-11,-1 1 22,-3 0-11,0 0 67,-1 0-33,1 1 66,1 3 24,0 2-1,0 5 190,1 9-201,-3-3 12,1 7-68,-2-6 90,0 1-90,0 1 11,1-1-22,0 1-45,0-1 56,1 0-34,-1-3-22,0 0 0,0-2 0,-1-1 23,0-1-46,0 0 1,0-2-34,0-1-180,0-3-335,0-1-280,0-4-4203,0 0 2342,0-4-33,-2-3 2745,-2-5 0,0 4 0,1 0 0</inkml:trace>
  <inkml:trace contextRef="#ctx0" brushRef="#br0" timeOffset="1071">278 195 9834,'47'-1'8606,"-26"-1"-7598,69-10-795,-60 3-101,13-6-33,-26 8 22,-3 1-101,-5 3 67,-1 0-67,-4 2 0,-2 1-67,-1 0-5906,-1 0 2219,-4 0 3754,-3 0 0,1 0 0,0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6:05.53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10 0 9733,'-5'1'2634,"0"-1"-2209,5 0 528,0 0-460,3 0-23,1 1-55,3 0 179,3 2-325,-1-1-90,3 0-22,9 0-124,-8-1-33,8 0-22,-14-1-4986,1 0 1601,-5 0 3407,2 0 0,-5 0 0,2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6:06.03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 1 8860,'-3'0'5759,"0"1"-5053,3 5 426,0 11-774,1 2-123,1 7-78,1-4 34,0 8-124,1-6-56,-1 6 34,-2-12-12,-1 2-55,0-8 11,0-1-45,0-8-773,0-2-4449,0-1 1648,0-4 3630,2-3 0,-2 2 0,1-1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6:06.451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30 31 11638,'40'-9'639,"-5"1"-549,-25 6-68,-2-1-22,-2 1-56,-1 1-1636,-1-1-639,-2 2 2331,0-2 0,-2 1 0,0 1 0</inkml:trace>
  <inkml:trace contextRef="#ctx0" brushRef="#br0" timeOffset="699">71 23 10877,'-29'36'627,"5"-5"-482,19-22-33,1-2 1,0 2-68,1-4-34,1 1 45,2-4 11,0 0 348,0-2-247,2 0-23,1 0 46,2 0-102,2 0-33,2-1-45,0-3 45,3-1-33,-1-1 89,6 0-11,-6 3 23,3 0-12,-6 3 22,1 0 124,1 3-191,0 0 33,0 4-32,-4 0 66,0 0-11,-2 2 23,-2 0-1,-1 2 2,0-1 200,-1 4-145,0-4 22,-3 1-12,-2-3 80,-5-1-57,-1 0-44,-2 0-90,-2-1-45,2 0-45,-1-1 11,1-2-22,3-1-22,-5-1-23,5 0-1984,-5-8-480,11-5 940,-2-3-1086,10-3 2655,1 7 0,0 4 0,0 3 0</inkml:trace>
  <inkml:trace contextRef="#ctx0" brushRef="#br0" timeOffset="1370">255 80 8243,'-1'-3'4303,"-6"0"-3844,4 4-77,-5 3-24,4 5-44,1 2-90,-1 2-45,1 1-67,0 1-11,2 2 11,0-2-34,0 1-10,1-2-12,0-2 22,0-3 1,4-1 111,1-2-11,4-2 1,1-2-80,6 0-88,-3-3 32,3-4-44,-5-2 0,-1-4 0,-3-2 0,-1 0 0,-3-2-22,-2 1 0,-1 1 22,0 0 0,-1 1-23,-3 0 1,-2 0-23,-2 0-22,0 2 0,1 1-34,-1 3-56,1 1 23,-1 4 66,0 0-100,-7 12-314,3-1-672,-4 10-415,8-3-67,1-1 1636,4 2 0,2-9 0,1 0 0</inkml:trace>
  <inkml:trace contextRef="#ctx0" brushRef="#br0" timeOffset="1969">415 92 8243,'-24'38'6600,"22"4"-5816,-1 6-739,19-14 0,7-38-45,-4-8 0,-5-2-22,1-7 22,-7 5-34,-3 0-112,-3 0 23,-1 2-67,-1-1-136,-7-1 203,0 4-56,-12-1 123,5 8-45,-5 2-78,4 3-314,2 0-471,1 0-3227,-1 7 1570,7-2 2621,-1 5 0,7-6 0,0 0 0</inkml:trace>
  <inkml:trace contextRef="#ctx0" brushRef="#br0" timeOffset="2549">571 66 7885,'-3'-1'1904,"1"1"618,2 0-1940,-14 2-167,10 3-11,-11 3-102,12 3-78,2 2 0,1 0 78,0 7-155,2-4 21,2 4 112,2-9-56,3-1 33,0-3 34,1-1 12,0-2 33,1-3-156,2 0-12,0-2-79,1-4-55,-1-3 11,4-12-23,-6 5 12,2-7-23,-10 7 45,-1 0-34,-2 0 79,-1 1 11,-3 2-78,-3 3-23,-3 3-56,-10 2 0,4 2-280,-8 3-784,4 4-1400,-1 4-786,0 5 3295,0 4 0,9-8 0,3 1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6:48.67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113 71 9409,'-2'-20'2611,"5"9"-2365,7-11 79,4 15-56,0 2-1,0 2-66,0 2 168,2 5-168,-7 3 156,1 7 45,-8 5-32,-1 5-24,-6 2-22,-3 0-68,-6-1 718,-33 15-4333,19-20 3403,-24 11-12,27-25-100,9-3-34,1-2-179,10-5-56,3-12 213,6 0-34,11-18 157,-1 15 3381,7-2-3460,-1 13 79,-8 4 23,4 7 21,-11 6 1,1 5 45,-1 3-12,2 0 12,0-1 134,7-2-123,-2-5 56,5-2-56,-3-6-45,2-4 11,0-5-67,1-4 34,-2-5-34,1-10 0,-6 6 0,-1-8 11,-6 11-123,-1-8 89,0 12-44,1-3 0,-2 15-90,-1 1 157,0 9 11,0 3 191,0 19-34,1-7-67,1 7 33,1-12 57,2-2-23,2-3 123,1-2-22,1-2-33,2-3 10,1-3-11,-2-1-56,1-2-33,-1-1-124,-1-5 23,0-4-45,0-6 0,-2-2 0,-3-1-22,-1-2-90,-2 1 11,-1 0-78,-4 1 56,-1 3-68,-5 4-33,-1 3-807,-6 4 269,5 3-761,-5 6-674,8 3 35,3 6-550,3 3 2712,2 1 0,1-8 0,0-2 0</inkml:trace>
  <inkml:trace contextRef="#ctx0" brushRef="#br0" timeOffset="239">535 196 11336,'0'2'-1390,"1"0"1390,0-6 0,-1 3 0,0-3 0</inkml:trace>
  <inkml:trace contextRef="#ctx0" brushRef="#br0" timeOffset="771">647 21 9129,'-35'87'8549,"15"-5"-7417,55-66-1020,-6-12-79,12-11 34,-23-16-55,-10 5 55,-4 1-90,-2-13-77,-9 7-290,1-4 334,-6 12-79,4 7-1254,-10 1 538,8 4-393,-7 0-2365,5 8 1783,5 2-931,0 5 2757,6 1 0,1-5 0,0-2 0</inkml:trace>
  <inkml:trace contextRef="#ctx0" brushRef="#br0" timeOffset="1377">827 38 8669,'-23'62'7171,"7"-26"-6835,11 2 46,5-29 211,9 0-279,-1-5-101,9 1 157,11-11-314,-3-9-34,4-1-10,-9-6-12,-10 6 33,-1 0-10,-4 0-46,-2 1 12,-2 2-67,-1 0 44,-3 2-202,-6-3 68,-1 6-11,-5-2-79,3 6-111,-1 3-147,1-1-481,-1 2-1278,-3 3 1009,6 2 79,0 4-550,8 2 1737,7 6 0,-4-8 0,4 2 0</inkml:trace>
  <inkml:trace contextRef="#ctx0" brushRef="#br0" timeOffset="2006">1036 24 8613,'0'-2'2555,"0"1"-1995,0 1 1704,-12-1-1626,6 2 382,-13 5-505,12 2-33,-2 5-112,4 0-135,0 1 34,2 2 67,0 7-145,2-6-12,0 4 34,2-9-34,2-2 202,7 1-146,0-4 169,12 0-292,-7-6 56,5-1-11,8-17-112,-11 6-34,8-14 134,-13 3-10,-6 6 10,-1-5 281,-5 2-313,-4 5-57,-4-3-56,-4 6 22,-3 2-44,0 1-57,1 3-269,-1 2-436,0 2-661,0 2-3990,-12 14 1570,5 0 3865,-8 13 0,18-15 0,2-1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6:46.97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0 132 10058,'4'-3'3642,"-2"1"-2679,-2 2 2366,0 0-2679,6-4-124,0 2 359,15-3-459,-4 3-168,9-1-2518,11-1 2361,-14 3-34,11-2-741,-20 3 674,1 0 0,-4 0-22,1 0-460,-5 0-728,-3 0 1664,-1 0-3053,-3 0-3035,0 0 5634,0-1 0,0 0 0</inkml:trace>
  <inkml:trace contextRef="#ctx0" brushRef="#br0" timeOffset="383">180 3 9577,'-1'-3'7529,"-1"75"-13088,2-43 5604,-1 57-23,2-59 1387,-1-9-1510,2 2-593,-2-14-3176,0-2 274,0-4 3596,-3-3 0,2 2 0,-1-3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7:07.42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10 1 11526,'-4'0'4393,"0"1"-3138,4-1-505,0 0-111,-1 0 818,0 0-124,6 1-347,5 4-235,9 2-3449,5 6 3304,2 1-237,2 1 46,1 1-180,-1 1-101,0 0-21,-3 0-68,-1 0 0,-4 0 3369,-3-2-3414,-2 0 0,-3-2 0,-2-2 0,-2-2-89,-2-1-2,-2-3-234,0-2-1053,-3-2-1277,0-1-1525,0 0-156,2-4-325,1-3 4661,2-5 0,-2 3 0,-1 2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7:07.83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209 0 11280,'-49'104'9830,"29"-60"-8246,-10 20 0,0-1-1539,13-25-23,-1-4-22,1 3-1233,5-14-1221,3-4-1490,7-14-594,0-6 4538,1-5 0,0 4 0,0-4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6:35.131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174 317 8568,'-1'-3'2219,"0"2"-1312,1 1-481,3-3 224,2 2-348,4-1-100,3 2 68,3 0-58,3 2-111,3 1-45,3 2-11,4 0-45,1 0 56,4-1-45,0-1 34,2-1-34,1 0 0,0-2 0,-1 0-11,0 0 0,-4 0 0,-2 0 12,5 0-35,-8 0 23,-2 0-44,-12 0-102,-8 0-751,-3 0-503,-1 0-416,-3 0 1816,-6 0 0,4 0 0,-3 0 0</inkml:trace>
  <inkml:trace contextRef="#ctx0" brushRef="#br0" timeOffset="-1890">298 145 11795,'9'-17'785,"-2"2"-617,-2 5-56,-1 2-56,0-2 11,-1 1-67,2-1 0,0-1 0,1 0 22,-1 1-22,-1 2 11,-1 2 1,-1 3-12,-1 1 0,0 1 347,-1 0-212,0 5-23,1 1-34,0 4-33,1 2-11,-1 1-23,1 1-22,-2 2 0,0 1 11,0 2 0,0 1 11,0 0 0,0 1 0,0-2-11,0-1-22,0-2-34,0-2-79,0-2-325,0-5-424,0-1-147,0-3-292,0 0-537,0-1 1860,-1-1 0,0 1 0,1-1 0</inkml:trace>
  <inkml:trace contextRef="#ctx0" brushRef="#br0" timeOffset="-765">581 8 7918,'4'-2'2353,"-1"1"-1915,-3 1 558,0 0-558,0-2 66,0 1-269,0 0-201,-4 1-34,-1 0 11,-5 0-11,1 0-23,-2 0 1,2 1-56,0 1-12,1 2 45,3-1-11,0 1 45,2-2 0,1 1-23,0-1 12,2 0-45,-1 0 67,1 3-68,0 1-55,-1 6-90,1-2-78,-1 4 22,1-5 45,-1-1-11,1-2-45,0 0 123,0-3-11,0-1 257,0-2-55,3-2-12,3-1-10,1-2 10,3 0-11,-1 0 12,-1 2 21,0 1 24,-2 0 32,1 2-32,-1 0-35,0 0 1,0 0 11,0 1 11,0 2-23,0 2 1,-1 4 22,-1-1-34,0 2 23,-1-1 78,-2 1-56,0 0 68,-1 0-12,0-1 68,-1-1 380,-6 3-403,0-4-22,-7 2-45,4-4-45,-1-1 0,0-1-23,1-1 12,-8-2-381,4-2-34,-2-3-347,8-1-313,4 0-1010,1 3 2040,0 1 0,2 1 0,0 1 0</inkml:trace>
  <inkml:trace contextRef="#ctx0" brushRef="#br0" timeOffset="654">1 126 8579,'0'-4'2342,"-1"0"-1804,1 4 807,0 0-953,8-4-44,-5 3-158,6-2-78,-3 3-45,0 0-44,4 0-1,1 0-11,0 0-11,0 0 0,-2 0-11,-2 0 0,-1 0-269,-1 0-292,0 0-167,-1 0-248,1-2-245,-1 0-471,2-1-426,-2-2 2129,1 2 0,-3 1 0,0 0 0</inkml:trace>
  <inkml:trace contextRef="#ctx0" brushRef="#br0" timeOffset="1424">88 38 10664,'-5'177'0,"5"-177"0</inkml:trace>
  <inkml:trace contextRef="#ctx0" brushRef="#br0" timeOffset="19440">579 429 6999,'-7'-2'1647,"2"1"-1131,5 1 55,0-1-89,0 0-67,0 0-45,0 0 223,0 1-346,0-1 257,0 0-235,0 0 572,8-4-751,-2 3-46,7-5-21,-4 3-23,-1 1 11,0 1-11,-1 0 11,1 2-44,-1 0 10,-1 0-10,-1 0-35,-4 2 68,-1 3 45,0 4 0,0 2-45,-2 0 34,-2 1-34,-4-1 0,-2-2 0,1 1-191,-5 1 90,7-5-11,-1 0-12,7-6-335,1 0 459,4 0 11,1-1-11,5-2 12,1-1-24,0-1 12,0 2-11,-2 2 11,0 0 0,0 1 0,0 0 0,3 0 0,-1 2 0,3 2 0,-6 1 0,-1 1 45,-3-1 213,-3 7-113,0-5 1,-2 6-12,-3-5 80,-3-1-136,-4 1-33,-3-2-34,-1 0-11,-2-1-78,-1-2-1077,-9-1-212,5-2-1064,-7-4 2431,9-5 0,9 3 0,3-1 0</inkml:trace>
  <inkml:trace contextRef="#ctx0" brushRef="#br0" timeOffset="25791">246 378 8344,'4'-3'1725,"-1"1"-1298,-3 2 1186,0 0-1120,3 17-168,-2-7-34,2 14-89,-3-12-56,-2 0-12,-1 0-89,-1-2-22,0 0-1,1-4-22,2-2 22,0 0-10,1-3-12,0 2 78,0-2-44,0 1-34,3 0 44,2-1-44,2 0 0,2 0 0,0-1 0,-1 2-11,8-1 11,-8 0-56,6 0-45,-8-1-134,-1 0-124,-2 0-167,-1 0-225,-1 0 751,0 0 0,-1 0 0</inkml:trace>
  <inkml:trace contextRef="#ctx0" brushRef="#br0" timeOffset="26113">339 451 8288,'0'-4'1916,"0"1"-1389,0 3 952,0 0-684,1 16-425,-1-4 123,1 13-123,-1-6-23,0 0 1,0 1-202,0 1-57,1-1-10,0-2-79,0-1 0,1-4-180,-2 2-728,1-6-1108,-1 1-1021,0-7 3037,0-1 0,0-2 0,0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7:08.60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44 12174,'46'1'1681,"6"-5"-1659,-30 0-22,12-6 2070,-19 5-2776,2 0-1603,-10 2-738,0 0 703,-4 0 2344,-1 0 0,-2 0 0,0 1 0</inkml:trace>
  <inkml:trace contextRef="#ctx0" brushRef="#br0" timeOffset="545">52 32 9498,'-3'5'6465,"-14"71"-6162,12-51 0,-10 57-191,14-73-56,1-1 638,22-17-604,-7 0-23,17-7 595,17 4-472,-25 10 12,23 4 234,-25 22-133,-6-1 89,4 12-67,-10-7-67,-2 1 22,-3-1-90,-4-4 158,0-1-34,-7-2-23,-2-4-78,-8-2-180,-3-2-10,-2-5-1,-3-2-22,0-4-67,-1-1-437,2-5-438,3-4-514,4-5-494,5-5 1950,12-35 0,-2 33 0,8-22 0</inkml:trace>
  <inkml:trace contextRef="#ctx0" brushRef="#br0" timeOffset="1103">435 184 9812,'-31'53'9132,"7"-6"-8762,19-21-67,3-1 492,10 16-650,1-19 35,8 10 313,9-23-280,-5-4 246,14-10-291,-15-4-101,4-9-67,-12-2-22,-1-1 22,-4-3-213,-2-1 90,-2 2-583,-10-15 560,0 16-56,-8-8-190,0 22 0,0 3-44,-1 2-909,-7 8 157,6 4-638,-3 6-2085,9 9 1838,5-6-1142,2 5 3215,11-11 0,-5-6 0,5-2 0</inkml:trace>
  <inkml:trace contextRef="#ctx0" brushRef="#br0" timeOffset="1579">656 239 15784,'-18'87'2611,"14"-9"-1547,28-68-671,1 1 55,10-23-437,-16-1 11,5-11-22,-10 4-100,-3-1 21,-2 0-100,-5 0 56,-1 0-68,-3 2-145,-2 3-67,-11 0 100,0 7-122,-8 2-203,5 6-2107,-6 8 719,7-1-718,-3 7 2734,10-2 0,5-4 0,1-3 0</inkml:trace>
  <inkml:trace contextRef="#ctx0" brushRef="#br0" timeOffset="2123">879 177 14103,'-26'43'4684,"11"-24"-4437,5 36 940,22-27 449,6-9-571,10 1-527,-3-13-370,-5-10-56,-5-3 11,-3-5-101,0-2 23,-2-1 22,-2-3 0,-2-8-21,-2 5-35,-2-5 101,-2 8-45,-8-5-67,0 8-190,-8-4-136,3 9-390,-2 3-1055,0 3-1243,0 1-2141,0 7-1018,2 4 6173,2 9 0,5-7 0,3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7:51.01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1 251 17274,'3'-8'2343,"1"0"-1705,4 8-212,1-1-124,4 0-89,2 0-112,3 0-56,2 0-34,0 0-11,-1 0 0,0-2-11,-3 2 11,-2-1 0,-2 1-67,-4 0 11,-2 1-359,-2 0-1434,-2 0-751,-1 0-683,1 0-201,-1 0 3484,2 0 0,-1 0 0,0 0 0</inkml:trace>
  <inkml:trace contextRef="#ctx0" brushRef="#br0" timeOffset="768">288 100 9364,'-4'0'3025,"1"0"-2297,3 0 270,0 0-573,11 10 114,-1-4-192,12 9-112,-4-6-56,3 1 34,11 3-123,-7-2-68,8 2 34,-11-3-34,-3-1-10,-2 2 21,-3-1-22,-3 1 45,-3-1 0,-3-2 68,-2 1-34,-1-1-124,-10 6-100,-9-1-3337,-3 0 3426,-6-3-112,-1-8 34,3 0-34,3-4-67,6-4 157,10-4 67,1-4-34,3-2 3393,1 1-3370,0-1 11,0 2-12,1-2-10,4 1 22,3-3 0,4 0 22,1-1-10,1 0-12,-1 0 11,-1 2-11,-3 1 0,-1 3 22,-3 2 1,-2 0-1,-2 2 224,0-3-10,-2 5-1,-3-1 1,-4 5 111,-5 1-11,-3 1-112,-2 1 0,-4 1 11,-10 7-201,8-1-34,-5 6-56,13-6-2095,3 1-931,7-2-1366,1 1 4448,8 0 0,-2-3 0,2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7:49.313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419 93 9151,'4'-1'5827,"-12"5"-4774,3-3-34,-9 4 461,4-5-820,0 0-233,-5 1 110,1-1-89,-3 2 169,-15 0-561,10-1 11,-10-1-67,16 0 0,0 0 0,0 0 11,-1 0-11,3 0 0,-2 0 0,7 0 0,-1 0 23,6 0-23,2 0 0,1 0-9457,1 0 5848,4 0 3609,1 0 0,-1 0 0,0-1 0</inkml:trace>
  <inkml:trace contextRef="#ctx0" brushRef="#br0" timeOffset="637">213 8 7414,'-1'-2'2633,"0"1"-1871,1 1 34,-2-2 111,1 2 113,-2-2-180,1 2 1,-2 0-79,-2 0 45,0 0 806,-9 8-1008,4 0-22,-5 5-191,4-3-34,0 0-33,-6 1-202,5-2-100,-5-1 22,6-3-45,0 0 11,1 0 34,-3 0-23,6-1-22,-1-1 0,6-1-22,1-1-1,2-1 1,0 1 22,0 0 236,1 5-180,4 0 11,3 3-11,4-2 11,0 0-56,1 0-11,0 0 0,-1 0 23,0 1-1,-1-1 0,0 4-44,-2-1 22,-1-1-22,-4-4-180,-3-3-1277,-1-1-1300,0 0-481,0 0-327,-2 1 3587,-3-1 0,2-1 0,-2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8:08.44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35 85 9431,'-6'0'2319,"1"0"-1713,5 0 548,0 0-325,5-3-337,4 1 69,6-2-12,1 1-56,1 0-145,-1-1-113,-1 0-34,-1-1-111,-2 2-90,-3 0 11,-2 1 23,-3 1-34,-1-1-202,0-1-2532,2-4 572,-1 1-259,2-4-1153,-4 3 3574,0 0 0,-2 4 0,0 1 0</inkml:trace>
  <inkml:trace contextRef="#ctx0" brushRef="#br0" timeOffset="616">70 22 9957,'-28'39'4751,"5"-2"-4448,16-16-11,1 6-180,3-8-56,1 1 134,2-8 79,3-5-90,6-1 34,1-4-78,6-2 10,-4-2-33,1-1 23,1-2-46,-1 1 124,7 0-123,-5 2 67,4 1-23,-6 1 45,0 2 12,1 2 67,0 3 22,0 1 448,8 10-526,-11-5 67,6 8 89,-15-9 79,0 10-258,-4-4-11,-4 7-22,-4-9 23,-12 4-69,4-8-21,-5 1-12,5-9-33,2-2-34,-2-1-56,3-2-213,0-3-1379,-2-7 528,6 0-493,-2-4-786,7 2-323,2 2-550,2-1 3272,1 1 0,1 5 0,0 2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8:07.516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0 149 10384,'60'-16'6890,"-34"7"-6811,49-4-754,-52 8 719,10 0 224,-16 2-302,7-1-99,-20 4-1458,-2-1-3104,-2 1 1670,-5-2 3121,0 1 0,-1-1 0,1 1 0</inkml:trace>
  <inkml:trace contextRef="#ctx0" brushRef="#br0" timeOffset="350">150 6 9711,'0'-6'5143,"2"22"-2353,13 47-2790,-9-17-403,9 19-3250,-14-51 908,-1-9 2745,-1-5 0,1 0 0,-1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8:17.21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7 26 9845,'-4'-1'3317,"2"0"-2577,2 1 1277,0 0-1401,-1-4 202,1 3 23,2-3-248,2 4 68,5 0-257,1 0-203,4 0 79,9-1-201,-6 0-34,7-1-45,-9 0 44,-2 1-44,-1-1 0,0 0 0,-3 1-22,-1-1 22,-5 1 0,-1 1-179,-1 0-1737,0 0-1681,0 0 1457,-1 0-2488,1 0 4628,0 2 0,-1-2 0,0 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8:17.73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22 6 11190,'-12'4'6678,"3"-1"-6095,8-3 134,1 0-33,3 0-135,4 0 224,11-1-482,-4 0 124,12 0-203,-12 0-44,5 0-89,-8 1 78,-1 0-101,0-1-56,-4 0-23,0 0 23,-4 0-2028,0 0-347,-2 1-4079,1-2 2005,-1 2 4449,0-1 0,0 1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8:21.57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6 240 16299,'-6'0'4258,"12"0"-3439,4 0-170,9 0-99,-6 0-125,1 0-178,-1-1-57,-1 0-67,0-1-78,-2 1-22,0 0-23,-2-1 0,0 2 0,0-3-23,-3 1-89,3 0-179,-3-1-796,2 0-751,-1-1-1198,-1-2-404,0 0-773,-2 0 4213,0 2 0,-3 1 0,1 2 0</inkml:trace>
  <inkml:trace contextRef="#ctx0" brushRef="#br0" timeOffset="788">232 119 17812,'12'-17'2219,"3"2"-1849,4 8-135,2 0-11,2 1-56,-1 1-89,-3 2 190,-4 2 111,-4 3-144,-3 7-68,-4 6-157,-3 10 34,-8 6-45,-4 0 22,-6 1-22,-3-6 0,3-4-22,2-7-79,4-5-90,5-5 1,2-4-56,3 0 10,1-1 236,3-5 23,14-13-1,9-4-22,4-3 23,-1 8-23,-12 12 33,0 2 135,9 10-56,-11 1-56,6 7 34,-14 0-68,-2 0 79,-3 2-11,-1 1 55,-4 1 57,-9 11-45,0-9-11,-8 7-101,3-14 0,-1-1-45,0-2 33,-1-2-66,-1-3-203,1-3-123,-1-2-458,3-3-886,0-4-136,4-6-99,3-5-762,5-4 2700,7-14 0,-1 19 0,2-7 0</inkml:trace>
  <inkml:trace contextRef="#ctx0" brushRef="#br0" timeOffset="1298">532 0 9588,'-3'0'3328,"1"0"-762,2 0-191,-4 40-1669,8-24 952,7 33-1277,2-41-179,6-1-34,-9-8-135,0-6 13,-1-3-24,-1-5-22,-3-1 0,-3 1-22,-1 2-46,-2 3-33,-3 1-56,-3 4-55,-3 1-180,-2 2-224,1 2-68,1 0-1916,-1 10 113,5-2-180,0 9-1255,5-5 3922,1 0 0,0-5 0,0-3 0</inkml:trace>
  <inkml:trace contextRef="#ctx0" brushRef="#br0" timeOffset="1823">847 79 15448,'-38'-13'4090,"4"2"-3653,19 11-79,-2 1 135,1 3-67,1 2-22,0 4-281,1 1 381,-5 11-258,5-4-21,-2 8-57,8-5 45,1 2-23,3 2-22,2 0 34,1 0-57,2-2 12,6 0-11,2-4 56,7-3 11,2-3-12,4-4-100,3-4 56,2-3-90,1-1-44,1-7 21,-3-2-44,-2-6-347,-3-3-6375,3-14 1343,-12 12 5379,1-8 0,-12 21 0,-1 2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9:27.767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3 165 9789,'-1'-2'2880,"-1"1"280,2 1-2342,2-4-112,2 3-33,3-4-35,2 5 12,2 0-325,1 0-67,-1 0-1,2 0-190,-1 0-55,0 0 32,-1 0-21,0 0-12,-2 0-11,-2 0 0,-1 0 22,-1 0-44,-1 0-12,-3 0-223,1 0-3020,-2 0 0,0 0 0</inkml:trace>
  <inkml:trace contextRef="#ctx0" brushRef="#br0" timeOffset="900">260 8 7706,'0'-2'2487,"0"0"-672,0 2-1154,0-1 135,0 0 615,0 0-592,-2 4-147,-1 4 45,-1 4-247,-2 3 203,0 8-393,-2 1-145,2 0-46,2-2 46,1-2-79,3-5-23,-2 4 46,2-7-35,0 2 35,0-1-79,0 1 33,1-2-10,1 0-23,3-2 0,0 0 0,3-1 33,-1 1-33,1-1-11,0-1 11,0 0 11,1-1 12,-1-1 78,0 0-45,0-2 0,-1-2 45,2 0-101,0-1 0,0-2 34,1-1-57,14-19-3369,-11 10 3392,8-13 23,-14 2-135,-4 4 33,0-3 34,-3 11-179,-1 8 89,-2 1 91,-3 1-12,-1 1 3414,-2 0-3380,2 0-1,-1 0-10,-1 4-1,0 2-11,0 7-22,0 1-583,1 1-717,0 0-2331,1 3 1760,4-4-651,0 1 2589,3-5 0,0-5 0,0-1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9:42.768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5 168 9633,'-2'-1'3204,"0"0"-2352,2 1 1254,-1-4-1265,3 3 21,2-3-166,5 4-80,3 0-45,1 0 247,8 0-415,-4-2-156,4 0-45,-8 0-101,-4 0-79,-1 0 0,-4 0-22,-1 1-22,-2 1-516,0-1-3698,-1-3 729,0 0 79,0-2 3428,0 2 0,0 1 0,0 2 0</inkml:trace>
  <inkml:trace contextRef="#ctx0" brushRef="#br0" timeOffset="663">194 16 14978,'31'-8'3440,"-3"0"-1480,0 11-1557,-12 1-111,5 4 302,-17 7-236,-3-2-78,-8 7-157,-5-4-123,-7-1 23,-1-1-23,0-4-67,4-1-180,6-4-178,2-2 111,6-2 68,0-1-673,2 0 627,3 0 292,5-3 0,6-1 0,5-2 0,3 2 12,0 0 10,1 3-22,-2 0 56,-3 1 45,-2 2 0,-5 3-1,-1 4 124,-5 2-168,-2 3 157,-2 1 57,-1 3-91,-1 0 67,-5 2-78,-3-1 23,-5-1 89,-1-2-157,-1-2-3392,-2-4 3381,-2-1-112,1-2-797,0-3 797,3-2-56,0-1-392,2-1-2354,-4-9 2,5 1-4629,-4-12 7429,7 9 0,3 1 0,4 8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4T12:25:35.555"/>
    </inkml:context>
    <inkml:brush xml:id="br0">
      <inkml:brushProperty name="width" value="0.04286" units="cm"/>
      <inkml:brushProperty name="height" value="0.04286" units="cm"/>
      <inkml:brushProperty name="color" value="#FF0066"/>
    </inkml:brush>
  </inkml:definitions>
  <inkml:trace contextRef="#ctx0" brushRef="#br0">0 138 12266,'4'-3'1759,"0"1"-1513,1 1-145,0 1-34,0 0-33,0 0-34,1 0-11,1 0-34,0 0-101,0 0-55,-1 0-180,-2 0-247,0 0-268,-2 0-135,-1 0-176,0 0 1,-1 0 0</inkml:trace>
  <inkml:trace contextRef="#ctx0" brushRef="#br0" timeOffset="996">6 245 7560,'3'-3'2084,"-1"-1"-1479,-2 4 941,0 0-571,1-1-78,0 1-158,0-1-55,-1 1-124,1 0-336,0 0 224,1 0-212,0 0-147,3 0-22,1 0 68,13 0-113,-6-1-22,8 0 34,-12 0-34,-3 0-56,-1 0 56,-2 1-101,0 0-201,0 0-1458,0 0 359,-2 0-119,0 0 0,-1 0 0</inkml:trace>
  <inkml:trace contextRef="#ctx0" brushRef="#br0" timeOffset="87066">252 1 9050,'-5'0'2174,"0"0"-1872,5 0 404,0 0-202,0 3 23,0 1-146,0 6-145,0 0 122,0 2-11,0 3-134,-4 1-44,0 0-69,-2 1-44,-1-1-33,1-1-23,-3 3 0,6-10-23,-2 2 1,5-10-146,0 0 157,2 0-35,4 0-32,4 0-23,4 0-45,0 0 46,-1 0-1,-1 0 22,-2 0-156,0 0-56,-4 0-79,-1 0-190,-5 0-1188,1 0 0,-1 0 0</inkml:trace>
  <inkml:trace contextRef="#ctx0" brushRef="#br0" timeOffset="87455">301 97 7952,'0'-7'1972,"0"2"-1434,0 5 997,0 0-1076,6 21-167,-5-7 144,5 18 69,-6-5-348,0-5-3403,0 13 3279,0-14-10,-1 4-23,0-10 22,-1-1-44,0-4-1,1-3-2812,-1-3 4065,1-2-1230,-1-3 0,2 1 0,0-2 0</inkml:trace>
  <inkml:trace contextRef="#ctx0" brushRef="#br0" timeOffset="88369">398 58 12266,'3'2'1658,"1"-1"-1355,4-1-68,0 0-22,2 0-57,1 0-54,-1 0 44,0 1-68,-1 1 12,-3 1 22,-1 0-45,-3 2 78,0 0 68,-1 3-34,-1 1-44,-3 3 10,-3 1-100,-4-1 0,-6 5-56,4-7-12,-1 1-111,7-7-68,3-2-100,1-2 112,2 0-247,0 0 437,4 0-11,1-3 11,4 1 0,1-3 0,-1 2-12,1 1 24,-2 2-12,0 0 11,0 0 0,-2 0 79,-1 0-57,0 0 68,-1 2 56,1 3-56,0 2-23,-3 1 12,1 2-1,-2-1 90,0 2 1,-1-2 88,0 1 125,-5 2-247,0-4-90,-4 2-23,-1-4-22,0-1-11,-1-3-67,0 0-325,1-2-236,-2 0-290,2-1-3183,-5-8 527,6 2 3574,-1-5 0,7 8 0,1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0:02.74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1 132 14148,'3'-2'3037,"2"1"-2140,9 1-752,-1 0-89,4 0-56,-6 0 0,-1-1-257,-2 0-999,-2-2-806,-1 0-772,0-1 2834,2-3 0,-5 4 0,3-1 0</inkml:trace>
  <inkml:trace contextRef="#ctx0" brushRef="#br0" timeOffset="573">198 38 13285,'-60'37'2970,"11"-5"-2847,43-21 348,6 4-79,25-5-359,-9 0 12,21-6-11,-19-3 44,0 0 23,0 0 11,-3 1-11,0 1 11,-3 0-79,-2 1 35,-2 1-12,-1 0-44,-3 1 122,-2 0-78,0 2 56,-2 6-101,-1-3 90,-2 3 22,-3-6 34,-3-1-90,-1-2-33,-1 0-34,0-2 0,-1-1-146,1-1-391,-1-1-2265,-6-4 650,5-2-312,-3-6-774,5-2 3238,3-3 0,2 8 0,3 0 0</inkml:trace>
  <inkml:trace contextRef="#ctx0" brushRef="#br0" timeOffset="991">145 54 8994,'2'-4'4628,"-1"0"-4057,-1 4 11,0-3 405,1 1-12,3-1-404,3 0-22,5 0 157,2 0-370,2-2 34,1 0-45,1 0-179,-1 0-34,-2 2-45,-3 0-33,-3 1-12,-3 2 0,-2-1 1,-2 1-102,-1 0-9523,-1 0 9602,-3 0 0,3 0 0,-3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0:00.27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 89 14103,'-2'-5'4113,"6"1"-3710,2 1 12,13-1-292,-4 2-90,5-3-10,-1 3-23,-6 1-23,3 0 1,-9 1-325,-1 0-785,-3 0-582,0 0-931,0 0-369,0 0 3014,4 0 0,-3-1 0,2 1 0</inkml:trace>
  <inkml:trace contextRef="#ctx0" brushRef="#br0" timeOffset="745">279 18 8378,'-3'-10'7608,"-14"5"-7575,-2 3-33,-3 6 0,15 3 0,6 4 0,0 2 0,1 3 0,0 0 0,0-1 0,0-1 12,1-2-12,2-2 22,1-3 56,8-1-78,-4-3 12,11-5-12,-8 0 0,4-4 0,-6 2-12,0 2 12,-1 1 0,0 1 0,1 0 0,-1 3 34,2 8-34,-4 0 0,0 4 11,-3-5 79,-2 3-23,-1-2 57,-1 1 133,-9-1-167,0-3-45,-15 1-45,11-6-314,-10-1-235,13-2-526,-2-1-472,7-2 57,2-3-729,1 0 2219,3-1 0,1 3 0,0 0 0</inkml:trace>
  <inkml:trace contextRef="#ctx0" brushRef="#br0" timeOffset="971">417 248 10271,'-6'41'1781,"4"-10"1,-2-29 0</inkml:trace>
  <inkml:trace contextRef="#ctx0" brushRef="#br0" timeOffset="1635">469 158 10013,'-3'0'4527,"0"0"-3731,3 0 1736,35-7-2543,-24 4-1199,25-5 784,-34 8-1120,-2 0 1546,1 0 112,0 0 23,1 0 481,6-1-280,-2-1 303,9-3-303,-7 2-45,3-2-89,-5 3-46,-2 1-66,-2 0-56,-1 1-5009,-1 0 2577,-3 0-1042,-1-1 3440,-3-1 0,4 1 0,-1-1 0</inkml:trace>
  <inkml:trace contextRef="#ctx0" brushRef="#br0" timeOffset="1960">538 65 9520,'2'29'1904,"0"-2"-3105,2-10 1616,0 2 1505,-1 1-1674,-2 0 835,1 0-1025,-2-3 1118,0-2-1230,0-5 2563,0-4-4244,-1-2-7070,-2-3 8807,2-4 0,-2 2 0,3-3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5:59:31.570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940 200 8994,'-2'-1'5625,"1"-4"-4829,1 4 44,3-3-56,2 4-224,4-1 292,7-1-460,-3 0 0,6-2 68,15-4-785,-21 4-549,15-3-672,-28 6-8225,1 1 9771,-1 3 0,0-2 0,0 2 0</inkml:trace>
  <inkml:trace contextRef="#ctx0" brushRef="#br0" timeOffset="456">969 289 18070,'8'0'1333,"-1"1"-1119,2 0-136,0-1-22,1 0-56,1 0-34,0-1-1288,6-5 302,-7 3-246,2-3-2566,-7 4 1188,-2 2 2644,0 0 0,-1 0 0,-1 0 0</inkml:trace>
  <inkml:trace contextRef="#ctx0" brushRef="#br0" timeOffset="956">1216 246 16322,'31'-3'6320,"2"-1"-6152,5 0-7149,-11-1 6981,-18 2 0,-5 2 0,-3-2 0</inkml:trace>
  <inkml:trace contextRef="#ctx0" brushRef="#br0" timeOffset="1554">1463 17 13902,'-1'21'3171,"0"-3"-2432,1 11-44,0-4-224,2 1 806,5 20-1019,-2-19-169,2 12-78,-5-25 57,-1-3-68,1-4-45,-2-2-190,1-2-852,-1-2-1289,0-1 1,0 0 0</inkml:trace>
  <inkml:trace contextRef="#ctx0" brushRef="#br0" timeOffset="2380">1595 38 16513,'-25'26'3328,"5"-3"-2533,16-9-111,1 2-169,0 1-67,1 1-89,0 0-57,1 0 12,1 5-135,0-5-33,0 4-34,1-8 11,2 0-56,1-3 68,2-1 123,9 2-236,-4-6 1,9 3 21,-7-6-21,2-2-1,5 0 1,-4-1-46,4 0 23,-8-2-45,1-3 45,-3-2-44,1-4 21,-1 0 23,-1-3-45,-1 0 45,0-1-44,-2 0 21,0 1-22,-2 0 45,0 0 0,-2-1 0,-1 0 0,0 1 0,-1-1 45,0 1-45,-2 1 0,-1 1-45,-3-1 23,-2 2-12,0 0-235,-8 0 101,2 4 11,-6-1-134,3 4-179,-1 0-259,0 2 102,0 0-248,3 2-514,0 1-325,2 5-359,1 3-280,0 5-258,1 4 2611,0 0 0,6-7 0,1-3 0</inkml:trace>
  <inkml:trace contextRef="#ctx0" brushRef="#br0" timeOffset="-1320">345 254 9297,'-2'0'4280,"0"0"-3238,2 0 986,10-4-1143,-4 3-22,10-2 1019,20 9-1826,-16-5-33,21 5-79,-18-8-448,-6-1-628,1-1-1154,-10-1-672,-2 0-157,-2-1 3115,-2-1 0,-1 4 0,0 0 0</inkml:trace>
  <inkml:trace contextRef="#ctx0" brushRef="#br0" timeOffset="-792">635 90 9341,'3'-3'2891,"-1"1"314,-19 71-2656,49-48-516,-25 49 1,46-67-34,-29-4 56,-3 1-56,-8 0 0,-2 0-11,3 0-247,-7 0-559,1 0-595,-5 0-224,-2 0-874,0-2-1132,-1-3 3642,-1-2 0,1 2 0,-1 2 0</inkml:trace>
  <inkml:trace contextRef="#ctx0" brushRef="#br0" timeOffset="-422">788 93 9140,'-7'69'5658,"4"-32"-5658,1 24 0,1-2 0,3-28 0,-3 14 0</inkml:trace>
  <inkml:trace contextRef="#ctx0" brushRef="#br0" timeOffset="-2382">6 320 9353,'-3'-1'4168,"1"0"-2207,3-1-1424,3 0-21,3 0 201,11-1-415,-4 1-122,6-1-113,-5 0 34,1 1-22,14-5-68,-12 3-22,8-3-136,-15 5-401,-5 0-4573,-2-4 2555,-3 2-526,-3-4 3092,-1 4 0,1 1 0,-1 2 0</inkml:trace>
  <inkml:trace contextRef="#ctx0" brushRef="#br0" timeOffset="-2046">129 199 9084,'-1'-4'3193,"0"0"-2521,1 4 124,0 32-135,0-13-303,0 25 125,-1-9-483,0-16-79,0 8-818,0-20 897,-1-2 0,2-2 0,-2-1 0</inkml:trace>
  <inkml:trace contextRef="#ctx0" brushRef="#br0" timeOffset="6919">2022 0 11045,'-13'57'1635,"2"-4"-1388,8-21-5067,1-1 4977,0-3 769,-1-1-713,-1-2 855,-2-1-811,-4 8-145,-5 1-112,1-2 2719,0-6-2752,7-12 398,1-4-1307,1-2-2957,1-2 3899,3-2 0,0-2 0,1-1 0</inkml:trace>
  <inkml:trace contextRef="#ctx0" brushRef="#br0" timeOffset="7954">2084 151 17241,'-1'3'2286,"4"-1"-1614,10 0-269,1-1-22,2 0-212,-1-1-24,1 0-122,0 0-1,-2 0-11,0 0-22,-2 0-135,-2 0-997,-2 0-772,-3 0-114,0 0-772,-1-1-56,1-2 2857,2-6 0,-4 4 0,2-2 0</inkml:trace>
  <inkml:trace contextRef="#ctx0" brushRef="#br0" timeOffset="8527">2261 16 9610,'0'-2'3149,"-1"0"-1547,1 2-806,0-3 134,3 2 302,7-3-806,2 4-101,6 1-145,-3 0-102,2 0-67,6-1 34,-7 0-45,2 0 0,-10 0-22,-4 0 44,-1 0-22,-2 0 123,1 9 90,-1-1 448,4 27-403,-1-13 22,2 16 56,-3-17-78,2-1-46,-2 0 46,1-1-45,0 9-190,-2-9-12,1 5 56,-2-10-67,-1-2 0,0-1-22,0-3-57,0-1-504,0-1-492,0-2-685,0-1-10,0-1-7205,0-2 8975,0-3 0,0 1 0,0-2 0</inkml:trace>
  <inkml:trace contextRef="#ctx0" brushRef="#br0" timeOffset="8888">2344 210 16411,'71'-5'2432,"-19"1"-2253,-16 4 90,-5 0-269,-13 0-6790,14-1 3317,-20-1 3473,3 0 0,-10 0 0,-2 2 0</inkml:trace>
  <inkml:trace contextRef="#ctx0" brushRef="#br0" timeOffset="9257">2687 243 10485,'-27'59'9830,"4"-4"-9420,16-18-678,3-4-1133,2-15-705,2-6-427,0-15-503,3-4-572,2-7 3608,4-4 0,-4 7 0,0 2 0</inkml:trace>
  <inkml:trace contextRef="#ctx0" brushRef="#br0" timeOffset="10299">2751 107 14967,'-4'-4'2867,"0"1"-1858,4 3 1221,0 0-1759,3 0 10,2 0-100,5 1 45,1 0-213,3 0-11,0 0-57,1 0-145,-2-1 90,0 0-56,-1 0-34,-1 0 44,-3 0-44,1 0 23,-3 0-46,0 0 46,-3 0-23,0 0 0,0 0-23,1 0-21,0 1-147,0 0-279,-1 0-169,-1-1-33,-1 1-1211,-1-1 494,0 1-180,0 0 79,0 0-382,0 1-133,0 0-1099,0-1 3104,0-1 0,0 0 0</inkml:trace>
  <inkml:trace contextRef="#ctx0" brushRef="#br0" timeOffset="10755">2838 43 9017,'-2'-2'4145,"1"1"-1276,1 1-1155,6 12-985,-3-2-69,4 11-121,-4-5-136,-1 0 157,2 14-493,-3-8-67,2 5 0,-3-15-90,0-7-1355,1-2-404,0-2-347,0 1-482,0-2 78,2 0 2600,2 0 0,-2 0 0,0 0 0</inkml:trace>
  <inkml:trace contextRef="#ctx0" brushRef="#br0" timeOffset="46060">904 705 10193,'-4'0'4022,"1"0"-3024,3 0 1131,0 0-1637,-1-10-312,1 1 89,-1-8-45,2 3-112,1 0-33,2-1-57,3-8-22,-1 5 0,3-5 0,-3 5 0,2 0 0,-1 0-22,5-2 22,-6 10 0,0 0 0,-6 10 112,0 0 33,3 3 247,0 9-313,3 1 0,-1 9-23,-1-4 0,0 1 67,-1 0 157,1 9-146,-3-7-33,2 5-23,-3-10 1,0 0-79,0-1 22,0-1-22,0-2 0,0-2 0,0-3-1479,0-2-571,0-3-1514,0 0-324,3-2 3888,1-2 0,0 1 0,0-1 0</inkml:trace>
  <inkml:trace contextRef="#ctx0" brushRef="#br0" timeOffset="46971">1235 421 8221,'2'-3'3160,"-1"1"-2253,-1 2 1906,0 0-1805,5 19-111,-4-5-69,3 18-76,-4-8-3383,-1 3 3102,-2 2-191,-2 2-123,-2 2-2302,-1 0 2167,-2 0 57,1 0-57,0-3 12,1-3-34,1-2 0,1-6 2246,2-1-3176,2-7-1177,0-3-896,2-6-280,0-2 4131,6-5 0,-5 4 0,5-4 0</inkml:trace>
  <inkml:trace contextRef="#ctx0" brushRef="#br0" timeOffset="44009">117 657 14339,'-4'0'1647,"2"0"-1143,2 0 807,0 0-728,3 1-247,3 1 78,5 0-145,1 1-78,1 0 67,26-1-269,-22-1-1132,20-1-516,-31-2-605,1-1-514,-1-3 2778,2-4 0,-4 5 0,2-1 0</inkml:trace>
  <inkml:trace contextRef="#ctx0" brushRef="#br0" timeOffset="44707">346 543 8871,'-2'0'3854,"1"0"-3238,-2 0 3855,31 0-4269,-18 0-45,23 0 0,-22 2-45,-3 1-56,0 4 34,-3 2-12,-2 3 12,-1 2-23,-1 1-45,-1 1 1,-4 1 10,-2 0-10,-5-1-1,-2 0-44,-8 5 22,6-6-23,-4 1-55,11-10-101,2-2-79,3-3-22,2-1-617,0 0 864,5-3 33,1 0 0,5-2 0,3 1 67,0 3-22,1 0 22,0 1 101,1 0-34,0 0-44,0 0 55,-1 2-77,-2-1-45,-1 1 10,-1-1-33,-1 0 0,-1-1-2499,10-2 112,-7-3 24,7-4-752,-8-1 3115,-1 0 0,-3 5 0,-2 1 0</inkml:trace>
  <inkml:trace contextRef="#ctx0" brushRef="#br0" timeOffset="45092">631 660 8635,'-1'-1'6690,"0"0"-4729,0 0-1289,4 0 684,13 0-1188,-3 1-33,9 0-91,-8 0-10,-1 0-34,-3 0 22,-1 0-44,-2 0-225,-1-1-671,-2 0-1850,1-5 908,-3 1-404,1-4 135,-1 3 2129,-1-1 0,-1 4 0,0-1 0</inkml:trace>
  <inkml:trace contextRef="#ctx0" brushRef="#br0" timeOffset="45394">703 563 14260,'13'71'2454,"-3"-11"-2431,-10-40-23,0-3-23,0-1-4649,0-3 1142,1-6 3530,1-1 0,-1-6 0,0 0 0</inkml:trace>
  <inkml:trace contextRef="#ctx0" brushRef="#br0" timeOffset="56211">1506 550 8478,'-3'-4'3183,"1"1"-2220,2 3 763,0 0 627,12-16-1871,-3 10 78,10-12-223,-4 17-57,-1 0-23,0 1-55,-2 4 55,-3 2 46,-2 6-90,-4 3-34,-1 3 124,-2 3-102,-6 3-44,-4 1-78,-7 2-12,-3-1-45,-3 0-11,-6 4-11,8-9 23,-3 0-23,12-11 0,3-5-303,3-2-89,4-2-146,0-1-78,2-4 325,0-4 101,1-2 44,2-3 34,2 4 90,0 1-23,1 3 22,-1 2 23,1 2 0,1 0 0,2 1 0,2 2 56,7 8-56,-5-1 34,5 7 56,-5-5-34,0-2 33,0-1-66,-2-3-23,4-1-79,-4-2-930,2-4-1747,-3-6-841,-2-5-1030,0-3 4627,-1-3 0,-4 10 0,1 0 0</inkml:trace>
  <inkml:trace contextRef="#ctx0" brushRef="#br0" timeOffset="56705">1751 548 9017,'-8'13'6902,"3"-7"-6410,4 24 80,2-13-124,2-2-134,3-3 79,1-1-1,2-4-56,0-2 549,8-4-795,0-13-79,2 1-11,-5-10 45,-8 7-45,-1 0 0,-3 2-79,-1-4-22,-2 4-89,-6-4-46,-4 8 1,-4 1 134,-1 5-33,5 2-124,-1 4-437,3 2-335,0 5-326,4 1-224,2 1 11,2 0 1,1-1-640,3-1-570,3-3 2778,2-1 0,-2-4 0,-2-1 0</inkml:trace>
  <inkml:trace contextRef="#ctx0" brushRef="#br0" timeOffset="57073">1874 552 11672,'-3'81'7104,"1"-22"-6902,2-23-46,0-19-21,0-1-113,0-1 12,0 0-34,0-4-34,0-2-156,0-3-930,0-3-808,0-1-503,0-1-292,0-1-930,2-2 3653,2-4 0,-1 2 0,0-1 0</inkml:trace>
  <inkml:trace contextRef="#ctx0" brushRef="#br0" timeOffset="58220">2339 686 9106,'-2'-1'2970,"0"0"-427,2 1-1915,0-3 312,4 3-77,3-2-258,6 2 23,2 0-191,1 0-101,0 0-123,0 0-79,-1 0-89,0-1-34,-2 0-22,-3-1-67,-3 0-953,-1-1-795,-1 1-584,0-1-525,0-1 2935,-1-3 0,-1 4 0,-1-1 0</inkml:trace>
  <inkml:trace contextRef="#ctx0" brushRef="#br0" timeOffset="58909">2576 554 16558,'28'-7'2050,"-7"2"-1736,3 5-1,-11 1 46,-1 6-12,-5 5-89,-9 10-180,-8-3-22,-17 5-78,9-12-112,-4 1-326,13-8 57,4-2-269,2-2-136,3-1 808,8 0-22,2-2 11,8-1 11,0-2 11,0 1-11,0 2 0,-3 1 56,0 1 68,-4 0 22,-1 3 44,-3 2-67,-2 4 45,-3 2 0,-1 2 123,-1 1 79,-3 0-123,-3 0 33,-6 0-34,-9 2-156,-4-3-68,-9-1-22,7-6-33,3-4-214,10-2-380,2-1-180,3-2-538,1-2-481,4-3-415,2 0-11,3-3-874,7 0 3126,5 0 0,-3 5 0,0 1 0</inkml:trace>
  <inkml:trace contextRef="#ctx0" brushRef="#br0" timeOffset="59472">2869 552 10013,'-5'-2'7205,"-19"12"-6521,16-1 1635,-18 45-1635,22-17-437,3 14-1,7-26 23,3-17-34,1-2 34,3-4 33,8 0-279,-5-3 10,12-9-33,-13 0 0,4-8-56,-9 4-11,-3-2-11,-1 0-34,-4-1 33,0 1-33,-2 0-78,0 1 67,-1 2-23,-2 2 79,-3 1-34,-4 2-22,-3 1 67,-1 3-67,-3 1-292,-1 2-515,0 1-773,3 1-538,2 3-3485,5 7 5726,4-1 0,2 1 0,2-7 0</inkml:trace>
  <inkml:trace contextRef="#ctx0" brushRef="#br0" timeOffset="57438">2039 684 16031,'67'-14'2812,"-21"2"-2789,-19 11-46,-17-1 1,-2 2-381,-2-1-2712,-3 0 772,-1-1 215,-2 0-875,0-2 3003,0 0 0,0 1 0,0 1 0</inkml:trace>
  <inkml:trace contextRef="#ctx0" brushRef="#br0" timeOffset="57758">2154 564 9431,'-1'-2'5098,"1"0"-3227,1 31-1400,0-12-157,2 23-90,-1-18-101,0-1-56,-1 12-78,0-15-291,-1 7-3071,0-20-2588,0-2 5961,3-7 0,-2 3 0,1-3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0:58.214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156 47 9196,'-9'6'1097,"2"-1"-681,7-5 233,0 0-133,6 0-270,0-2 124,7-1 134,-1-2-89,0 0 44,1 2 34,0-1-90,1 2-10,1 1 33,2 0-46,0 1-77,3 0 101,10 2-169,-6 1-90,7 1-21,-11-1-57,-1 0-22,-3-1-12,-2 0-10,-3-2 10,-3 1-33,-1-1 23,-2 0-23,-2 0 11,-1 0-11,-1 0-269,-1 0-1031,0 1 0,0 0-952,-4 1 157,-4 0-527,-6 0 2622,-3 1 0,7-1 0,2 0 0</inkml:trace>
  <inkml:trace contextRef="#ctx0" brushRef="#br0" timeOffset="1269">107 1 7795,'-2'0'952,"0"0"-10,2 0-382,-1 0-78,1 0 2521,-1-1-2578,1 7-77,0-1-147,0 7-33,0-1 1,0 0-23,1 1 33,0-1 56,1 0-33,0-2-1,0 0-78,-1-1-11,1-3-100,-1-1 32,0-2-44,-1 0 56,1-2 0,-1 1 158,1-1-214,-1-2 11,1-3-11,-1-1 0,0-4 0,0 1-11,0-1-12,0 0 12,0 2 11,0-2 0,0 3 0,0-1-33,0 5 44,0 2-22,0 0 503,0 1-458,-3 0-12,1 0-22,-5 0 12,0 1-12,-4 1 22,0 1-22,0 2 0,1-1 11,0 1-22,-3 3 11,4 0 0,-1 1 0,4 0 0,3-3-22,1 0 10,1-2 12,1-1-22,0-2 22,0-1 0,0 1 0,0 1 22,1 0 23,4 1 45,3 1 11,3-1 33,2 1 45,1-1 68,5 1-101,-4-1-34,1 1 11,-6-2-11,-2 0-33,-1 1-1,-2-2-67,-2 0 34,-1 0-45,-1-1 11,-1 0-2577,0 1-213,-1 0-358,-3-1 3137,-1 0 0,1 0 0,1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01.31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1 114 14025,'19'0'1334,"0"1"-976,-4 1 23,0-1 0,2 0-56,1-1-23,0 0-10,0 0 55,-1 0-190,0-1-33,-3 0-124,-3 0 22,-1 0-56,-6 1 12,1 0-113,-4 0-201,1 0-8023,-2-2 5961,1 0 2398,-2-2 0,1 2 0,-1 1 0</inkml:trace>
  <inkml:trace contextRef="#ctx0" brushRef="#br0" timeOffset="420">124 8 8882,'0'-5'2185,"0"2"-1636,0 3 840,0 0-862,0 17-90,0-6 22,0 16 68,1-7-112,0 0 44,0 2-123,0 1-90,0-2-88,-1-1-57,0-2-57,0-2-44,0-4-11,0-2-11,0-4-169,0-3-1019,1-1-718,-1-1-3304,0-4 5232,1-4 0,-1 2 0,0-1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05.585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4 174 12591,'-2'0'1434,"1"0"919,1 0-1882,2 0-202,3 0-45,2 0 33,2 0-89,0 0 46,1 0-35,-1 0-56,2 0 101,-2 0-56,2 0-89,-3 0 122,5 0-122,-5 0 21,3 0 192,0 0-270,-5 0-11,1 0 12,-6 0-9413,-1 0 9390,1 0 0,0 0 0</inkml:trace>
  <inkml:trace contextRef="#ctx0" brushRef="#br0" timeOffset="760">238 211 13061,'-1'-7'1154,"2"-1"-840,1-5-56,2-1-123,1-1-23,0-3-56,2-8-45,-2 6-11,2-5 22,-2 11-10,-1 2-12,-1 4 11,-2 1 0,0 3 101,0-2 0,0 3 67,0-1 146,0 2-67,-1 1-23,0-2-44,0 3 313,0-1-459,1 4 335,1 5 103,1 5-192,0 7-11,0 3-22,-1 2 44,0 1-33,-1 2-56,0 0 45,-1-1-57,0 0-33,0-3 45,0-2-146,0-3 68,0-2-34,0-3-57,0-1 57,0-3-56,0-1-45,0-3 0,0-1 22,0-2-44,0 0 22,0-3-4470,0 1 1287,2 0 113,1-6 3070,2-2 0,-2 1 0,0-1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07.49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 5 9498,'1'-3'3518,"-1"1"-2990,0 2 1667,0 9-1399,0 3-124,0 10-112,0 2 12,0 2-45,1 3-124,-1 1-11,0 2-33,0 0 78,0 10-337,0-10-100,0 5 0,0-17 0,0-4-22,0-4-112,0-5-606,0-2-671,0-3-3430,0 0 2017,0-8-324,0-4 3148,0-8 0,0 7 0,0 2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08.079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42 1 9330,'2'0'2656,"1"-1"-102,-3 1-1567,2 10-226,-1-1 125,1 10-34,-1-3-214,-1 1-112,0 2-77,-3-1-169,0 0-101,-4-2-123,1-1 23,1-2-35,-1-2-21,0-2-12,0 0-11,2-2-11,0 1 11,3-3 33,0 0 91,7 0-124,2-3 44,6 1-10,2-3-12,2 0 1,1 0-23,0 0 0,9-2 0,-9 0 0,6-2 0,-11 1 0,-2 1 0,-3 1 0,-2 0-45,-3 0-571,-2 1-348,0 0-470,-2 0-572,1-1-224,-1-1 46,0-2-282,0-2 2466,0-2 0,0 4 0,0 0 0</inkml:trace>
  <inkml:trace contextRef="#ctx0" brushRef="#br0" timeOffset="352">206 33 8927,'0'-4'6745,"0"0"-5826,-3 45 1490,1 31-1468,-1 16-4912,1-3 4128,2-36-1488,0-19 1331,0-5-1405,0-5 1372,0-5-427,0-4-3596,0-4 2233,-2-4-3118,1-4 5533,-3-6 0,3 3 0,-1-2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18.50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134 4 11280,'-4'-2'2633,"1"0"-2252,-5 35 11,5-11 180,-6 29-4241,6-17 4745,-1 24-785,0-10 433,-3 19-601,0-16-56,0 0-11,-7 21-56,4-21 0,-3 10-148,5-29-32,1-6-660,-1-7-1043,3-6-548,0-5 2431,2-6 0,2-1 0,1-3 0</inkml:trace>
  <inkml:trace contextRef="#ctx0" brushRef="#br0" timeOffset="1186">122 264 9229,'-1'-2'1995,"0"0"-1323,1 2-246,17-32 78,-5 18 135,15-25-79,-10 27-78,-1 3 0,-3 3-79,-1 3-89,-3 3 67,-1 1 45,-1 8 179,-1 7-258,-3 9-123,-1 5-79,-1 2-21,-4 0 22,-3 1-124,-5-2 12,-10 7-34,4-12-56,-3 2 56,9-17-292,1-5-167,3-2-90,0-3 44,2-1 259,0-7 33,3-17 168,11-1 45,-3-2 0,9 13 45,-2 12 78,2 7 12,2 1 33,-1 5-34,-5-1-44,0 0 11,0-2-45,0-3 0,-1-2 11,1-1-33,0-3 33,2-7-67,0-4 11,5-25-3414,-6 7 3403,2-12-565,-8 13 498,-3 4-241,-1 3 252,-2 3 56,0 6-22,0 4 3043,0 5-2920,0 2 658,0 7-266,0 29-168,-1-11-56,1 24 0,0-24-67,0 0 78,3-2-56,1 0 428,2-2-305,5 4-245,-3-7 66,13 0-124,-8-11-10,21-17-68,-18 0-683,7-38 493,-21 27 11,-5-15-22,-9 29 67,-1 3-11,0 4-1,-4 8 68,4 5-45,-4 10-493,7 2-694,2 1 100,3-1-347,3-6-314,2-4 213,5-7-538,2-4 2230,7-7 0,-6 4 0,-1-4 0</inkml:trace>
  <inkml:trace contextRef="#ctx0" brushRef="#br0" timeOffset="1516">614 322 10585,'31'2'8169,"-6"-2"-8192,16 0-145,-20-2-930,-19 2-4583,-1-1 1715,-1-2 3966,0-2 0,0 2 0,0 1 0</inkml:trace>
  <inkml:trace contextRef="#ctx0" brushRef="#br0" timeOffset="1917">756 171 10114,'6'27'8528,"0"6"-8215,4 20-22,-2-5 180,-4-13 269,-1 0-718,1 1 12,1-3-729,-1 16-3115,-1-27-2252,-1-9 6062,-2-30 0,0-3 0,-1 7 0</inkml:trace>
  <inkml:trace contextRef="#ctx0" brushRef="#br0" timeOffset="2579">864 162 13712,'36'-2'1714,"-4"4"-1300,-17 4 1,-2 1-23,-2 2 459,0 4-481,-6-1 90,0 5-169,-4-1-100,-7 3-57,-4 0-123,-7 0 34,-1-3-45,2-3 0,4-5-22,4-4-34,5-2-247,1-2-234,2 0 233,2-1 293,6-5 11,5-4 0,9-5-22,14-3 55,4 4 1,-1 4 112,0 5 67,-22 12-3358,2 3 3369,-13 9-1995,-3 2 1939,-2 2 67,-1 1 169,-5 0 156,-2-1 0,-6 1 12,-3-2 2246,-2-1-2381,-2-4 2658,-6 2-3095,5-10-975,-10 0-975,14-10-1579,-2-7-1547,10-5 5076,1-5 0,5 7 0,0 2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6-03-25T16:01:41.072"/>
    </inkml:context>
    <inkml:brush xml:id="br0">
      <inkml:brushProperty name="width" value="0.04286" units="cm"/>
      <inkml:brushProperty name="height" value="0.04286" units="cm"/>
      <inkml:brushProperty name="color" value="#CC0066"/>
    </inkml:brush>
  </inkml:definitions>
  <inkml:trace contextRef="#ctx0" brushRef="#br0">37 1 11941,'-12'41'4426,"-1"8"-4224,11-32 33,-3 9-33,4-10 10,-1 0-32,1 0-46,1-1-22,0 0-67,0-1 33,0-1-44,2-1 22,1-1-23,2-1 147,3 2-112,-1-3 77,4 1 23,-2-5 23,2-1-135,1 1-56,0-3 0,0 0 0,-2-1-23,1-1 23,-1 0 0,-2-2 0,4-6 23,-5-1-46,2-4 12,-5 1-34,0-8-22,-1 5-34,-2-7-22,-1 8-11,0-1 66,0 3-134,-1 2 23,-2 3 78,-2 1 23,-1 4 44,0 0-145,-3 2 145,0 1 23,-3 5-23,1 5 12,-1 9-12,-1 3-100,0 2-785,1 0-784,2-1 1703,3 7 0,4-18 0,1 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0" name="Google Shape;6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1" name="Google Shape;6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10" name="Google Shape;10;p2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2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2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30" name="Google Shape;930;p2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931" name="Google Shape;931;p2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2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2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2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2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2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2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2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2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2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2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2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2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2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2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2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2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2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2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4" name="Google Shape;1224;p2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2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2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2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2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2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2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2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2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2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2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2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6" name="Google Shape;1236;p2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7" name="Google Shape;1237;p2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8" name="Google Shape;1238;p2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9" name="Google Shape;1239;p2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0" name="Google Shape;1240;p2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1" name="Google Shape;1241;p2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2" name="Google Shape;1242;p2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3" name="Google Shape;1243;p2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4" name="Google Shape;1244;p2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5" name="Google Shape;1245;p2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6" name="Google Shape;1246;p2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7" name="Google Shape;1247;p2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8" name="Google Shape;1248;p2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9" name="Google Shape;1249;p2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0" name="Google Shape;1250;p2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1" name="Google Shape;1251;p2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2" name="Google Shape;1252;p2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2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2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2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2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2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2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2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2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1" name="Google Shape;1261;p2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2" name="Google Shape;1262;p2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3" name="Google Shape;1263;p2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4" name="Google Shape;1264;p2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5" name="Google Shape;1265;p2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6" name="Google Shape;1266;p2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7" name="Google Shape;1267;p2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8" name="Google Shape;1268;p2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9" name="Google Shape;1269;p2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0" name="Google Shape;1270;p2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1" name="Google Shape;1271;p2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2" name="Google Shape;1272;p2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3" name="Google Shape;1273;p2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2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2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2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2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2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2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2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2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2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2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2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2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2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7" name="Google Shape;1287;p2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8" name="Google Shape;1288;p2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2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2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2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2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2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2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2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2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7" name="Google Shape;1297;p2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8" name="Google Shape;1298;p2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2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2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2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2" name="Google Shape;1302;p2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3" name="Google Shape;1303;p2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2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2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2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7" name="Google Shape;1307;p2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8" name="Google Shape;1308;p2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9" name="Google Shape;1309;p2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0" name="Google Shape;1310;p2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1" name="Google Shape;1311;p2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2" name="Google Shape;1312;p2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3" name="Google Shape;1313;p2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4" name="Google Shape;1314;p2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5" name="Google Shape;1315;p2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6" name="Google Shape;1316;p2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7" name="Google Shape;1317;p2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8" name="Google Shape;1318;p2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9" name="Google Shape;1319;p2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0" name="Google Shape;1320;p2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1" name="Google Shape;1321;p2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2" name="Google Shape;1322;p2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3" name="Google Shape;1323;p2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4" name="Google Shape;1324;p2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5" name="Google Shape;1325;p2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6" name="Google Shape;1326;p2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7" name="Google Shape;1327;p2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8" name="Google Shape;1328;p2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9" name="Google Shape;1329;p2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0" name="Google Shape;1330;p2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1" name="Google Shape;1331;p2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2" name="Google Shape;1332;p2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2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4" name="Google Shape;1334;p2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5" name="Google Shape;1335;p2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2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7" name="Google Shape;1337;p2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8" name="Google Shape;1338;p2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2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0" name="Google Shape;1340;p2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1" name="Google Shape;1341;p2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2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3" name="Google Shape;1343;p2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4" name="Google Shape;1344;p2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2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6" name="Google Shape;1346;p2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7" name="Google Shape;1347;p2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2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9" name="Google Shape;1349;p2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0" name="Google Shape;1350;p2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1" name="Google Shape;1351;p2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2" name="Google Shape;1352;p2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3" name="Google Shape;1353;p2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4" name="Google Shape;1354;p2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5" name="Google Shape;1355;p2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6" name="Google Shape;1356;p2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7" name="Google Shape;1357;p2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8" name="Google Shape;1358;p2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9" name="Google Shape;1359;p2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2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2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2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2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2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2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2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2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2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2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2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2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2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2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2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2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2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2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2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2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2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2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2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2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2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2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2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2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2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9" name="Google Shape;1389;p2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0" name="Google Shape;1390;p2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1" name="Google Shape;1391;p2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2" name="Google Shape;1392;p2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3" name="Google Shape;1393;p2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4" name="Google Shape;1394;p2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5" name="Google Shape;1395;p2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6" name="Google Shape;1396;p2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7" name="Google Shape;1397;p2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8" name="Google Shape;1398;p2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2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2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2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2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2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2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5" name="Google Shape;1405;p2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6" name="Google Shape;1406;p2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7" name="Google Shape;1407;p2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8" name="Google Shape;1408;p2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9" name="Google Shape;1409;p2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0" name="Google Shape;1410;p2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1" name="Google Shape;1411;p2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2" name="Google Shape;1412;p2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3" name="Google Shape;1413;p2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4" name="Google Shape;1414;p2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5" name="Google Shape;1415;p2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6" name="Google Shape;1416;p2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7" name="Google Shape;1417;p2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8" name="Google Shape;1418;p2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2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2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2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2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2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2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2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2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2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2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2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2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2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2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2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2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2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2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2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8" name="Google Shape;1438;p2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9" name="Google Shape;1439;p2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0" name="Google Shape;1440;p2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1" name="Google Shape;1441;p2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2" name="Google Shape;1442;p2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3" name="Google Shape;1443;p2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4" name="Google Shape;1444;p2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5" name="Google Shape;1445;p2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6" name="Google Shape;1446;p2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7" name="Google Shape;1447;p2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8" name="Google Shape;1448;p2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9" name="Google Shape;1449;p2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0" name="Google Shape;1450;p2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1" name="Google Shape;1451;p2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2" name="Google Shape;1452;p2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3" name="Google Shape;1453;p2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4" name="Google Shape;1454;p2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5" name="Google Shape;1455;p2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6" name="Google Shape;1456;p2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7" name="Google Shape;1457;p2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8" name="Google Shape;1458;p2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9" name="Google Shape;1459;p2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0" name="Google Shape;1460;p2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1" name="Google Shape;1461;p2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2" name="Google Shape;1462;p2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3" name="Google Shape;1463;p2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2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2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6" name="Google Shape;1466;p2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7" name="Google Shape;1467;p2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8" name="Google Shape;1468;p2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9" name="Google Shape;1469;p2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0" name="Google Shape;1470;p2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1" name="Google Shape;1471;p2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2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2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2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2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2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2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2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2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2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2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2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3" name="Google Shape;1483;p2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4" name="Google Shape;1484;p2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5" name="Google Shape;1485;p2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6" name="Google Shape;1486;p2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7" name="Google Shape;1487;p2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8" name="Google Shape;1488;p2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9" name="Google Shape;1489;p2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0" name="Google Shape;1490;p2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1" name="Google Shape;1491;p2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2" name="Google Shape;1492;p2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3" name="Google Shape;1493;p2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4" name="Google Shape;1494;p2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5" name="Google Shape;1495;p2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6" name="Google Shape;1496;p2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7" name="Google Shape;1497;p2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8" name="Google Shape;1498;p2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2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2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1" name="Google Shape;1501;p2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2" name="Google Shape;1502;p2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3" name="Google Shape;1503;p2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4" name="Google Shape;1504;p2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5" name="Google Shape;1505;p2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6" name="Google Shape;1506;p2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7" name="Google Shape;1507;p2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8" name="Google Shape;1508;p2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9" name="Google Shape;1509;p2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0" name="Google Shape;1510;p2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1" name="Google Shape;1511;p2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2" name="Google Shape;1512;p2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3" name="Google Shape;1513;p2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4" name="Google Shape;1514;p2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5" name="Google Shape;1515;p2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6" name="Google Shape;1516;p2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7" name="Google Shape;1517;p2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8" name="Google Shape;1518;p2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9" name="Google Shape;1519;p2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0" name="Google Shape;1520;p2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2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2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2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2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2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2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2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2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2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2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2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2" name="Google Shape;1532;p2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3" name="Google Shape;1533;p2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4" name="Google Shape;1534;p2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5" name="Google Shape;1535;p2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6" name="Google Shape;1536;p2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7" name="Google Shape;1537;p2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8" name="Google Shape;1538;p2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9" name="Google Shape;1539;p2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0" name="Google Shape;1540;p2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1" name="Google Shape;1541;p2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2" name="Google Shape;1542;p2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3" name="Google Shape;1543;p2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4" name="Google Shape;1544;p2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5" name="Google Shape;1545;p2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6" name="Google Shape;1546;p2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7" name="Google Shape;1547;p2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8" name="Google Shape;1548;p2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9" name="Google Shape;1549;p2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0" name="Google Shape;1550;p2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1" name="Google Shape;1551;p2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2" name="Google Shape;1552;p2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2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4" name="Google Shape;1554;p2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5" name="Google Shape;1555;p2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6" name="Google Shape;1556;p2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7" name="Google Shape;1557;p2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8" name="Google Shape;1558;p2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9" name="Google Shape;1559;p2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0" name="Google Shape;1560;p2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1" name="Google Shape;1561;p2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2" name="Google Shape;1562;p2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3" name="Google Shape;1563;p2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4" name="Google Shape;1564;p2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5" name="Google Shape;1565;p2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6" name="Google Shape;1566;p2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7" name="Google Shape;1567;p2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8" name="Google Shape;1568;p2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9" name="Google Shape;1569;p2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0" name="Google Shape;1570;p2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1" name="Google Shape;1571;p2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2" name="Google Shape;1572;p2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3" name="Google Shape;1573;p2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4" name="Google Shape;1574;p2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5" name="Google Shape;1575;p2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6" name="Google Shape;1576;p2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7" name="Google Shape;1577;p2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8" name="Google Shape;1578;p2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9" name="Google Shape;1579;p2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0" name="Google Shape;1580;p2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1" name="Google Shape;1581;p2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2" name="Google Shape;1582;p2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3" name="Google Shape;1583;p2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4" name="Google Shape;1584;p2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5" name="Google Shape;1585;p2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6" name="Google Shape;1586;p2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7" name="Google Shape;1587;p2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8" name="Google Shape;1588;p2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9" name="Google Shape;1589;p2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0" name="Google Shape;1590;p2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1" name="Google Shape;1591;p2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2" name="Google Shape;1592;p2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3" name="Google Shape;1593;p2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4" name="Google Shape;1594;p2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5" name="Google Shape;1595;p2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6" name="Google Shape;1596;p2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7" name="Google Shape;1597;p2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8" name="Google Shape;1598;p2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9" name="Google Shape;1599;p2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0" name="Google Shape;1600;p2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1" name="Google Shape;1601;p2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2" name="Google Shape;1602;p2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3" name="Google Shape;1603;p2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4" name="Google Shape;1604;p2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5" name="Google Shape;1605;p2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6" name="Google Shape;1606;p2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7" name="Google Shape;1607;p2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8" name="Google Shape;1608;p2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9" name="Google Shape;1609;p2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0" name="Google Shape;1610;p2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1" name="Google Shape;1611;p2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2" name="Google Shape;1612;p2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3" name="Google Shape;1613;p2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4" name="Google Shape;1614;p2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5" name="Google Shape;1615;p2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6" name="Google Shape;1616;p2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7" name="Google Shape;1617;p2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8" name="Google Shape;1618;p2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9" name="Google Shape;1619;p2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0" name="Google Shape;1620;p2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1" name="Google Shape;1621;p2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2" name="Google Shape;1622;p2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3" name="Google Shape;1623;p2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4" name="Google Shape;1624;p2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5" name="Google Shape;1625;p2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6" name="Google Shape;1626;p2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7" name="Google Shape;1627;p2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8" name="Google Shape;1628;p2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9" name="Google Shape;1629;p2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0" name="Google Shape;1630;p2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1" name="Google Shape;1631;p2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2" name="Google Shape;1632;p2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3" name="Google Shape;1633;p2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4" name="Google Shape;1634;p2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5" name="Google Shape;1635;p2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6" name="Google Shape;1636;p2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7" name="Google Shape;1637;p2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8" name="Google Shape;1638;p2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9" name="Google Shape;1639;p2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0" name="Google Shape;1640;p2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1" name="Google Shape;1641;p2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2" name="Google Shape;1642;p2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3" name="Google Shape;1643;p2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4" name="Google Shape;1644;p2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5" name="Google Shape;1645;p2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6" name="Google Shape;1646;p2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2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2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9" name="Google Shape;1649;p2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0" name="Google Shape;1650;p2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1" name="Google Shape;1651;p2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2" name="Google Shape;1652;p2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3" name="Google Shape;1653;p2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4" name="Google Shape;1654;p2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5" name="Google Shape;1655;p2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6" name="Google Shape;1656;p2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7" name="Google Shape;1657;p2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8" name="Google Shape;1658;p2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9" name="Google Shape;1659;p2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0" name="Google Shape;1660;p2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1" name="Google Shape;1661;p2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2" name="Google Shape;1662;p2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3" name="Google Shape;1663;p2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4" name="Google Shape;1664;p2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5" name="Google Shape;1665;p2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6" name="Google Shape;1666;p2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7" name="Google Shape;1667;p2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8" name="Google Shape;1668;p2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9" name="Google Shape;1669;p2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0" name="Google Shape;1670;p2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1" name="Google Shape;1671;p2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2" name="Google Shape;1672;p2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3" name="Google Shape;1673;p2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4" name="Google Shape;1674;p2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5" name="Google Shape;1675;p2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6" name="Google Shape;1676;p2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7" name="Google Shape;1677;p2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8" name="Google Shape;1678;p2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9" name="Google Shape;1679;p2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0" name="Google Shape;1680;p2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1" name="Google Shape;1681;p2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2" name="Google Shape;1682;p2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3" name="Google Shape;1683;p2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4" name="Google Shape;1684;p2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5" name="Google Shape;1685;p2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6" name="Google Shape;1686;p2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7" name="Google Shape;1687;p2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8" name="Google Shape;1688;p2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9" name="Google Shape;1689;p2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0" name="Google Shape;1690;p2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1" name="Google Shape;1691;p2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2" name="Google Shape;1692;p2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3" name="Google Shape;1693;p2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4" name="Google Shape;1694;p2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5" name="Google Shape;1695;p2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6" name="Google Shape;1696;p2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7" name="Google Shape;1697;p2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8" name="Google Shape;1698;p2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9" name="Google Shape;1699;p2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0" name="Google Shape;1700;p2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1" name="Google Shape;1701;p2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2" name="Google Shape;1702;p2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3" name="Google Shape;1703;p2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4" name="Google Shape;1704;p2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5" name="Google Shape;1705;p2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6" name="Google Shape;1706;p2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7" name="Google Shape;1707;p2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8" name="Google Shape;1708;p2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9" name="Google Shape;1709;p2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0" name="Google Shape;1710;p2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1" name="Google Shape;1711;p2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2" name="Google Shape;1712;p2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3" name="Google Shape;1713;p2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4" name="Google Shape;1714;p2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5" name="Google Shape;1715;p2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6" name="Google Shape;1716;p2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7" name="Google Shape;1717;p2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8" name="Google Shape;1718;p2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9" name="Google Shape;1719;p2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0" name="Google Shape;1720;p2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1" name="Google Shape;1721;p2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2" name="Google Shape;1722;p2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3" name="Google Shape;1723;p2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4" name="Google Shape;1724;p2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5" name="Google Shape;1725;p2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6" name="Google Shape;1726;p2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7" name="Google Shape;1727;p2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8" name="Google Shape;1728;p2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9" name="Google Shape;1729;p2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0" name="Google Shape;1730;p2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1" name="Google Shape;1731;p2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2" name="Google Shape;1732;p2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3" name="Google Shape;1733;p2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4" name="Google Shape;1734;p2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5" name="Google Shape;1735;p2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6" name="Google Shape;1736;p2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7" name="Google Shape;1737;p2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8" name="Google Shape;1738;p2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9" name="Google Shape;1739;p2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0" name="Google Shape;1740;p2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1" name="Google Shape;1741;p2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2" name="Google Shape;1742;p2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3" name="Google Shape;1743;p2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4" name="Google Shape;1744;p2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5" name="Google Shape;1745;p2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6" name="Google Shape;1746;p2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7" name="Google Shape;1747;p2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8" name="Google Shape;1748;p2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9" name="Google Shape;1749;p2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0" name="Google Shape;1750;p2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2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2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3" name="Google Shape;1753;p2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4" name="Google Shape;1754;p2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5" name="Google Shape;1755;p2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6" name="Google Shape;1756;p2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7" name="Google Shape;1757;p2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8" name="Google Shape;1758;p2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9" name="Google Shape;1759;p2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0" name="Google Shape;1760;p2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1" name="Google Shape;1761;p2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2" name="Google Shape;1762;p2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3" name="Google Shape;1763;p2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4" name="Google Shape;1764;p2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5" name="Google Shape;1765;p2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6" name="Google Shape;1766;p2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2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2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2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2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2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2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2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2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2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2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2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2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2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2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2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2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2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2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2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2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2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2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2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2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2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2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2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4" name="Google Shape;1794;p2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5" name="Google Shape;1795;p2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2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2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2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2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2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2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2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2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2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2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2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2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2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2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2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2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2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2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4" name="Google Shape;1814;p2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5" name="Google Shape;1815;p2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6" name="Google Shape;1816;p2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7" name="Google Shape;1817;p2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8" name="Google Shape;1818;p2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9" name="Google Shape;1819;p2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0" name="Google Shape;1820;p2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1" name="Google Shape;1821;p2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2" name="Google Shape;1822;p2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3" name="Google Shape;1823;p2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4" name="Google Shape;1824;p2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5" name="Google Shape;1825;p2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6" name="Google Shape;1826;p2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7" name="Google Shape;1827;p2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8" name="Google Shape;1828;p2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9" name="Google Shape;1829;p2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0" name="Google Shape;1830;p2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1" name="Google Shape;1831;p2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2" name="Google Shape;1832;p2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2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2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2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2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2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2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2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2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2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2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2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2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2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2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2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2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2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2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51" name="Google Shape;1851;p2"/>
          <p:cNvSpPr txBox="1">
            <a:spLocks noGrp="1"/>
          </p:cNvSpPr>
          <p:nvPr>
            <p:ph type="ctrTitle"/>
          </p:nvPr>
        </p:nvSpPr>
        <p:spPr>
          <a:xfrm>
            <a:off x="1763400" y="1360200"/>
            <a:ext cx="561720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500">
                <a:solidFill>
                  <a:srgbClr val="191919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852" name="Google Shape;1852;p2"/>
          <p:cNvSpPr txBox="1">
            <a:spLocks noGrp="1"/>
          </p:cNvSpPr>
          <p:nvPr>
            <p:ph type="subTitle" idx="1"/>
          </p:nvPr>
        </p:nvSpPr>
        <p:spPr>
          <a:xfrm>
            <a:off x="2392500" y="3602400"/>
            <a:ext cx="43590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853" name="Google Shape;1853;p2"/>
          <p:cNvGrpSpPr/>
          <p:nvPr/>
        </p:nvGrpSpPr>
        <p:grpSpPr>
          <a:xfrm>
            <a:off x="-58488" y="12"/>
            <a:ext cx="231525" cy="231500"/>
            <a:chOff x="130100" y="-15263"/>
            <a:chExt cx="231525" cy="231500"/>
          </a:xfrm>
        </p:grpSpPr>
        <p:sp>
          <p:nvSpPr>
            <p:cNvPr id="1854" name="Google Shape;185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55" name="Google Shape;185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56" name="Google Shape;185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57" name="Google Shape;185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58" name="Google Shape;1858;p2"/>
          <p:cNvGrpSpPr/>
          <p:nvPr/>
        </p:nvGrpSpPr>
        <p:grpSpPr>
          <a:xfrm>
            <a:off x="-58488" y="231512"/>
            <a:ext cx="231525" cy="231500"/>
            <a:chOff x="130100" y="-15263"/>
            <a:chExt cx="231525" cy="231500"/>
          </a:xfrm>
        </p:grpSpPr>
        <p:sp>
          <p:nvSpPr>
            <p:cNvPr id="1859" name="Google Shape;185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0" name="Google Shape;186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61" name="Google Shape;186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2" name="Google Shape;186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63" name="Google Shape;1863;p2"/>
          <p:cNvGrpSpPr/>
          <p:nvPr/>
        </p:nvGrpSpPr>
        <p:grpSpPr>
          <a:xfrm>
            <a:off x="-58488" y="463012"/>
            <a:ext cx="231525" cy="231500"/>
            <a:chOff x="130100" y="-15263"/>
            <a:chExt cx="231525" cy="231500"/>
          </a:xfrm>
        </p:grpSpPr>
        <p:sp>
          <p:nvSpPr>
            <p:cNvPr id="1864" name="Google Shape;186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65" name="Google Shape;186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66" name="Google Shape;186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7" name="Google Shape;186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68" name="Google Shape;1868;p2"/>
          <p:cNvGrpSpPr/>
          <p:nvPr/>
        </p:nvGrpSpPr>
        <p:grpSpPr>
          <a:xfrm>
            <a:off x="-58488" y="694512"/>
            <a:ext cx="231525" cy="231500"/>
            <a:chOff x="130100" y="-15263"/>
            <a:chExt cx="231525" cy="231500"/>
          </a:xfrm>
        </p:grpSpPr>
        <p:sp>
          <p:nvSpPr>
            <p:cNvPr id="1869" name="Google Shape;186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0" name="Google Shape;187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71" name="Google Shape;187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2" name="Google Shape;187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3" name="Google Shape;1873;p2"/>
          <p:cNvGrpSpPr/>
          <p:nvPr/>
        </p:nvGrpSpPr>
        <p:grpSpPr>
          <a:xfrm>
            <a:off x="-58488" y="926012"/>
            <a:ext cx="231525" cy="231500"/>
            <a:chOff x="130100" y="-15263"/>
            <a:chExt cx="231525" cy="231500"/>
          </a:xfrm>
        </p:grpSpPr>
        <p:sp>
          <p:nvSpPr>
            <p:cNvPr id="1874" name="Google Shape;187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75" name="Google Shape;187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76" name="Google Shape;187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77" name="Google Shape;187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78" name="Google Shape;1878;p2"/>
          <p:cNvGrpSpPr/>
          <p:nvPr/>
        </p:nvGrpSpPr>
        <p:grpSpPr>
          <a:xfrm>
            <a:off x="173037" y="12"/>
            <a:ext cx="231525" cy="231500"/>
            <a:chOff x="130100" y="-15263"/>
            <a:chExt cx="231525" cy="231500"/>
          </a:xfrm>
        </p:grpSpPr>
        <p:sp>
          <p:nvSpPr>
            <p:cNvPr id="1879" name="Google Shape;187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0" name="Google Shape;188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81" name="Google Shape;188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2" name="Google Shape;188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3" name="Google Shape;1883;p2"/>
          <p:cNvGrpSpPr/>
          <p:nvPr/>
        </p:nvGrpSpPr>
        <p:grpSpPr>
          <a:xfrm>
            <a:off x="404562" y="12"/>
            <a:ext cx="231525" cy="231500"/>
            <a:chOff x="130100" y="-15263"/>
            <a:chExt cx="231525" cy="231500"/>
          </a:xfrm>
        </p:grpSpPr>
        <p:sp>
          <p:nvSpPr>
            <p:cNvPr id="1884" name="Google Shape;188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85" name="Google Shape;188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86" name="Google Shape;188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87" name="Google Shape;188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88" name="Google Shape;1888;p2"/>
          <p:cNvGrpSpPr/>
          <p:nvPr/>
        </p:nvGrpSpPr>
        <p:grpSpPr>
          <a:xfrm>
            <a:off x="636087" y="12"/>
            <a:ext cx="231525" cy="231500"/>
            <a:chOff x="130100" y="-15263"/>
            <a:chExt cx="231525" cy="231500"/>
          </a:xfrm>
        </p:grpSpPr>
        <p:sp>
          <p:nvSpPr>
            <p:cNvPr id="1889" name="Google Shape;188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0" name="Google Shape;189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91" name="Google Shape;189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2" name="Google Shape;189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93" name="Google Shape;1893;p2"/>
          <p:cNvGrpSpPr/>
          <p:nvPr/>
        </p:nvGrpSpPr>
        <p:grpSpPr>
          <a:xfrm>
            <a:off x="867612" y="12"/>
            <a:ext cx="231525" cy="231500"/>
            <a:chOff x="130100" y="-15263"/>
            <a:chExt cx="231525" cy="231500"/>
          </a:xfrm>
        </p:grpSpPr>
        <p:sp>
          <p:nvSpPr>
            <p:cNvPr id="1894" name="Google Shape;189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95" name="Google Shape;189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896" name="Google Shape;189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7" name="Google Shape;189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98" name="Google Shape;1898;p2"/>
          <p:cNvGrpSpPr/>
          <p:nvPr/>
        </p:nvGrpSpPr>
        <p:grpSpPr>
          <a:xfrm>
            <a:off x="173037" y="231512"/>
            <a:ext cx="231525" cy="231500"/>
            <a:chOff x="130100" y="-15263"/>
            <a:chExt cx="231525" cy="231500"/>
          </a:xfrm>
        </p:grpSpPr>
        <p:sp>
          <p:nvSpPr>
            <p:cNvPr id="1899" name="Google Shape;189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0" name="Google Shape;190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01" name="Google Shape;190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03" name="Google Shape;1903;p2"/>
          <p:cNvGrpSpPr/>
          <p:nvPr/>
        </p:nvGrpSpPr>
        <p:grpSpPr>
          <a:xfrm>
            <a:off x="404562" y="231512"/>
            <a:ext cx="231525" cy="231500"/>
            <a:chOff x="130100" y="-15263"/>
            <a:chExt cx="231525" cy="231500"/>
          </a:xfrm>
        </p:grpSpPr>
        <p:sp>
          <p:nvSpPr>
            <p:cNvPr id="1904" name="Google Shape;190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05" name="Google Shape;190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06" name="Google Shape;190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08" name="Google Shape;1908;p2"/>
          <p:cNvGrpSpPr/>
          <p:nvPr/>
        </p:nvGrpSpPr>
        <p:grpSpPr>
          <a:xfrm>
            <a:off x="636087" y="231512"/>
            <a:ext cx="231525" cy="231500"/>
            <a:chOff x="130100" y="-15263"/>
            <a:chExt cx="231525" cy="231500"/>
          </a:xfrm>
        </p:grpSpPr>
        <p:sp>
          <p:nvSpPr>
            <p:cNvPr id="1909" name="Google Shape;1909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0" name="Google Shape;1910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11" name="Google Shape;1911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3" name="Google Shape;1913;p2"/>
          <p:cNvGrpSpPr/>
          <p:nvPr/>
        </p:nvGrpSpPr>
        <p:grpSpPr>
          <a:xfrm>
            <a:off x="173037" y="463012"/>
            <a:ext cx="231525" cy="231500"/>
            <a:chOff x="130100" y="-15263"/>
            <a:chExt cx="231525" cy="231500"/>
          </a:xfrm>
        </p:grpSpPr>
        <p:sp>
          <p:nvSpPr>
            <p:cNvPr id="1914" name="Google Shape;1914;p2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15" name="Google Shape;1915;p2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1916" name="Google Shape;1916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2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18" name="Google Shape;1918;p2"/>
          <p:cNvGrpSpPr/>
          <p:nvPr/>
        </p:nvGrpSpPr>
        <p:grpSpPr>
          <a:xfrm>
            <a:off x="8971180" y="4861589"/>
            <a:ext cx="232250" cy="231525"/>
            <a:chOff x="7443300" y="2363988"/>
            <a:chExt cx="232250" cy="231525"/>
          </a:xfrm>
        </p:grpSpPr>
        <p:sp>
          <p:nvSpPr>
            <p:cNvPr id="1919" name="Google Shape;191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0" name="Google Shape;192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21" name="Google Shape;192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23" name="Google Shape;1923;p2"/>
          <p:cNvGrpSpPr/>
          <p:nvPr/>
        </p:nvGrpSpPr>
        <p:grpSpPr>
          <a:xfrm>
            <a:off x="8738930" y="4861589"/>
            <a:ext cx="232250" cy="231525"/>
            <a:chOff x="7443300" y="2363988"/>
            <a:chExt cx="232250" cy="231525"/>
          </a:xfrm>
        </p:grpSpPr>
        <p:sp>
          <p:nvSpPr>
            <p:cNvPr id="1924" name="Google Shape;192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25" name="Google Shape;192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26" name="Google Shape;192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28" name="Google Shape;1928;p2"/>
          <p:cNvGrpSpPr/>
          <p:nvPr/>
        </p:nvGrpSpPr>
        <p:grpSpPr>
          <a:xfrm>
            <a:off x="8507043" y="4861589"/>
            <a:ext cx="232250" cy="231525"/>
            <a:chOff x="7443300" y="2363988"/>
            <a:chExt cx="232250" cy="231525"/>
          </a:xfrm>
        </p:grpSpPr>
        <p:sp>
          <p:nvSpPr>
            <p:cNvPr id="1929" name="Google Shape;192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0" name="Google Shape;193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31" name="Google Shape;193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2" name="Google Shape;193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3" name="Google Shape;1933;p2"/>
          <p:cNvGrpSpPr/>
          <p:nvPr/>
        </p:nvGrpSpPr>
        <p:grpSpPr>
          <a:xfrm>
            <a:off x="8275155" y="4861589"/>
            <a:ext cx="232250" cy="231525"/>
            <a:chOff x="7443300" y="2363988"/>
            <a:chExt cx="232250" cy="231525"/>
          </a:xfrm>
        </p:grpSpPr>
        <p:sp>
          <p:nvSpPr>
            <p:cNvPr id="1934" name="Google Shape;193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35" name="Google Shape;193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36" name="Google Shape;193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7" name="Google Shape;193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38" name="Google Shape;1938;p2"/>
          <p:cNvGrpSpPr/>
          <p:nvPr/>
        </p:nvGrpSpPr>
        <p:grpSpPr>
          <a:xfrm>
            <a:off x="8043268" y="4861589"/>
            <a:ext cx="232250" cy="231525"/>
            <a:chOff x="7443300" y="2363988"/>
            <a:chExt cx="232250" cy="231525"/>
          </a:xfrm>
        </p:grpSpPr>
        <p:sp>
          <p:nvSpPr>
            <p:cNvPr id="1939" name="Google Shape;193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0" name="Google Shape;194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41" name="Google Shape;194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2" name="Google Shape;194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43" name="Google Shape;1943;p2"/>
          <p:cNvGrpSpPr/>
          <p:nvPr/>
        </p:nvGrpSpPr>
        <p:grpSpPr>
          <a:xfrm>
            <a:off x="8971180" y="4630064"/>
            <a:ext cx="232250" cy="231525"/>
            <a:chOff x="7443300" y="2363988"/>
            <a:chExt cx="232250" cy="231525"/>
          </a:xfrm>
        </p:grpSpPr>
        <p:sp>
          <p:nvSpPr>
            <p:cNvPr id="1944" name="Google Shape;194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45" name="Google Shape;194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46" name="Google Shape;194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48" name="Google Shape;1948;p2"/>
          <p:cNvGrpSpPr/>
          <p:nvPr/>
        </p:nvGrpSpPr>
        <p:grpSpPr>
          <a:xfrm>
            <a:off x="8738930" y="4630064"/>
            <a:ext cx="232250" cy="231525"/>
            <a:chOff x="7443300" y="2363988"/>
            <a:chExt cx="232250" cy="231525"/>
          </a:xfrm>
        </p:grpSpPr>
        <p:sp>
          <p:nvSpPr>
            <p:cNvPr id="1949" name="Google Shape;194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0" name="Google Shape;195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51" name="Google Shape;195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53" name="Google Shape;1953;p2"/>
          <p:cNvGrpSpPr/>
          <p:nvPr/>
        </p:nvGrpSpPr>
        <p:grpSpPr>
          <a:xfrm>
            <a:off x="8507043" y="4630064"/>
            <a:ext cx="232250" cy="231525"/>
            <a:chOff x="7443300" y="2363988"/>
            <a:chExt cx="232250" cy="231525"/>
          </a:xfrm>
        </p:grpSpPr>
        <p:sp>
          <p:nvSpPr>
            <p:cNvPr id="1954" name="Google Shape;195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55" name="Google Shape;195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56" name="Google Shape;195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58" name="Google Shape;1958;p2"/>
          <p:cNvGrpSpPr/>
          <p:nvPr/>
        </p:nvGrpSpPr>
        <p:grpSpPr>
          <a:xfrm>
            <a:off x="8275155" y="4630064"/>
            <a:ext cx="232250" cy="231525"/>
            <a:chOff x="7443300" y="2363988"/>
            <a:chExt cx="232250" cy="231525"/>
          </a:xfrm>
        </p:grpSpPr>
        <p:sp>
          <p:nvSpPr>
            <p:cNvPr id="1959" name="Google Shape;195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0" name="Google Shape;196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61" name="Google Shape;196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63" name="Google Shape;1963;p2"/>
          <p:cNvGrpSpPr/>
          <p:nvPr/>
        </p:nvGrpSpPr>
        <p:grpSpPr>
          <a:xfrm>
            <a:off x="8971180" y="4398539"/>
            <a:ext cx="232250" cy="231525"/>
            <a:chOff x="7443300" y="2363988"/>
            <a:chExt cx="232250" cy="231525"/>
          </a:xfrm>
        </p:grpSpPr>
        <p:sp>
          <p:nvSpPr>
            <p:cNvPr id="1964" name="Google Shape;196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65" name="Google Shape;196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66" name="Google Shape;196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68" name="Google Shape;1968;p2"/>
          <p:cNvGrpSpPr/>
          <p:nvPr/>
        </p:nvGrpSpPr>
        <p:grpSpPr>
          <a:xfrm>
            <a:off x="8738930" y="4398539"/>
            <a:ext cx="232250" cy="231525"/>
            <a:chOff x="7443300" y="2363988"/>
            <a:chExt cx="232250" cy="231525"/>
          </a:xfrm>
        </p:grpSpPr>
        <p:sp>
          <p:nvSpPr>
            <p:cNvPr id="1969" name="Google Shape;196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0" name="Google Shape;197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71" name="Google Shape;197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3" name="Google Shape;1973;p2"/>
          <p:cNvGrpSpPr/>
          <p:nvPr/>
        </p:nvGrpSpPr>
        <p:grpSpPr>
          <a:xfrm>
            <a:off x="8507043" y="4398539"/>
            <a:ext cx="232250" cy="231525"/>
            <a:chOff x="7443300" y="2363988"/>
            <a:chExt cx="232250" cy="231525"/>
          </a:xfrm>
        </p:grpSpPr>
        <p:sp>
          <p:nvSpPr>
            <p:cNvPr id="1974" name="Google Shape;197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75" name="Google Shape;197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76" name="Google Shape;197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78" name="Google Shape;1978;p2"/>
          <p:cNvGrpSpPr/>
          <p:nvPr/>
        </p:nvGrpSpPr>
        <p:grpSpPr>
          <a:xfrm>
            <a:off x="8971180" y="4167014"/>
            <a:ext cx="232250" cy="231525"/>
            <a:chOff x="7443300" y="2363988"/>
            <a:chExt cx="232250" cy="231525"/>
          </a:xfrm>
        </p:grpSpPr>
        <p:sp>
          <p:nvSpPr>
            <p:cNvPr id="1979" name="Google Shape;197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0" name="Google Shape;198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81" name="Google Shape;198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2" name="Google Shape;198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3" name="Google Shape;1983;p2"/>
          <p:cNvGrpSpPr/>
          <p:nvPr/>
        </p:nvGrpSpPr>
        <p:grpSpPr>
          <a:xfrm>
            <a:off x="8738930" y="4167014"/>
            <a:ext cx="232250" cy="231525"/>
            <a:chOff x="7443300" y="2363988"/>
            <a:chExt cx="232250" cy="231525"/>
          </a:xfrm>
        </p:grpSpPr>
        <p:sp>
          <p:nvSpPr>
            <p:cNvPr id="1984" name="Google Shape;198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85" name="Google Shape;198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86" name="Google Shape;198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7" name="Google Shape;198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88" name="Google Shape;1988;p2"/>
          <p:cNvGrpSpPr/>
          <p:nvPr/>
        </p:nvGrpSpPr>
        <p:grpSpPr>
          <a:xfrm>
            <a:off x="-58858" y="3010608"/>
            <a:ext cx="232250" cy="231525"/>
            <a:chOff x="7443300" y="2363988"/>
            <a:chExt cx="232250" cy="231525"/>
          </a:xfrm>
        </p:grpSpPr>
        <p:sp>
          <p:nvSpPr>
            <p:cNvPr id="1989" name="Google Shape;198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0" name="Google Shape;199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91" name="Google Shape;199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2" name="Google Shape;199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3" name="Google Shape;1993;p2"/>
          <p:cNvGrpSpPr/>
          <p:nvPr/>
        </p:nvGrpSpPr>
        <p:grpSpPr>
          <a:xfrm>
            <a:off x="-58858" y="3242133"/>
            <a:ext cx="232250" cy="231525"/>
            <a:chOff x="7443300" y="2363988"/>
            <a:chExt cx="232250" cy="231525"/>
          </a:xfrm>
        </p:grpSpPr>
        <p:sp>
          <p:nvSpPr>
            <p:cNvPr id="1994" name="Google Shape;199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995" name="Google Shape;199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1996" name="Google Shape;199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7" name="Google Shape;199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998" name="Google Shape;1998;p2"/>
          <p:cNvGrpSpPr/>
          <p:nvPr/>
        </p:nvGrpSpPr>
        <p:grpSpPr>
          <a:xfrm>
            <a:off x="-58858" y="3473658"/>
            <a:ext cx="232250" cy="231525"/>
            <a:chOff x="7443300" y="2363988"/>
            <a:chExt cx="232250" cy="231525"/>
          </a:xfrm>
        </p:grpSpPr>
        <p:sp>
          <p:nvSpPr>
            <p:cNvPr id="1999" name="Google Shape;199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0" name="Google Shape;200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01" name="Google Shape;200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2" name="Google Shape;200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3" name="Google Shape;2003;p2"/>
          <p:cNvGrpSpPr/>
          <p:nvPr/>
        </p:nvGrpSpPr>
        <p:grpSpPr>
          <a:xfrm>
            <a:off x="-58858" y="3705183"/>
            <a:ext cx="232250" cy="231525"/>
            <a:chOff x="7443300" y="2363988"/>
            <a:chExt cx="232250" cy="231525"/>
          </a:xfrm>
        </p:grpSpPr>
        <p:sp>
          <p:nvSpPr>
            <p:cNvPr id="2004" name="Google Shape;200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05" name="Google Shape;200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06" name="Google Shape;200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7" name="Google Shape;200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08" name="Google Shape;2008;p2"/>
          <p:cNvGrpSpPr/>
          <p:nvPr/>
        </p:nvGrpSpPr>
        <p:grpSpPr>
          <a:xfrm>
            <a:off x="-58858" y="3936708"/>
            <a:ext cx="232250" cy="231525"/>
            <a:chOff x="7443300" y="2363988"/>
            <a:chExt cx="232250" cy="231525"/>
          </a:xfrm>
        </p:grpSpPr>
        <p:sp>
          <p:nvSpPr>
            <p:cNvPr id="2009" name="Google Shape;200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0" name="Google Shape;201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11" name="Google Shape;201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2" name="Google Shape;201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3" name="Google Shape;2013;p2"/>
          <p:cNvGrpSpPr/>
          <p:nvPr/>
        </p:nvGrpSpPr>
        <p:grpSpPr>
          <a:xfrm>
            <a:off x="-58858" y="4168233"/>
            <a:ext cx="232250" cy="231525"/>
            <a:chOff x="7443300" y="2363988"/>
            <a:chExt cx="232250" cy="231525"/>
          </a:xfrm>
        </p:grpSpPr>
        <p:sp>
          <p:nvSpPr>
            <p:cNvPr id="2014" name="Google Shape;201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15" name="Google Shape;201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16" name="Google Shape;201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7" name="Google Shape;201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18" name="Google Shape;2018;p2"/>
          <p:cNvGrpSpPr/>
          <p:nvPr/>
        </p:nvGrpSpPr>
        <p:grpSpPr>
          <a:xfrm>
            <a:off x="-58858" y="4399758"/>
            <a:ext cx="232250" cy="231525"/>
            <a:chOff x="7443300" y="2363988"/>
            <a:chExt cx="232250" cy="231525"/>
          </a:xfrm>
        </p:grpSpPr>
        <p:sp>
          <p:nvSpPr>
            <p:cNvPr id="2019" name="Google Shape;201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0" name="Google Shape;202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21" name="Google Shape;202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2" name="Google Shape;202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3" name="Google Shape;2023;p2"/>
          <p:cNvGrpSpPr/>
          <p:nvPr/>
        </p:nvGrpSpPr>
        <p:grpSpPr>
          <a:xfrm>
            <a:off x="-58858" y="4631283"/>
            <a:ext cx="232250" cy="231525"/>
            <a:chOff x="7443300" y="2363988"/>
            <a:chExt cx="232250" cy="231525"/>
          </a:xfrm>
        </p:grpSpPr>
        <p:sp>
          <p:nvSpPr>
            <p:cNvPr id="2024" name="Google Shape;202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25" name="Google Shape;202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26" name="Google Shape;202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7" name="Google Shape;202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28" name="Google Shape;2028;p2"/>
          <p:cNvGrpSpPr/>
          <p:nvPr/>
        </p:nvGrpSpPr>
        <p:grpSpPr>
          <a:xfrm>
            <a:off x="-58858" y="4862808"/>
            <a:ext cx="232250" cy="231525"/>
            <a:chOff x="7443300" y="2363988"/>
            <a:chExt cx="232250" cy="231525"/>
          </a:xfrm>
        </p:grpSpPr>
        <p:sp>
          <p:nvSpPr>
            <p:cNvPr id="2029" name="Google Shape;202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0" name="Google Shape;203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31" name="Google Shape;203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2" name="Google Shape;203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33" name="Google Shape;2033;p2"/>
          <p:cNvGrpSpPr/>
          <p:nvPr/>
        </p:nvGrpSpPr>
        <p:grpSpPr>
          <a:xfrm>
            <a:off x="-58858" y="5094333"/>
            <a:ext cx="232250" cy="231525"/>
            <a:chOff x="7443300" y="2363988"/>
            <a:chExt cx="232250" cy="231525"/>
          </a:xfrm>
        </p:grpSpPr>
        <p:sp>
          <p:nvSpPr>
            <p:cNvPr id="2034" name="Google Shape;203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35" name="Google Shape;203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36" name="Google Shape;203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7" name="Google Shape;203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38" name="Google Shape;2038;p2"/>
          <p:cNvGrpSpPr/>
          <p:nvPr/>
        </p:nvGrpSpPr>
        <p:grpSpPr>
          <a:xfrm>
            <a:off x="172655" y="3705183"/>
            <a:ext cx="232250" cy="231525"/>
            <a:chOff x="7443300" y="2363988"/>
            <a:chExt cx="232250" cy="231525"/>
          </a:xfrm>
        </p:grpSpPr>
        <p:sp>
          <p:nvSpPr>
            <p:cNvPr id="2039" name="Google Shape;203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0" name="Google Shape;204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41" name="Google Shape;204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2" name="Google Shape;204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43" name="Google Shape;2043;p2"/>
          <p:cNvGrpSpPr/>
          <p:nvPr/>
        </p:nvGrpSpPr>
        <p:grpSpPr>
          <a:xfrm>
            <a:off x="172655" y="3936708"/>
            <a:ext cx="232250" cy="231525"/>
            <a:chOff x="7443300" y="2363988"/>
            <a:chExt cx="232250" cy="231525"/>
          </a:xfrm>
        </p:grpSpPr>
        <p:sp>
          <p:nvSpPr>
            <p:cNvPr id="2044" name="Google Shape;204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45" name="Google Shape;204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46" name="Google Shape;204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7" name="Google Shape;204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48" name="Google Shape;2048;p2"/>
          <p:cNvGrpSpPr/>
          <p:nvPr/>
        </p:nvGrpSpPr>
        <p:grpSpPr>
          <a:xfrm>
            <a:off x="172655" y="4168233"/>
            <a:ext cx="232250" cy="231525"/>
            <a:chOff x="7443300" y="2363988"/>
            <a:chExt cx="232250" cy="231525"/>
          </a:xfrm>
        </p:grpSpPr>
        <p:sp>
          <p:nvSpPr>
            <p:cNvPr id="2049" name="Google Shape;204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0" name="Google Shape;205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51" name="Google Shape;205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2" name="Google Shape;205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3" name="Google Shape;2053;p2"/>
          <p:cNvGrpSpPr/>
          <p:nvPr/>
        </p:nvGrpSpPr>
        <p:grpSpPr>
          <a:xfrm>
            <a:off x="172655" y="4399758"/>
            <a:ext cx="232250" cy="231525"/>
            <a:chOff x="7443300" y="2363988"/>
            <a:chExt cx="232250" cy="231525"/>
          </a:xfrm>
        </p:grpSpPr>
        <p:sp>
          <p:nvSpPr>
            <p:cNvPr id="2054" name="Google Shape;205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55" name="Google Shape;205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56" name="Google Shape;205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7" name="Google Shape;205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58" name="Google Shape;2058;p2"/>
          <p:cNvGrpSpPr/>
          <p:nvPr/>
        </p:nvGrpSpPr>
        <p:grpSpPr>
          <a:xfrm>
            <a:off x="172655" y="4631283"/>
            <a:ext cx="232250" cy="231525"/>
            <a:chOff x="7443300" y="2363988"/>
            <a:chExt cx="232250" cy="231525"/>
          </a:xfrm>
        </p:grpSpPr>
        <p:sp>
          <p:nvSpPr>
            <p:cNvPr id="2059" name="Google Shape;205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0" name="Google Shape;206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61" name="Google Shape;206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2" name="Google Shape;206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3" name="Google Shape;2063;p2"/>
          <p:cNvGrpSpPr/>
          <p:nvPr/>
        </p:nvGrpSpPr>
        <p:grpSpPr>
          <a:xfrm>
            <a:off x="172655" y="4862808"/>
            <a:ext cx="232250" cy="231525"/>
            <a:chOff x="7443300" y="2363988"/>
            <a:chExt cx="232250" cy="231525"/>
          </a:xfrm>
        </p:grpSpPr>
        <p:sp>
          <p:nvSpPr>
            <p:cNvPr id="2064" name="Google Shape;206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65" name="Google Shape;206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66" name="Google Shape;206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7" name="Google Shape;206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68" name="Google Shape;2068;p2"/>
          <p:cNvGrpSpPr/>
          <p:nvPr/>
        </p:nvGrpSpPr>
        <p:grpSpPr>
          <a:xfrm>
            <a:off x="172655" y="5094333"/>
            <a:ext cx="232250" cy="231525"/>
            <a:chOff x="7443300" y="2363988"/>
            <a:chExt cx="232250" cy="231525"/>
          </a:xfrm>
        </p:grpSpPr>
        <p:sp>
          <p:nvSpPr>
            <p:cNvPr id="2069" name="Google Shape;206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70" name="Google Shape;207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71" name="Google Shape;207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2" name="Google Shape;207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3" name="Google Shape;2073;p2"/>
          <p:cNvGrpSpPr/>
          <p:nvPr/>
        </p:nvGrpSpPr>
        <p:grpSpPr>
          <a:xfrm>
            <a:off x="404167" y="4631283"/>
            <a:ext cx="232250" cy="231525"/>
            <a:chOff x="7443300" y="2363988"/>
            <a:chExt cx="232250" cy="231525"/>
          </a:xfrm>
        </p:grpSpPr>
        <p:sp>
          <p:nvSpPr>
            <p:cNvPr id="2074" name="Google Shape;207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75" name="Google Shape;207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76" name="Google Shape;207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7" name="Google Shape;207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78" name="Google Shape;2078;p2"/>
          <p:cNvGrpSpPr/>
          <p:nvPr/>
        </p:nvGrpSpPr>
        <p:grpSpPr>
          <a:xfrm>
            <a:off x="404167" y="4862808"/>
            <a:ext cx="232250" cy="231525"/>
            <a:chOff x="7443300" y="2363988"/>
            <a:chExt cx="232250" cy="231525"/>
          </a:xfrm>
        </p:grpSpPr>
        <p:sp>
          <p:nvSpPr>
            <p:cNvPr id="2079" name="Google Shape;207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0" name="Google Shape;208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81" name="Google Shape;208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3" name="Google Shape;2083;p2"/>
          <p:cNvGrpSpPr/>
          <p:nvPr/>
        </p:nvGrpSpPr>
        <p:grpSpPr>
          <a:xfrm>
            <a:off x="404167" y="5094333"/>
            <a:ext cx="232250" cy="231525"/>
            <a:chOff x="7443300" y="2363988"/>
            <a:chExt cx="232250" cy="231525"/>
          </a:xfrm>
        </p:grpSpPr>
        <p:sp>
          <p:nvSpPr>
            <p:cNvPr id="2084" name="Google Shape;208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85" name="Google Shape;208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86" name="Google Shape;208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88" name="Google Shape;2088;p2"/>
          <p:cNvGrpSpPr/>
          <p:nvPr/>
        </p:nvGrpSpPr>
        <p:grpSpPr>
          <a:xfrm>
            <a:off x="8971180" y="5093114"/>
            <a:ext cx="232250" cy="231525"/>
            <a:chOff x="7443300" y="2363988"/>
            <a:chExt cx="232250" cy="231525"/>
          </a:xfrm>
        </p:grpSpPr>
        <p:sp>
          <p:nvSpPr>
            <p:cNvPr id="2089" name="Google Shape;208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0" name="Google Shape;209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91" name="Google Shape;209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93" name="Google Shape;2093;p2"/>
          <p:cNvGrpSpPr/>
          <p:nvPr/>
        </p:nvGrpSpPr>
        <p:grpSpPr>
          <a:xfrm>
            <a:off x="8738930" y="5093114"/>
            <a:ext cx="232250" cy="231525"/>
            <a:chOff x="7443300" y="2363988"/>
            <a:chExt cx="232250" cy="231525"/>
          </a:xfrm>
        </p:grpSpPr>
        <p:sp>
          <p:nvSpPr>
            <p:cNvPr id="2094" name="Google Shape;209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095" name="Google Shape;209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096" name="Google Shape;209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098" name="Google Shape;2098;p2"/>
          <p:cNvGrpSpPr/>
          <p:nvPr/>
        </p:nvGrpSpPr>
        <p:grpSpPr>
          <a:xfrm>
            <a:off x="8507043" y="5093114"/>
            <a:ext cx="232250" cy="231525"/>
            <a:chOff x="7443300" y="2363988"/>
            <a:chExt cx="232250" cy="231525"/>
          </a:xfrm>
        </p:grpSpPr>
        <p:sp>
          <p:nvSpPr>
            <p:cNvPr id="2099" name="Google Shape;209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0" name="Google Shape;210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01" name="Google Shape;210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3" name="Google Shape;2103;p2"/>
          <p:cNvGrpSpPr/>
          <p:nvPr/>
        </p:nvGrpSpPr>
        <p:grpSpPr>
          <a:xfrm>
            <a:off x="8275155" y="5093114"/>
            <a:ext cx="232250" cy="231525"/>
            <a:chOff x="7443300" y="2363988"/>
            <a:chExt cx="232250" cy="231525"/>
          </a:xfrm>
        </p:grpSpPr>
        <p:sp>
          <p:nvSpPr>
            <p:cNvPr id="2104" name="Google Shape;2104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05" name="Google Shape;2105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06" name="Google Shape;2106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08" name="Google Shape;2108;p2"/>
          <p:cNvGrpSpPr/>
          <p:nvPr/>
        </p:nvGrpSpPr>
        <p:grpSpPr>
          <a:xfrm>
            <a:off x="8043268" y="5093114"/>
            <a:ext cx="232250" cy="231525"/>
            <a:chOff x="7443300" y="2363988"/>
            <a:chExt cx="232250" cy="231525"/>
          </a:xfrm>
        </p:grpSpPr>
        <p:sp>
          <p:nvSpPr>
            <p:cNvPr id="2109" name="Google Shape;2109;p2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0" name="Google Shape;2110;p2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2111" name="Google Shape;2111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2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3" name="Google Shape;2113;p2"/>
          <p:cNvGrpSpPr/>
          <p:nvPr/>
        </p:nvGrpSpPr>
        <p:grpSpPr>
          <a:xfrm>
            <a:off x="8275883" y="-372"/>
            <a:ext cx="231525" cy="232250"/>
            <a:chOff x="8351975" y="1405275"/>
            <a:chExt cx="231525" cy="232250"/>
          </a:xfrm>
        </p:grpSpPr>
        <p:sp>
          <p:nvSpPr>
            <p:cNvPr id="2114" name="Google Shape;211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15" name="Google Shape;211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16" name="Google Shape;211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7" name="Google Shape;211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18" name="Google Shape;2118;p2"/>
          <p:cNvGrpSpPr/>
          <p:nvPr/>
        </p:nvGrpSpPr>
        <p:grpSpPr>
          <a:xfrm>
            <a:off x="8507408" y="-372"/>
            <a:ext cx="231525" cy="232250"/>
            <a:chOff x="8351975" y="1405275"/>
            <a:chExt cx="231525" cy="232250"/>
          </a:xfrm>
        </p:grpSpPr>
        <p:sp>
          <p:nvSpPr>
            <p:cNvPr id="2119" name="Google Shape;211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0" name="Google Shape;212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21" name="Google Shape;212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2" name="Google Shape;212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23" name="Google Shape;2123;p2"/>
          <p:cNvGrpSpPr/>
          <p:nvPr/>
        </p:nvGrpSpPr>
        <p:grpSpPr>
          <a:xfrm>
            <a:off x="8738933" y="-372"/>
            <a:ext cx="231525" cy="232250"/>
            <a:chOff x="8351975" y="1405275"/>
            <a:chExt cx="231525" cy="232250"/>
          </a:xfrm>
        </p:grpSpPr>
        <p:sp>
          <p:nvSpPr>
            <p:cNvPr id="2124" name="Google Shape;212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25" name="Google Shape;212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26" name="Google Shape;212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27" name="Google Shape;212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28" name="Google Shape;2128;p2"/>
          <p:cNvGrpSpPr/>
          <p:nvPr/>
        </p:nvGrpSpPr>
        <p:grpSpPr>
          <a:xfrm>
            <a:off x="8970458" y="-372"/>
            <a:ext cx="231525" cy="232250"/>
            <a:chOff x="8351975" y="1405275"/>
            <a:chExt cx="231525" cy="232250"/>
          </a:xfrm>
        </p:grpSpPr>
        <p:sp>
          <p:nvSpPr>
            <p:cNvPr id="2129" name="Google Shape;212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0" name="Google Shape;213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31" name="Google Shape;213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3" name="Google Shape;2133;p2"/>
          <p:cNvGrpSpPr/>
          <p:nvPr/>
        </p:nvGrpSpPr>
        <p:grpSpPr>
          <a:xfrm>
            <a:off x="9201983" y="-372"/>
            <a:ext cx="231525" cy="232250"/>
            <a:chOff x="8351975" y="1405275"/>
            <a:chExt cx="231525" cy="232250"/>
          </a:xfrm>
        </p:grpSpPr>
        <p:sp>
          <p:nvSpPr>
            <p:cNvPr id="2134" name="Google Shape;213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35" name="Google Shape;213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36" name="Google Shape;213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38" name="Google Shape;2138;p2"/>
          <p:cNvGrpSpPr/>
          <p:nvPr/>
        </p:nvGrpSpPr>
        <p:grpSpPr>
          <a:xfrm>
            <a:off x="8275883" y="231128"/>
            <a:ext cx="231525" cy="232250"/>
            <a:chOff x="8351975" y="1405275"/>
            <a:chExt cx="231525" cy="232250"/>
          </a:xfrm>
        </p:grpSpPr>
        <p:sp>
          <p:nvSpPr>
            <p:cNvPr id="2139" name="Google Shape;213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0" name="Google Shape;214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41" name="Google Shape;214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3" name="Google Shape;2143;p2"/>
          <p:cNvGrpSpPr/>
          <p:nvPr/>
        </p:nvGrpSpPr>
        <p:grpSpPr>
          <a:xfrm>
            <a:off x="8507408" y="231128"/>
            <a:ext cx="231525" cy="232250"/>
            <a:chOff x="8351975" y="1405275"/>
            <a:chExt cx="231525" cy="232250"/>
          </a:xfrm>
        </p:grpSpPr>
        <p:sp>
          <p:nvSpPr>
            <p:cNvPr id="2144" name="Google Shape;214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45" name="Google Shape;214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46" name="Google Shape;214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48" name="Google Shape;2148;p2"/>
          <p:cNvGrpSpPr/>
          <p:nvPr/>
        </p:nvGrpSpPr>
        <p:grpSpPr>
          <a:xfrm>
            <a:off x="8738933" y="231128"/>
            <a:ext cx="231525" cy="232250"/>
            <a:chOff x="8351975" y="1405275"/>
            <a:chExt cx="231525" cy="232250"/>
          </a:xfrm>
        </p:grpSpPr>
        <p:sp>
          <p:nvSpPr>
            <p:cNvPr id="2149" name="Google Shape;214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0" name="Google Shape;215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51" name="Google Shape;215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53" name="Google Shape;2153;p2"/>
          <p:cNvGrpSpPr/>
          <p:nvPr/>
        </p:nvGrpSpPr>
        <p:grpSpPr>
          <a:xfrm>
            <a:off x="8970458" y="231128"/>
            <a:ext cx="231525" cy="232250"/>
            <a:chOff x="8351975" y="1405275"/>
            <a:chExt cx="231525" cy="232250"/>
          </a:xfrm>
        </p:grpSpPr>
        <p:sp>
          <p:nvSpPr>
            <p:cNvPr id="2154" name="Google Shape;215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55" name="Google Shape;215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56" name="Google Shape;215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58" name="Google Shape;2158;p2"/>
          <p:cNvGrpSpPr/>
          <p:nvPr/>
        </p:nvGrpSpPr>
        <p:grpSpPr>
          <a:xfrm>
            <a:off x="9201983" y="231128"/>
            <a:ext cx="231525" cy="232250"/>
            <a:chOff x="8351975" y="1405275"/>
            <a:chExt cx="231525" cy="232250"/>
          </a:xfrm>
        </p:grpSpPr>
        <p:sp>
          <p:nvSpPr>
            <p:cNvPr id="2159" name="Google Shape;215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0" name="Google Shape;216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61" name="Google Shape;216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3" name="Google Shape;2163;p2"/>
          <p:cNvGrpSpPr/>
          <p:nvPr/>
        </p:nvGrpSpPr>
        <p:grpSpPr>
          <a:xfrm>
            <a:off x="8275883" y="462628"/>
            <a:ext cx="231525" cy="232250"/>
            <a:chOff x="8351975" y="1405275"/>
            <a:chExt cx="231525" cy="232250"/>
          </a:xfrm>
        </p:grpSpPr>
        <p:sp>
          <p:nvSpPr>
            <p:cNvPr id="2164" name="Google Shape;216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65" name="Google Shape;216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66" name="Google Shape;216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7" name="Google Shape;216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68" name="Google Shape;2168;p2"/>
          <p:cNvGrpSpPr/>
          <p:nvPr/>
        </p:nvGrpSpPr>
        <p:grpSpPr>
          <a:xfrm>
            <a:off x="8507408" y="462628"/>
            <a:ext cx="231525" cy="232250"/>
            <a:chOff x="8351975" y="1405275"/>
            <a:chExt cx="231525" cy="232250"/>
          </a:xfrm>
        </p:grpSpPr>
        <p:sp>
          <p:nvSpPr>
            <p:cNvPr id="2169" name="Google Shape;216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0" name="Google Shape;217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71" name="Google Shape;217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2" name="Google Shape;217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73" name="Google Shape;2173;p2"/>
          <p:cNvGrpSpPr/>
          <p:nvPr/>
        </p:nvGrpSpPr>
        <p:grpSpPr>
          <a:xfrm>
            <a:off x="8738933" y="462628"/>
            <a:ext cx="231525" cy="232250"/>
            <a:chOff x="8351975" y="1405275"/>
            <a:chExt cx="231525" cy="232250"/>
          </a:xfrm>
        </p:grpSpPr>
        <p:sp>
          <p:nvSpPr>
            <p:cNvPr id="2174" name="Google Shape;217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75" name="Google Shape;217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76" name="Google Shape;217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77" name="Google Shape;217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78" name="Google Shape;2178;p2"/>
          <p:cNvGrpSpPr/>
          <p:nvPr/>
        </p:nvGrpSpPr>
        <p:grpSpPr>
          <a:xfrm>
            <a:off x="8970458" y="462628"/>
            <a:ext cx="231525" cy="232250"/>
            <a:chOff x="8351975" y="1405275"/>
            <a:chExt cx="231525" cy="232250"/>
          </a:xfrm>
        </p:grpSpPr>
        <p:sp>
          <p:nvSpPr>
            <p:cNvPr id="2179" name="Google Shape;217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0" name="Google Shape;218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81" name="Google Shape;218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2" name="Google Shape;218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83" name="Google Shape;2183;p2"/>
          <p:cNvGrpSpPr/>
          <p:nvPr/>
        </p:nvGrpSpPr>
        <p:grpSpPr>
          <a:xfrm>
            <a:off x="9201983" y="462628"/>
            <a:ext cx="231525" cy="232250"/>
            <a:chOff x="8351975" y="1405275"/>
            <a:chExt cx="231525" cy="232250"/>
          </a:xfrm>
        </p:grpSpPr>
        <p:sp>
          <p:nvSpPr>
            <p:cNvPr id="2184" name="Google Shape;218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85" name="Google Shape;218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86" name="Google Shape;218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87" name="Google Shape;218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88" name="Google Shape;2188;p2"/>
          <p:cNvGrpSpPr/>
          <p:nvPr/>
        </p:nvGrpSpPr>
        <p:grpSpPr>
          <a:xfrm>
            <a:off x="8738933" y="694128"/>
            <a:ext cx="231525" cy="232250"/>
            <a:chOff x="8351975" y="1405275"/>
            <a:chExt cx="231525" cy="232250"/>
          </a:xfrm>
        </p:grpSpPr>
        <p:sp>
          <p:nvSpPr>
            <p:cNvPr id="2189" name="Google Shape;218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0" name="Google Shape;219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91" name="Google Shape;219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2" name="Google Shape;219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93" name="Google Shape;2193;p2"/>
          <p:cNvGrpSpPr/>
          <p:nvPr/>
        </p:nvGrpSpPr>
        <p:grpSpPr>
          <a:xfrm>
            <a:off x="8970458" y="694128"/>
            <a:ext cx="231525" cy="232250"/>
            <a:chOff x="8351975" y="1405275"/>
            <a:chExt cx="231525" cy="232250"/>
          </a:xfrm>
        </p:grpSpPr>
        <p:sp>
          <p:nvSpPr>
            <p:cNvPr id="2194" name="Google Shape;219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195" name="Google Shape;219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196" name="Google Shape;219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97" name="Google Shape;219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198" name="Google Shape;2198;p2"/>
          <p:cNvGrpSpPr/>
          <p:nvPr/>
        </p:nvGrpSpPr>
        <p:grpSpPr>
          <a:xfrm>
            <a:off x="9201983" y="694128"/>
            <a:ext cx="231525" cy="232250"/>
            <a:chOff x="8351975" y="1405275"/>
            <a:chExt cx="231525" cy="232250"/>
          </a:xfrm>
        </p:grpSpPr>
        <p:sp>
          <p:nvSpPr>
            <p:cNvPr id="2199" name="Google Shape;219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0" name="Google Shape;220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01" name="Google Shape;220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2" name="Google Shape;220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3" name="Google Shape;2203;p2"/>
          <p:cNvGrpSpPr/>
          <p:nvPr/>
        </p:nvGrpSpPr>
        <p:grpSpPr>
          <a:xfrm>
            <a:off x="8738933" y="925628"/>
            <a:ext cx="231525" cy="232250"/>
            <a:chOff x="8351975" y="1405275"/>
            <a:chExt cx="231525" cy="232250"/>
          </a:xfrm>
        </p:grpSpPr>
        <p:sp>
          <p:nvSpPr>
            <p:cNvPr id="2204" name="Google Shape;220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05" name="Google Shape;220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06" name="Google Shape;220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07" name="Google Shape;220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08" name="Google Shape;2208;p2"/>
          <p:cNvGrpSpPr/>
          <p:nvPr/>
        </p:nvGrpSpPr>
        <p:grpSpPr>
          <a:xfrm>
            <a:off x="8970458" y="925628"/>
            <a:ext cx="231525" cy="232250"/>
            <a:chOff x="8351975" y="1405275"/>
            <a:chExt cx="231525" cy="232250"/>
          </a:xfrm>
        </p:grpSpPr>
        <p:sp>
          <p:nvSpPr>
            <p:cNvPr id="2209" name="Google Shape;220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0" name="Google Shape;221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11" name="Google Shape;221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2" name="Google Shape;221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13" name="Google Shape;2213;p2"/>
          <p:cNvGrpSpPr/>
          <p:nvPr/>
        </p:nvGrpSpPr>
        <p:grpSpPr>
          <a:xfrm>
            <a:off x="9201983" y="925628"/>
            <a:ext cx="231525" cy="232250"/>
            <a:chOff x="8351975" y="1405275"/>
            <a:chExt cx="231525" cy="232250"/>
          </a:xfrm>
        </p:grpSpPr>
        <p:sp>
          <p:nvSpPr>
            <p:cNvPr id="2214" name="Google Shape;221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15" name="Google Shape;221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16" name="Google Shape;221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17" name="Google Shape;221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18" name="Google Shape;2218;p2"/>
          <p:cNvGrpSpPr/>
          <p:nvPr/>
        </p:nvGrpSpPr>
        <p:grpSpPr>
          <a:xfrm>
            <a:off x="8738933" y="1157128"/>
            <a:ext cx="231525" cy="232250"/>
            <a:chOff x="8351975" y="1405275"/>
            <a:chExt cx="231525" cy="232250"/>
          </a:xfrm>
        </p:grpSpPr>
        <p:sp>
          <p:nvSpPr>
            <p:cNvPr id="2219" name="Google Shape;221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0" name="Google Shape;222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21" name="Google Shape;222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2" name="Google Shape;222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23" name="Google Shape;2223;p2"/>
          <p:cNvGrpSpPr/>
          <p:nvPr/>
        </p:nvGrpSpPr>
        <p:grpSpPr>
          <a:xfrm>
            <a:off x="8970458" y="1157128"/>
            <a:ext cx="231525" cy="232250"/>
            <a:chOff x="8351975" y="1405275"/>
            <a:chExt cx="231525" cy="232250"/>
          </a:xfrm>
        </p:grpSpPr>
        <p:sp>
          <p:nvSpPr>
            <p:cNvPr id="2224" name="Google Shape;2224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5" name="Google Shape;2225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26" name="Google Shape;2226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27" name="Google Shape;2227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2228" name="Google Shape;2228;p2"/>
          <p:cNvGrpSpPr/>
          <p:nvPr/>
        </p:nvGrpSpPr>
        <p:grpSpPr>
          <a:xfrm>
            <a:off x="9201983" y="1157128"/>
            <a:ext cx="231525" cy="232250"/>
            <a:chOff x="8351975" y="1405275"/>
            <a:chExt cx="231525" cy="232250"/>
          </a:xfrm>
        </p:grpSpPr>
        <p:sp>
          <p:nvSpPr>
            <p:cNvPr id="2229" name="Google Shape;2229;p2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30" name="Google Shape;2230;p2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2231" name="Google Shape;2231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232" name="Google Shape;2232;p2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5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6" name="Google Shape;3556;p5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3557" name="Google Shape;3557;p5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8" name="Google Shape;3558;p5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9" name="Google Shape;3559;p5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0" name="Google Shape;3560;p5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1" name="Google Shape;3561;p5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2" name="Google Shape;3562;p5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3" name="Google Shape;3563;p5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4" name="Google Shape;3564;p5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5" name="Google Shape;3565;p5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6" name="Google Shape;3566;p5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7" name="Google Shape;3567;p5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8" name="Google Shape;3568;p5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9" name="Google Shape;3569;p5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0" name="Google Shape;3570;p5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1" name="Google Shape;3571;p5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2" name="Google Shape;3572;p5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3" name="Google Shape;3573;p5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4" name="Google Shape;3574;p5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5" name="Google Shape;3575;p5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6" name="Google Shape;3576;p5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7" name="Google Shape;3577;p5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1" name="Google Shape;3581;p5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2" name="Google Shape;3582;p5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8" name="Google Shape;3588;p5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9" name="Google Shape;3589;p5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0" name="Google Shape;3590;p5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1" name="Google Shape;3591;p5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2" name="Google Shape;3592;p5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3" name="Google Shape;3593;p5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4" name="Google Shape;3594;p5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5" name="Google Shape;3595;p5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6" name="Google Shape;3596;p5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7" name="Google Shape;3597;p5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8" name="Google Shape;3598;p5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9" name="Google Shape;3599;p5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0" name="Google Shape;3600;p5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1" name="Google Shape;3601;p5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2" name="Google Shape;3602;p5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3" name="Google Shape;3603;p5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4" name="Google Shape;3604;p5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5" name="Google Shape;3605;p5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6" name="Google Shape;3606;p5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7" name="Google Shape;3607;p5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8" name="Google Shape;3608;p5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9" name="Google Shape;3609;p5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0" name="Google Shape;3610;p5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1" name="Google Shape;3611;p5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2" name="Google Shape;3612;p5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3" name="Google Shape;3613;p5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4" name="Google Shape;3614;p5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5" name="Google Shape;3615;p5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6" name="Google Shape;3616;p5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7" name="Google Shape;3617;p5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8" name="Google Shape;3618;p5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9" name="Google Shape;3619;p5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0" name="Google Shape;3620;p5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1" name="Google Shape;3621;p5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2" name="Google Shape;3622;p5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3" name="Google Shape;3623;p5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4" name="Google Shape;3624;p5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5" name="Google Shape;3625;p5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6" name="Google Shape;3626;p5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7" name="Google Shape;3627;p5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8" name="Google Shape;3628;p5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9" name="Google Shape;3629;p5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0" name="Google Shape;3630;p5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1" name="Google Shape;3631;p5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2" name="Google Shape;3632;p5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3" name="Google Shape;3633;p5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4" name="Google Shape;3634;p5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5" name="Google Shape;3635;p5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6" name="Google Shape;3636;p5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7" name="Google Shape;3637;p5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8" name="Google Shape;3638;p5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9" name="Google Shape;3639;p5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0" name="Google Shape;3640;p5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1" name="Google Shape;3641;p5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2" name="Google Shape;3642;p5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3" name="Google Shape;3643;p5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4" name="Google Shape;3644;p5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5" name="Google Shape;3645;p5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6" name="Google Shape;3646;p5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7" name="Google Shape;3647;p5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8" name="Google Shape;3648;p5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9" name="Google Shape;3649;p5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0" name="Google Shape;3650;p5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1" name="Google Shape;3651;p5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2" name="Google Shape;3652;p5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3" name="Google Shape;3653;p5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4" name="Google Shape;3654;p5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5" name="Google Shape;3655;p5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6" name="Google Shape;3656;p5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7" name="Google Shape;3657;p5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8" name="Google Shape;3658;p5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9" name="Google Shape;3659;p5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0" name="Google Shape;3660;p5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1" name="Google Shape;3661;p5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2" name="Google Shape;3662;p5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3" name="Google Shape;3663;p5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4" name="Google Shape;3664;p5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5" name="Google Shape;3665;p5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6" name="Google Shape;3666;p5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7" name="Google Shape;3667;p5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8" name="Google Shape;3668;p5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9" name="Google Shape;3669;p5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0" name="Google Shape;3670;p5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1" name="Google Shape;3671;p5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2" name="Google Shape;3672;p5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3" name="Google Shape;3673;p5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4" name="Google Shape;3674;p5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5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6" name="Google Shape;3676;p5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7" name="Google Shape;3677;p5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8" name="Google Shape;3678;p5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9" name="Google Shape;3679;p5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0" name="Google Shape;3680;p5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1" name="Google Shape;3681;p5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2" name="Google Shape;3682;p5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5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5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5" name="Google Shape;3685;p5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6" name="Google Shape;3686;p5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7" name="Google Shape;3687;p5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8" name="Google Shape;3688;p5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9" name="Google Shape;3689;p5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0" name="Google Shape;3690;p5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1" name="Google Shape;3691;p5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5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5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4" name="Google Shape;3694;p5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5" name="Google Shape;3695;p5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6" name="Google Shape;3696;p5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7" name="Google Shape;3697;p5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8" name="Google Shape;3698;p5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9" name="Google Shape;3699;p5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0" name="Google Shape;3700;p5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1" name="Google Shape;3701;p5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2" name="Google Shape;3702;p5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3" name="Google Shape;3703;p5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4" name="Google Shape;3704;p5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5" name="Google Shape;3705;p5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6" name="Google Shape;3726;p5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7" name="Google Shape;3727;p5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8" name="Google Shape;3728;p5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9" name="Google Shape;3729;p5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0" name="Google Shape;3730;p5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1" name="Google Shape;3731;p5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2" name="Google Shape;3732;p5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3" name="Google Shape;3733;p5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4" name="Google Shape;3734;p5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5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5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5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5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5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5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5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5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5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5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5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5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5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5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5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5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5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5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5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5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5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5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5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5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5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5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5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2" name="Google Shape;3762;p5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3" name="Google Shape;3763;p5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4" name="Google Shape;3764;p5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5" name="Google Shape;3765;p5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6" name="Google Shape;3766;p5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7" name="Google Shape;3767;p5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8" name="Google Shape;3768;p5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9" name="Google Shape;3769;p5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0" name="Google Shape;3770;p5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1" name="Google Shape;3771;p5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2" name="Google Shape;3772;p5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3" name="Google Shape;3773;p5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4" name="Google Shape;3774;p5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5" name="Google Shape;3775;p5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6" name="Google Shape;3776;p5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7" name="Google Shape;3777;p5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8" name="Google Shape;3778;p5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9" name="Google Shape;3779;p5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0" name="Google Shape;3780;p5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1" name="Google Shape;3781;p5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2" name="Google Shape;3782;p5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3" name="Google Shape;3783;p5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4" name="Google Shape;3784;p5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5" name="Google Shape;3785;p5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6" name="Google Shape;3786;p5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7" name="Google Shape;3787;p5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8" name="Google Shape;3788;p5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9" name="Google Shape;3789;p5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0" name="Google Shape;3790;p5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1" name="Google Shape;3791;p5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2" name="Google Shape;3792;p5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3" name="Google Shape;3793;p5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4" name="Google Shape;3794;p5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5" name="Google Shape;3795;p5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6" name="Google Shape;3796;p5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7" name="Google Shape;3797;p5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8" name="Google Shape;3798;p5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9" name="Google Shape;3799;p5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0" name="Google Shape;3800;p5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1" name="Google Shape;3801;p5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2" name="Google Shape;3802;p5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3" name="Google Shape;3803;p5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4" name="Google Shape;3804;p5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5" name="Google Shape;3805;p5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6" name="Google Shape;3806;p5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7" name="Google Shape;3807;p5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8" name="Google Shape;3808;p5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9" name="Google Shape;3809;p5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0" name="Google Shape;3810;p5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1" name="Google Shape;3811;p5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2" name="Google Shape;3812;p5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3" name="Google Shape;3813;p5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4" name="Google Shape;3814;p5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5" name="Google Shape;3815;p5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6" name="Google Shape;3816;p5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7" name="Google Shape;3817;p5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8" name="Google Shape;3818;p5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9" name="Google Shape;3819;p5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0" name="Google Shape;3820;p5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1" name="Google Shape;3821;p5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2" name="Google Shape;3822;p5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3" name="Google Shape;3823;p5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4" name="Google Shape;3824;p5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5" name="Google Shape;3825;p5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6" name="Google Shape;3826;p5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7" name="Google Shape;3827;p5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8" name="Google Shape;3828;p5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9" name="Google Shape;3829;p5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0" name="Google Shape;3830;p5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1" name="Google Shape;3831;p5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2" name="Google Shape;3832;p5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3" name="Google Shape;3833;p5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4" name="Google Shape;3834;p5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5" name="Google Shape;3835;p5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6" name="Google Shape;3836;p5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7" name="Google Shape;3837;p5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8" name="Google Shape;3838;p5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9" name="Google Shape;3839;p5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0" name="Google Shape;3840;p5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1" name="Google Shape;3841;p5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2" name="Google Shape;3842;p5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3" name="Google Shape;3843;p5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4" name="Google Shape;3844;p5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5" name="Google Shape;3845;p5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6" name="Google Shape;3846;p5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7" name="Google Shape;3847;p5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8" name="Google Shape;3848;p5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9" name="Google Shape;3849;p5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0" name="Google Shape;3850;p5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1" name="Google Shape;3851;p5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2" name="Google Shape;3852;p5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3" name="Google Shape;3853;p5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4" name="Google Shape;3854;p5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5" name="Google Shape;3855;p5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6" name="Google Shape;3856;p5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7" name="Google Shape;3857;p5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8" name="Google Shape;3858;p5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9" name="Google Shape;3859;p5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0" name="Google Shape;3860;p5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1" name="Google Shape;3861;p5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2" name="Google Shape;3862;p5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3" name="Google Shape;3863;p5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4" name="Google Shape;3864;p5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5" name="Google Shape;3865;p5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6" name="Google Shape;3866;p5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7" name="Google Shape;3867;p5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8" name="Google Shape;3868;p5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9" name="Google Shape;3869;p5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0" name="Google Shape;3870;p5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1" name="Google Shape;3871;p5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2" name="Google Shape;3872;p5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3" name="Google Shape;3873;p5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4" name="Google Shape;3874;p5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5" name="Google Shape;3875;p5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6" name="Google Shape;3876;p5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7" name="Google Shape;3877;p5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8" name="Google Shape;3878;p5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9" name="Google Shape;3879;p5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0" name="Google Shape;3880;p5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1" name="Google Shape;3881;p5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2" name="Google Shape;3882;p5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3" name="Google Shape;3883;p5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4" name="Google Shape;3884;p5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5" name="Google Shape;3885;p5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6" name="Google Shape;3886;p5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7" name="Google Shape;3887;p5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8" name="Google Shape;3888;p5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9" name="Google Shape;3889;p5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0" name="Google Shape;3890;p5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1" name="Google Shape;3891;p5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2" name="Google Shape;3892;p5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3" name="Google Shape;3893;p5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4" name="Google Shape;3894;p5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5" name="Google Shape;3895;p5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6" name="Google Shape;3896;p5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7" name="Google Shape;3897;p5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8" name="Google Shape;3898;p5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9" name="Google Shape;3899;p5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0" name="Google Shape;3900;p5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1" name="Google Shape;3901;p5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2" name="Google Shape;3902;p5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3" name="Google Shape;3903;p5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4" name="Google Shape;3904;p5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5" name="Google Shape;3905;p5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6" name="Google Shape;3906;p5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7" name="Google Shape;3907;p5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8" name="Google Shape;3908;p5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9" name="Google Shape;3909;p5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0" name="Google Shape;3910;p5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1" name="Google Shape;3911;p5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2" name="Google Shape;3912;p5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3" name="Google Shape;3913;p5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4" name="Google Shape;3914;p5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5" name="Google Shape;3915;p5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6" name="Google Shape;3916;p5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7" name="Google Shape;3917;p5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8" name="Google Shape;3918;p5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9" name="Google Shape;3919;p5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0" name="Google Shape;3920;p5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1" name="Google Shape;3921;p5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2" name="Google Shape;3922;p5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3" name="Google Shape;3923;p5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4" name="Google Shape;3924;p5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5" name="Google Shape;3925;p5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6" name="Google Shape;3926;p5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7" name="Google Shape;3927;p5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8" name="Google Shape;3928;p5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9" name="Google Shape;3929;p5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0" name="Google Shape;3930;p5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1" name="Google Shape;3931;p5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5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3" name="Google Shape;3933;p5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4" name="Google Shape;3934;p5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5" name="Google Shape;3935;p5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6" name="Google Shape;3936;p5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7" name="Google Shape;3937;p5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8" name="Google Shape;3938;p5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9" name="Google Shape;3939;p5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0" name="Google Shape;3940;p5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1" name="Google Shape;3941;p5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2" name="Google Shape;3942;p5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3" name="Google Shape;3943;p5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4" name="Google Shape;3944;p5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5" name="Google Shape;3945;p5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6" name="Google Shape;3946;p5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7" name="Google Shape;3947;p5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8" name="Google Shape;3948;p5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9" name="Google Shape;3949;p5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0" name="Google Shape;3950;p5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1" name="Google Shape;3951;p5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2" name="Google Shape;3952;p5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3" name="Google Shape;3953;p5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4" name="Google Shape;3954;p5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5" name="Google Shape;3955;p5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6" name="Google Shape;3956;p5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7" name="Google Shape;3957;p5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8" name="Google Shape;3958;p5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9" name="Google Shape;3959;p5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0" name="Google Shape;3960;p5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1" name="Google Shape;3961;p5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2" name="Google Shape;3962;p5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3" name="Google Shape;3963;p5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4" name="Google Shape;3964;p5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5" name="Google Shape;3965;p5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6" name="Google Shape;3966;p5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7" name="Google Shape;3967;p5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8" name="Google Shape;3968;p5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9" name="Google Shape;3969;p5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0" name="Google Shape;3970;p5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1" name="Google Shape;3971;p5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2" name="Google Shape;3972;p5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3" name="Google Shape;3973;p5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4" name="Google Shape;3974;p5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5" name="Google Shape;3975;p5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6" name="Google Shape;3976;p5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7" name="Google Shape;3977;p5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8" name="Google Shape;3978;p5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9" name="Google Shape;3979;p5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0" name="Google Shape;3980;p5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1" name="Google Shape;3981;p5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5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5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4" name="Google Shape;3984;p5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5" name="Google Shape;3985;p5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5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5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5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5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5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5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5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5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5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5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5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7" name="Google Shape;3997;p5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8" name="Google Shape;3998;p5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5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0" name="Google Shape;4000;p5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1" name="Google Shape;4001;p5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2" name="Google Shape;4002;p5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3" name="Google Shape;4003;p5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4" name="Google Shape;4004;p5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5" name="Google Shape;4005;p5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6" name="Google Shape;4006;p5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7" name="Google Shape;4007;p5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8" name="Google Shape;4008;p5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9" name="Google Shape;4009;p5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0" name="Google Shape;4010;p5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1" name="Google Shape;4011;p5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2" name="Google Shape;4012;p5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3" name="Google Shape;4013;p5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4" name="Google Shape;4014;p5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5" name="Google Shape;4015;p5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6" name="Google Shape;4016;p5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7" name="Google Shape;4017;p5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8" name="Google Shape;4018;p5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9" name="Google Shape;4019;p5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0" name="Google Shape;4020;p5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1" name="Google Shape;4021;p5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2" name="Google Shape;4022;p5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3" name="Google Shape;4023;p5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4" name="Google Shape;4024;p5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5" name="Google Shape;4025;p5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6" name="Google Shape;4026;p5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7" name="Google Shape;4027;p5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8" name="Google Shape;4028;p5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9" name="Google Shape;4029;p5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0" name="Google Shape;4030;p5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1" name="Google Shape;4031;p5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2" name="Google Shape;4032;p5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3" name="Google Shape;4033;p5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4" name="Google Shape;4034;p5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5" name="Google Shape;4035;p5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6" name="Google Shape;4036;p5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7" name="Google Shape;4037;p5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8" name="Google Shape;4038;p5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9" name="Google Shape;4039;p5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0" name="Google Shape;4040;p5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1" name="Google Shape;4041;p5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2" name="Google Shape;4042;p5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3" name="Google Shape;4043;p5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4" name="Google Shape;4044;p5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5" name="Google Shape;4045;p5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6" name="Google Shape;4046;p5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7" name="Google Shape;4047;p5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8" name="Google Shape;4048;p5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9" name="Google Shape;4049;p5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0" name="Google Shape;4050;p5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1" name="Google Shape;4051;p5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2" name="Google Shape;4052;p5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3" name="Google Shape;4053;p5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4" name="Google Shape;4054;p5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5" name="Google Shape;4055;p5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6" name="Google Shape;4056;p5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7" name="Google Shape;4057;p5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8" name="Google Shape;4058;p5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9" name="Google Shape;4059;p5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0" name="Google Shape;4060;p5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1" name="Google Shape;4061;p5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2" name="Google Shape;4062;p5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3" name="Google Shape;4063;p5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4" name="Google Shape;4064;p5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5" name="Google Shape;4065;p5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6" name="Google Shape;4066;p5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7" name="Google Shape;4067;p5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8" name="Google Shape;4068;p5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9" name="Google Shape;4069;p5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0" name="Google Shape;4070;p5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1" name="Google Shape;4071;p5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2" name="Google Shape;4072;p5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3" name="Google Shape;4073;p5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4" name="Google Shape;4074;p5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5" name="Google Shape;4075;p5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6" name="Google Shape;4076;p5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7" name="Google Shape;4077;p5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8" name="Google Shape;4078;p5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9" name="Google Shape;4079;p5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0" name="Google Shape;4080;p5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1" name="Google Shape;4081;p5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2" name="Google Shape;4082;p5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3" name="Google Shape;4083;p5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4" name="Google Shape;4084;p5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5" name="Google Shape;4085;p5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6" name="Google Shape;4086;p5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7" name="Google Shape;4087;p5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8" name="Google Shape;4088;p5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9" name="Google Shape;4089;p5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0" name="Google Shape;4090;p5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1" name="Google Shape;4091;p5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2" name="Google Shape;4092;p5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3" name="Google Shape;4093;p5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4" name="Google Shape;4094;p5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5" name="Google Shape;4095;p5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6" name="Google Shape;4096;p5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7" name="Google Shape;4097;p5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8" name="Google Shape;4098;p5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9" name="Google Shape;4099;p5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0" name="Google Shape;4100;p5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1" name="Google Shape;4101;p5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2" name="Google Shape;4102;p5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3" name="Google Shape;4103;p5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4" name="Google Shape;4104;p5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5" name="Google Shape;4105;p5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6" name="Google Shape;4106;p5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7" name="Google Shape;4107;p5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8" name="Google Shape;4108;p5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9" name="Google Shape;4109;p5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0" name="Google Shape;4110;p5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1" name="Google Shape;4111;p5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2" name="Google Shape;4112;p5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3" name="Google Shape;4113;p5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4" name="Google Shape;4114;p5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5" name="Google Shape;4115;p5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6" name="Google Shape;4116;p5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7" name="Google Shape;4117;p5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8" name="Google Shape;4118;p5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9" name="Google Shape;4119;p5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0" name="Google Shape;4120;p5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1" name="Google Shape;4121;p5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2" name="Google Shape;4122;p5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3" name="Google Shape;4123;p5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4" name="Google Shape;4124;p5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5" name="Google Shape;4125;p5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6" name="Google Shape;4126;p5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7" name="Google Shape;4127;p5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8" name="Google Shape;4128;p5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9" name="Google Shape;4129;p5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0" name="Google Shape;4130;p5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1" name="Google Shape;4131;p5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2" name="Google Shape;4132;p5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3" name="Google Shape;4133;p5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4" name="Google Shape;4134;p5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5" name="Google Shape;4135;p5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6" name="Google Shape;4136;p5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7" name="Google Shape;4137;p5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8" name="Google Shape;4138;p5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9" name="Google Shape;4139;p5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0" name="Google Shape;4140;p5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1" name="Google Shape;4141;p5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2" name="Google Shape;4142;p5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3" name="Google Shape;4143;p5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4" name="Google Shape;4144;p5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5" name="Google Shape;4145;p5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6" name="Google Shape;4146;p5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7" name="Google Shape;4147;p5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8" name="Google Shape;4148;p5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9" name="Google Shape;4149;p5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0" name="Google Shape;4150;p5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1" name="Google Shape;4151;p5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2" name="Google Shape;4152;p5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3" name="Google Shape;4153;p5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4" name="Google Shape;4154;p5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5" name="Google Shape;4155;p5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6" name="Google Shape;4156;p5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7" name="Google Shape;4157;p5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8" name="Google Shape;4158;p5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9" name="Google Shape;4159;p5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0" name="Google Shape;4160;p5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1" name="Google Shape;4161;p5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2" name="Google Shape;4162;p5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3" name="Google Shape;4163;p5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4" name="Google Shape;4164;p5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5" name="Google Shape;4165;p5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6" name="Google Shape;4166;p5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7" name="Google Shape;4167;p5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8" name="Google Shape;4168;p5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9" name="Google Shape;4169;p5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0" name="Google Shape;4170;p5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1" name="Google Shape;4171;p5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2" name="Google Shape;4172;p5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3" name="Google Shape;4173;p5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4" name="Google Shape;4174;p5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5" name="Google Shape;4175;p5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6" name="Google Shape;4176;p5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7" name="Google Shape;4177;p5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8" name="Google Shape;4178;p5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9" name="Google Shape;4179;p5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0" name="Google Shape;4180;p5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1" name="Google Shape;4181;p5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2" name="Google Shape;4182;p5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3" name="Google Shape;4183;p5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4" name="Google Shape;4184;p5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5" name="Google Shape;4185;p5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6" name="Google Shape;4186;p5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7" name="Google Shape;4187;p5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8" name="Google Shape;4188;p5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9" name="Google Shape;4189;p5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0" name="Google Shape;4190;p5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1" name="Google Shape;4191;p5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2" name="Google Shape;4192;p5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3" name="Google Shape;4193;p5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4" name="Google Shape;4194;p5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5" name="Google Shape;4195;p5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6" name="Google Shape;4196;p5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7" name="Google Shape;4197;p5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8" name="Google Shape;4198;p5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9" name="Google Shape;4199;p5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0" name="Google Shape;4200;p5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1" name="Google Shape;4201;p5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2" name="Google Shape;4202;p5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3" name="Google Shape;4203;p5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4" name="Google Shape;4204;p5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5" name="Google Shape;4205;p5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6" name="Google Shape;4206;p5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7" name="Google Shape;4207;p5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8" name="Google Shape;4208;p5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9" name="Google Shape;4209;p5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0" name="Google Shape;4210;p5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1" name="Google Shape;4211;p5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2" name="Google Shape;4212;p5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3" name="Google Shape;4213;p5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4" name="Google Shape;4214;p5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5" name="Google Shape;4215;p5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6" name="Google Shape;4216;p5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7" name="Google Shape;4217;p5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8" name="Google Shape;4218;p5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9" name="Google Shape;4219;p5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0" name="Google Shape;4220;p5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1" name="Google Shape;4221;p5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2" name="Google Shape;4222;p5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3" name="Google Shape;4223;p5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4" name="Google Shape;4224;p5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5" name="Google Shape;4225;p5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6" name="Google Shape;4226;p5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7" name="Google Shape;4227;p5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8" name="Google Shape;4228;p5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9" name="Google Shape;4229;p5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0" name="Google Shape;4230;p5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1" name="Google Shape;4231;p5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2" name="Google Shape;4232;p5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3" name="Google Shape;4233;p5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4" name="Google Shape;4234;p5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5" name="Google Shape;4235;p5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6" name="Google Shape;4236;p5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7" name="Google Shape;4237;p5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8" name="Google Shape;4238;p5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9" name="Google Shape;4239;p5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0" name="Google Shape;4240;p5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1" name="Google Shape;4241;p5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2" name="Google Shape;4242;p5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3" name="Google Shape;4243;p5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4" name="Google Shape;4244;p5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5" name="Google Shape;4245;p5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6" name="Google Shape;4246;p5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7" name="Google Shape;4247;p5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8" name="Google Shape;4248;p5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9" name="Google Shape;4249;p5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0" name="Google Shape;4250;p5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1" name="Google Shape;4251;p5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2" name="Google Shape;4252;p5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3" name="Google Shape;4253;p5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4" name="Google Shape;4254;p5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5" name="Google Shape;4255;p5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6" name="Google Shape;4256;p5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7" name="Google Shape;4257;p5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8" name="Google Shape;4258;p5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9" name="Google Shape;4259;p5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0" name="Google Shape;4260;p5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1" name="Google Shape;4261;p5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2" name="Google Shape;4262;p5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3" name="Google Shape;4263;p5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4" name="Google Shape;4264;p5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5" name="Google Shape;4265;p5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6" name="Google Shape;4266;p5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7" name="Google Shape;4267;p5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8" name="Google Shape;4268;p5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9" name="Google Shape;4269;p5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0" name="Google Shape;4270;p5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1" name="Google Shape;4271;p5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2" name="Google Shape;4272;p5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3" name="Google Shape;4273;p5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4" name="Google Shape;4274;p5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5" name="Google Shape;4275;p5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6" name="Google Shape;4276;p5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7" name="Google Shape;4277;p5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8" name="Google Shape;4278;p5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9" name="Google Shape;4279;p5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0" name="Google Shape;4280;p5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1" name="Google Shape;4281;p5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2" name="Google Shape;4282;p5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3" name="Google Shape;4283;p5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4" name="Google Shape;4284;p5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5" name="Google Shape;4285;p5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6" name="Google Shape;4286;p5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7" name="Google Shape;4287;p5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8" name="Google Shape;4288;p5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9" name="Google Shape;4289;p5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0" name="Google Shape;4290;p5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1" name="Google Shape;4291;p5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2" name="Google Shape;4292;p5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3" name="Google Shape;4293;p5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4" name="Google Shape;4294;p5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5" name="Google Shape;4295;p5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6" name="Google Shape;4296;p5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7" name="Google Shape;4297;p5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8" name="Google Shape;4298;p5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9" name="Google Shape;4299;p5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0" name="Google Shape;4300;p5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1" name="Google Shape;4301;p5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2" name="Google Shape;4302;p5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3" name="Google Shape;4303;p5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4" name="Google Shape;4304;p5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5" name="Google Shape;4305;p5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6" name="Google Shape;4306;p5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7" name="Google Shape;4307;p5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8" name="Google Shape;4308;p5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9" name="Google Shape;4309;p5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0" name="Google Shape;4310;p5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1" name="Google Shape;4311;p5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2" name="Google Shape;4312;p5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3" name="Google Shape;4313;p5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4" name="Google Shape;4314;p5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5" name="Google Shape;4315;p5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6" name="Google Shape;4316;p5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7" name="Google Shape;4317;p5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8" name="Google Shape;4318;p5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9" name="Google Shape;4319;p5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0" name="Google Shape;4320;p5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1" name="Google Shape;4321;p5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2" name="Google Shape;4322;p5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3" name="Google Shape;4323;p5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4" name="Google Shape;4324;p5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5" name="Google Shape;4325;p5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6" name="Google Shape;4326;p5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7" name="Google Shape;4327;p5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8" name="Google Shape;4328;p5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9" name="Google Shape;4329;p5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0" name="Google Shape;4330;p5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1" name="Google Shape;4331;p5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2" name="Google Shape;4332;p5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3" name="Google Shape;4333;p5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4" name="Google Shape;4334;p5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5" name="Google Shape;4335;p5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6" name="Google Shape;4336;p5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7" name="Google Shape;4337;p5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8" name="Google Shape;4338;p5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9" name="Google Shape;4339;p5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0" name="Google Shape;4340;p5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1" name="Google Shape;4341;p5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2" name="Google Shape;4342;p5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3" name="Google Shape;4343;p5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4" name="Google Shape;4344;p5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5" name="Google Shape;4345;p5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6" name="Google Shape;4346;p5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7" name="Google Shape;4347;p5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8" name="Google Shape;4348;p5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9" name="Google Shape;4349;p5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0" name="Google Shape;4350;p5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1" name="Google Shape;4351;p5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2" name="Google Shape;4352;p5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3" name="Google Shape;4353;p5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4" name="Google Shape;4354;p5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5" name="Google Shape;4355;p5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6" name="Google Shape;4356;p5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7" name="Google Shape;4357;p5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8" name="Google Shape;4358;p5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9" name="Google Shape;4359;p5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0" name="Google Shape;4360;p5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1" name="Google Shape;4361;p5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2" name="Google Shape;4362;p5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3" name="Google Shape;4363;p5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4" name="Google Shape;4364;p5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5" name="Google Shape;4365;p5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6" name="Google Shape;4366;p5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7" name="Google Shape;4367;p5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8" name="Google Shape;4368;p5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9" name="Google Shape;4369;p5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0" name="Google Shape;4370;p5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1" name="Google Shape;4371;p5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2" name="Google Shape;4372;p5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3" name="Google Shape;4373;p5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4" name="Google Shape;4374;p5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5" name="Google Shape;4375;p5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6" name="Google Shape;4376;p5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7" name="Google Shape;4377;p5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8" name="Google Shape;4378;p5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9" name="Google Shape;4379;p5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0" name="Google Shape;4380;p5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1" name="Google Shape;4381;p5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2" name="Google Shape;4382;p5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3" name="Google Shape;4383;p5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4" name="Google Shape;4384;p5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5" name="Google Shape;4385;p5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6" name="Google Shape;4386;p5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7" name="Google Shape;4387;p5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8" name="Google Shape;4388;p5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9" name="Google Shape;4389;p5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0" name="Google Shape;4390;p5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1" name="Google Shape;4391;p5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2" name="Google Shape;4392;p5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3" name="Google Shape;4393;p5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4" name="Google Shape;4394;p5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5" name="Google Shape;4395;p5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6" name="Google Shape;4396;p5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7" name="Google Shape;4397;p5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8" name="Google Shape;4398;p5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9" name="Google Shape;4399;p5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0" name="Google Shape;4400;p5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1" name="Google Shape;4401;p5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2" name="Google Shape;4402;p5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3" name="Google Shape;4403;p5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4" name="Google Shape;4404;p5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5" name="Google Shape;4405;p5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6" name="Google Shape;4406;p5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7" name="Google Shape;4407;p5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8" name="Google Shape;4408;p5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9" name="Google Shape;4409;p5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0" name="Google Shape;4410;p5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1" name="Google Shape;4411;p5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2" name="Google Shape;4412;p5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3" name="Google Shape;4413;p5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4" name="Google Shape;4414;p5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5" name="Google Shape;4415;p5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6" name="Google Shape;4416;p5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7" name="Google Shape;4417;p5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8" name="Google Shape;4418;p5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9" name="Google Shape;4419;p5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0" name="Google Shape;4420;p5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1" name="Google Shape;4421;p5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2" name="Google Shape;4422;p5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3" name="Google Shape;4423;p5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4" name="Google Shape;4424;p5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5" name="Google Shape;4425;p5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6" name="Google Shape;4426;p5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7" name="Google Shape;4427;p5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8" name="Google Shape;4428;p5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9" name="Google Shape;4429;p5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0" name="Google Shape;4430;p5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1" name="Google Shape;4431;p5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2" name="Google Shape;4432;p5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3" name="Google Shape;4433;p5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4" name="Google Shape;4434;p5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5" name="Google Shape;4435;p5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6" name="Google Shape;4436;p5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7" name="Google Shape;4437;p5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8" name="Google Shape;4438;p5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9" name="Google Shape;4439;p5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0" name="Google Shape;4440;p5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1" name="Google Shape;4441;p5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2" name="Google Shape;4442;p5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3" name="Google Shape;4443;p5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4" name="Google Shape;4444;p5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5" name="Google Shape;4445;p5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6" name="Google Shape;4446;p5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7" name="Google Shape;4447;p5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8" name="Google Shape;4448;p5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9" name="Google Shape;4449;p5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0" name="Google Shape;4450;p5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1" name="Google Shape;4451;p5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2" name="Google Shape;4452;p5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3" name="Google Shape;4453;p5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4" name="Google Shape;4454;p5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5" name="Google Shape;4455;p5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6" name="Google Shape;4456;p5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7" name="Google Shape;4457;p5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8" name="Google Shape;4458;p5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9" name="Google Shape;4459;p5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0" name="Google Shape;4460;p5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1" name="Google Shape;4461;p5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2" name="Google Shape;4462;p5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3" name="Google Shape;4463;p5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4" name="Google Shape;4464;p5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5" name="Google Shape;4465;p5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6" name="Google Shape;4466;p5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7" name="Google Shape;4467;p5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8" name="Google Shape;4468;p5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9" name="Google Shape;4469;p5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0" name="Google Shape;4470;p5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1" name="Google Shape;4471;p5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2" name="Google Shape;4472;p5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3" name="Google Shape;4473;p5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4" name="Google Shape;4474;p5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5" name="Google Shape;4475;p5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6" name="Google Shape;4476;p5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77" name="Google Shape;4477;p5"/>
          <p:cNvGrpSpPr/>
          <p:nvPr/>
        </p:nvGrpSpPr>
        <p:grpSpPr>
          <a:xfrm>
            <a:off x="-58858" y="3936708"/>
            <a:ext cx="232250" cy="231525"/>
            <a:chOff x="7443300" y="2363988"/>
            <a:chExt cx="232250" cy="231525"/>
          </a:xfrm>
        </p:grpSpPr>
        <p:sp>
          <p:nvSpPr>
            <p:cNvPr id="4478" name="Google Shape;44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79" name="Google Shape;44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80" name="Google Shape;44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1" name="Google Shape;44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82" name="Google Shape;4482;p5"/>
          <p:cNvGrpSpPr/>
          <p:nvPr/>
        </p:nvGrpSpPr>
        <p:grpSpPr>
          <a:xfrm>
            <a:off x="-58858" y="4168233"/>
            <a:ext cx="232250" cy="231525"/>
            <a:chOff x="7443300" y="2363988"/>
            <a:chExt cx="232250" cy="231525"/>
          </a:xfrm>
        </p:grpSpPr>
        <p:sp>
          <p:nvSpPr>
            <p:cNvPr id="4483" name="Google Shape;44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4" name="Google Shape;44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85" name="Google Shape;44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86" name="Google Shape;44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87" name="Google Shape;4487;p5"/>
          <p:cNvGrpSpPr/>
          <p:nvPr/>
        </p:nvGrpSpPr>
        <p:grpSpPr>
          <a:xfrm>
            <a:off x="-58858" y="4399758"/>
            <a:ext cx="232250" cy="231525"/>
            <a:chOff x="7443300" y="2363988"/>
            <a:chExt cx="232250" cy="231525"/>
          </a:xfrm>
        </p:grpSpPr>
        <p:sp>
          <p:nvSpPr>
            <p:cNvPr id="4488" name="Google Shape;44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89" name="Google Shape;44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90" name="Google Shape;44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1" name="Google Shape;44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92" name="Google Shape;4492;p5"/>
          <p:cNvGrpSpPr/>
          <p:nvPr/>
        </p:nvGrpSpPr>
        <p:grpSpPr>
          <a:xfrm>
            <a:off x="-58858" y="4631283"/>
            <a:ext cx="232250" cy="231525"/>
            <a:chOff x="7443300" y="2363988"/>
            <a:chExt cx="232250" cy="231525"/>
          </a:xfrm>
        </p:grpSpPr>
        <p:sp>
          <p:nvSpPr>
            <p:cNvPr id="4493" name="Google Shape;44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94" name="Google Shape;44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495" name="Google Shape;44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96" name="Google Shape;44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497" name="Google Shape;4497;p5"/>
          <p:cNvGrpSpPr/>
          <p:nvPr/>
        </p:nvGrpSpPr>
        <p:grpSpPr>
          <a:xfrm>
            <a:off x="-58858" y="4862808"/>
            <a:ext cx="232250" cy="231525"/>
            <a:chOff x="7443300" y="2363988"/>
            <a:chExt cx="232250" cy="231525"/>
          </a:xfrm>
        </p:grpSpPr>
        <p:sp>
          <p:nvSpPr>
            <p:cNvPr id="4498" name="Google Shape;44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499" name="Google Shape;44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00" name="Google Shape;45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1" name="Google Shape;45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02" name="Google Shape;4502;p5"/>
          <p:cNvGrpSpPr/>
          <p:nvPr/>
        </p:nvGrpSpPr>
        <p:grpSpPr>
          <a:xfrm>
            <a:off x="-58858" y="5094333"/>
            <a:ext cx="232250" cy="231525"/>
            <a:chOff x="7443300" y="2363988"/>
            <a:chExt cx="232250" cy="231525"/>
          </a:xfrm>
        </p:grpSpPr>
        <p:sp>
          <p:nvSpPr>
            <p:cNvPr id="4503" name="Google Shape;450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4" name="Google Shape;450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05" name="Google Shape;450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06" name="Google Shape;450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07" name="Google Shape;4507;p5"/>
          <p:cNvGrpSpPr/>
          <p:nvPr/>
        </p:nvGrpSpPr>
        <p:grpSpPr>
          <a:xfrm>
            <a:off x="172655" y="4168233"/>
            <a:ext cx="232250" cy="231525"/>
            <a:chOff x="7443300" y="2363988"/>
            <a:chExt cx="232250" cy="231525"/>
          </a:xfrm>
        </p:grpSpPr>
        <p:sp>
          <p:nvSpPr>
            <p:cNvPr id="4508" name="Google Shape;450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09" name="Google Shape;450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10" name="Google Shape;451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1" name="Google Shape;451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12" name="Google Shape;4512;p5"/>
          <p:cNvGrpSpPr/>
          <p:nvPr/>
        </p:nvGrpSpPr>
        <p:grpSpPr>
          <a:xfrm>
            <a:off x="172655" y="4399758"/>
            <a:ext cx="232250" cy="231525"/>
            <a:chOff x="7443300" y="2363988"/>
            <a:chExt cx="232250" cy="231525"/>
          </a:xfrm>
        </p:grpSpPr>
        <p:sp>
          <p:nvSpPr>
            <p:cNvPr id="4513" name="Google Shape;451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4" name="Google Shape;451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15" name="Google Shape;451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16" name="Google Shape;451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17" name="Google Shape;4517;p5"/>
          <p:cNvGrpSpPr/>
          <p:nvPr/>
        </p:nvGrpSpPr>
        <p:grpSpPr>
          <a:xfrm>
            <a:off x="172655" y="4631283"/>
            <a:ext cx="232250" cy="231525"/>
            <a:chOff x="7443300" y="2363988"/>
            <a:chExt cx="232250" cy="231525"/>
          </a:xfrm>
        </p:grpSpPr>
        <p:sp>
          <p:nvSpPr>
            <p:cNvPr id="4518" name="Google Shape;451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19" name="Google Shape;451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20" name="Google Shape;452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1" name="Google Shape;452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22" name="Google Shape;4522;p5"/>
          <p:cNvGrpSpPr/>
          <p:nvPr/>
        </p:nvGrpSpPr>
        <p:grpSpPr>
          <a:xfrm>
            <a:off x="172655" y="4862808"/>
            <a:ext cx="232250" cy="231525"/>
            <a:chOff x="7443300" y="2363988"/>
            <a:chExt cx="232250" cy="231525"/>
          </a:xfrm>
        </p:grpSpPr>
        <p:sp>
          <p:nvSpPr>
            <p:cNvPr id="4523" name="Google Shape;452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4" name="Google Shape;452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25" name="Google Shape;452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26" name="Google Shape;452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27" name="Google Shape;4527;p5"/>
          <p:cNvGrpSpPr/>
          <p:nvPr/>
        </p:nvGrpSpPr>
        <p:grpSpPr>
          <a:xfrm>
            <a:off x="172655" y="5094333"/>
            <a:ext cx="232250" cy="231525"/>
            <a:chOff x="7443300" y="2363988"/>
            <a:chExt cx="232250" cy="231525"/>
          </a:xfrm>
        </p:grpSpPr>
        <p:sp>
          <p:nvSpPr>
            <p:cNvPr id="4528" name="Google Shape;452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29" name="Google Shape;452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30" name="Google Shape;453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1" name="Google Shape;453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32" name="Google Shape;4532;p5"/>
          <p:cNvGrpSpPr/>
          <p:nvPr/>
        </p:nvGrpSpPr>
        <p:grpSpPr>
          <a:xfrm>
            <a:off x="404167" y="4862808"/>
            <a:ext cx="232250" cy="231525"/>
            <a:chOff x="7443300" y="2363988"/>
            <a:chExt cx="232250" cy="231525"/>
          </a:xfrm>
        </p:grpSpPr>
        <p:sp>
          <p:nvSpPr>
            <p:cNvPr id="4533" name="Google Shape;45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4" name="Google Shape;45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35" name="Google Shape;45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6" name="Google Shape;45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37" name="Google Shape;4537;p5"/>
          <p:cNvGrpSpPr/>
          <p:nvPr/>
        </p:nvGrpSpPr>
        <p:grpSpPr>
          <a:xfrm>
            <a:off x="404167" y="5094333"/>
            <a:ext cx="232250" cy="231525"/>
            <a:chOff x="7443300" y="2363988"/>
            <a:chExt cx="232250" cy="231525"/>
          </a:xfrm>
        </p:grpSpPr>
        <p:sp>
          <p:nvSpPr>
            <p:cNvPr id="4538" name="Google Shape;45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39" name="Google Shape;45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40" name="Google Shape;45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1" name="Google Shape;45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42" name="Google Shape;4542;p5"/>
          <p:cNvGrpSpPr/>
          <p:nvPr/>
        </p:nvGrpSpPr>
        <p:grpSpPr>
          <a:xfrm>
            <a:off x="635717" y="4862808"/>
            <a:ext cx="232250" cy="231525"/>
            <a:chOff x="7443300" y="2363988"/>
            <a:chExt cx="232250" cy="231525"/>
          </a:xfrm>
        </p:grpSpPr>
        <p:sp>
          <p:nvSpPr>
            <p:cNvPr id="4543" name="Google Shape;45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4" name="Google Shape;45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45" name="Google Shape;45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6" name="Google Shape;45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47" name="Google Shape;4547;p5"/>
          <p:cNvGrpSpPr/>
          <p:nvPr/>
        </p:nvGrpSpPr>
        <p:grpSpPr>
          <a:xfrm>
            <a:off x="635717" y="5094333"/>
            <a:ext cx="232250" cy="231525"/>
            <a:chOff x="7443300" y="2363988"/>
            <a:chExt cx="232250" cy="231525"/>
          </a:xfrm>
        </p:grpSpPr>
        <p:sp>
          <p:nvSpPr>
            <p:cNvPr id="4548" name="Google Shape;45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49" name="Google Shape;45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50" name="Google Shape;45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1" name="Google Shape;45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52" name="Google Shape;4552;p5"/>
          <p:cNvGrpSpPr/>
          <p:nvPr/>
        </p:nvGrpSpPr>
        <p:grpSpPr>
          <a:xfrm>
            <a:off x="867230" y="4862808"/>
            <a:ext cx="232250" cy="231525"/>
            <a:chOff x="7443300" y="2363988"/>
            <a:chExt cx="232250" cy="231525"/>
          </a:xfrm>
        </p:grpSpPr>
        <p:sp>
          <p:nvSpPr>
            <p:cNvPr id="4553" name="Google Shape;45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4" name="Google Shape;45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55" name="Google Shape;45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6" name="Google Shape;45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57" name="Google Shape;4557;p5"/>
          <p:cNvGrpSpPr/>
          <p:nvPr/>
        </p:nvGrpSpPr>
        <p:grpSpPr>
          <a:xfrm>
            <a:off x="867230" y="5094333"/>
            <a:ext cx="232250" cy="231525"/>
            <a:chOff x="7443300" y="2363988"/>
            <a:chExt cx="232250" cy="231525"/>
          </a:xfrm>
        </p:grpSpPr>
        <p:sp>
          <p:nvSpPr>
            <p:cNvPr id="4558" name="Google Shape;45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59" name="Google Shape;45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60" name="Google Shape;45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1" name="Google Shape;45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62" name="Google Shape;4562;p5"/>
          <p:cNvGrpSpPr/>
          <p:nvPr/>
        </p:nvGrpSpPr>
        <p:grpSpPr>
          <a:xfrm>
            <a:off x="1098742" y="5094333"/>
            <a:ext cx="232250" cy="231525"/>
            <a:chOff x="7443300" y="2363988"/>
            <a:chExt cx="232250" cy="231525"/>
          </a:xfrm>
        </p:grpSpPr>
        <p:sp>
          <p:nvSpPr>
            <p:cNvPr id="4563" name="Google Shape;45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4" name="Google Shape;45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65" name="Google Shape;45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6" name="Google Shape;45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67" name="Google Shape;4567;p5"/>
          <p:cNvGrpSpPr/>
          <p:nvPr/>
        </p:nvGrpSpPr>
        <p:grpSpPr>
          <a:xfrm>
            <a:off x="1330267" y="5094333"/>
            <a:ext cx="232250" cy="231525"/>
            <a:chOff x="7443300" y="2363988"/>
            <a:chExt cx="232250" cy="231525"/>
          </a:xfrm>
        </p:grpSpPr>
        <p:sp>
          <p:nvSpPr>
            <p:cNvPr id="4568" name="Google Shape;45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69" name="Google Shape;45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570" name="Google Shape;45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1" name="Google Shape;45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72" name="Google Shape;4572;p5"/>
          <p:cNvGrpSpPr/>
          <p:nvPr/>
        </p:nvGrpSpPr>
        <p:grpSpPr>
          <a:xfrm rot="10800000" flipH="1">
            <a:off x="-58488" y="12"/>
            <a:ext cx="231525" cy="231500"/>
            <a:chOff x="130100" y="-15263"/>
            <a:chExt cx="231525" cy="231500"/>
          </a:xfrm>
        </p:grpSpPr>
        <p:sp>
          <p:nvSpPr>
            <p:cNvPr id="4573" name="Google Shape;457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4" name="Google Shape;457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75" name="Google Shape;457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6" name="Google Shape;457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77" name="Google Shape;4577;p5"/>
          <p:cNvGrpSpPr/>
          <p:nvPr/>
        </p:nvGrpSpPr>
        <p:grpSpPr>
          <a:xfrm rot="10800000" flipH="1">
            <a:off x="173037" y="12"/>
            <a:ext cx="231525" cy="231500"/>
            <a:chOff x="130100" y="-15263"/>
            <a:chExt cx="231525" cy="231500"/>
          </a:xfrm>
        </p:grpSpPr>
        <p:sp>
          <p:nvSpPr>
            <p:cNvPr id="4578" name="Google Shape;457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79" name="Google Shape;457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80" name="Google Shape;458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1" name="Google Shape;458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82" name="Google Shape;4582;p5"/>
          <p:cNvGrpSpPr/>
          <p:nvPr/>
        </p:nvGrpSpPr>
        <p:grpSpPr>
          <a:xfrm rot="10800000" flipH="1">
            <a:off x="404562" y="12"/>
            <a:ext cx="231525" cy="231500"/>
            <a:chOff x="130100" y="-15263"/>
            <a:chExt cx="231525" cy="231500"/>
          </a:xfrm>
        </p:grpSpPr>
        <p:sp>
          <p:nvSpPr>
            <p:cNvPr id="4583" name="Google Shape;458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4" name="Google Shape;458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85" name="Google Shape;458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6" name="Google Shape;458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87" name="Google Shape;4587;p5"/>
          <p:cNvGrpSpPr/>
          <p:nvPr/>
        </p:nvGrpSpPr>
        <p:grpSpPr>
          <a:xfrm rot="10800000" flipH="1">
            <a:off x="636087" y="12"/>
            <a:ext cx="231525" cy="231500"/>
            <a:chOff x="130100" y="-15263"/>
            <a:chExt cx="231525" cy="231500"/>
          </a:xfrm>
        </p:grpSpPr>
        <p:sp>
          <p:nvSpPr>
            <p:cNvPr id="4588" name="Google Shape;458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89" name="Google Shape;458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90" name="Google Shape;459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1" name="Google Shape;459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92" name="Google Shape;4592;p5"/>
          <p:cNvGrpSpPr/>
          <p:nvPr/>
        </p:nvGrpSpPr>
        <p:grpSpPr>
          <a:xfrm rot="10800000" flipH="1">
            <a:off x="-58488" y="231512"/>
            <a:ext cx="231525" cy="231500"/>
            <a:chOff x="130100" y="-15263"/>
            <a:chExt cx="231525" cy="231500"/>
          </a:xfrm>
        </p:grpSpPr>
        <p:sp>
          <p:nvSpPr>
            <p:cNvPr id="4593" name="Google Shape;459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4" name="Google Shape;459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595" name="Google Shape;459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6" name="Google Shape;459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597" name="Google Shape;4597;p5"/>
          <p:cNvGrpSpPr/>
          <p:nvPr/>
        </p:nvGrpSpPr>
        <p:grpSpPr>
          <a:xfrm rot="10800000" flipH="1">
            <a:off x="173037" y="231512"/>
            <a:ext cx="231525" cy="231500"/>
            <a:chOff x="130100" y="-15263"/>
            <a:chExt cx="231525" cy="231500"/>
          </a:xfrm>
        </p:grpSpPr>
        <p:sp>
          <p:nvSpPr>
            <p:cNvPr id="4598" name="Google Shape;459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599" name="Google Shape;459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00" name="Google Shape;460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1" name="Google Shape;460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02" name="Google Shape;4602;p5"/>
          <p:cNvGrpSpPr/>
          <p:nvPr/>
        </p:nvGrpSpPr>
        <p:grpSpPr>
          <a:xfrm rot="10800000" flipH="1">
            <a:off x="867612" y="12"/>
            <a:ext cx="231525" cy="231500"/>
            <a:chOff x="130100" y="-15263"/>
            <a:chExt cx="231525" cy="231500"/>
          </a:xfrm>
        </p:grpSpPr>
        <p:sp>
          <p:nvSpPr>
            <p:cNvPr id="4603" name="Google Shape;460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4" name="Google Shape;460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05" name="Google Shape;460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06" name="Google Shape;460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07" name="Google Shape;4607;p5"/>
          <p:cNvGrpSpPr/>
          <p:nvPr/>
        </p:nvGrpSpPr>
        <p:grpSpPr>
          <a:xfrm rot="10800000" flipH="1">
            <a:off x="1099137" y="12"/>
            <a:ext cx="231525" cy="231500"/>
            <a:chOff x="130100" y="-15263"/>
            <a:chExt cx="231525" cy="231500"/>
          </a:xfrm>
        </p:grpSpPr>
        <p:sp>
          <p:nvSpPr>
            <p:cNvPr id="4608" name="Google Shape;460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09" name="Google Shape;460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10" name="Google Shape;461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1" name="Google Shape;461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12" name="Google Shape;4612;p5"/>
          <p:cNvGrpSpPr/>
          <p:nvPr/>
        </p:nvGrpSpPr>
        <p:grpSpPr>
          <a:xfrm rot="10800000" flipH="1">
            <a:off x="1330662" y="12"/>
            <a:ext cx="231525" cy="231500"/>
            <a:chOff x="130100" y="-15263"/>
            <a:chExt cx="231525" cy="231500"/>
          </a:xfrm>
        </p:grpSpPr>
        <p:sp>
          <p:nvSpPr>
            <p:cNvPr id="4613" name="Google Shape;461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4" name="Google Shape;461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15" name="Google Shape;461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6" name="Google Shape;461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17" name="Google Shape;4617;p5"/>
          <p:cNvGrpSpPr/>
          <p:nvPr/>
        </p:nvGrpSpPr>
        <p:grpSpPr>
          <a:xfrm rot="10800000" flipH="1">
            <a:off x="-58488" y="463012"/>
            <a:ext cx="231525" cy="231500"/>
            <a:chOff x="130100" y="-15263"/>
            <a:chExt cx="231525" cy="231500"/>
          </a:xfrm>
        </p:grpSpPr>
        <p:sp>
          <p:nvSpPr>
            <p:cNvPr id="4618" name="Google Shape;461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19" name="Google Shape;461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20" name="Google Shape;462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1" name="Google Shape;462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2" name="Google Shape;4622;p5"/>
          <p:cNvGrpSpPr/>
          <p:nvPr/>
        </p:nvGrpSpPr>
        <p:grpSpPr>
          <a:xfrm rot="10800000" flipH="1">
            <a:off x="173037" y="463012"/>
            <a:ext cx="231525" cy="231500"/>
            <a:chOff x="130100" y="-15263"/>
            <a:chExt cx="231525" cy="231500"/>
          </a:xfrm>
        </p:grpSpPr>
        <p:sp>
          <p:nvSpPr>
            <p:cNvPr id="4623" name="Google Shape;462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4" name="Google Shape;462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25" name="Google Shape;462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26" name="Google Shape;462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27" name="Google Shape;4627;p5"/>
          <p:cNvGrpSpPr/>
          <p:nvPr/>
        </p:nvGrpSpPr>
        <p:grpSpPr>
          <a:xfrm rot="10800000" flipH="1">
            <a:off x="-58488" y="694512"/>
            <a:ext cx="231525" cy="231500"/>
            <a:chOff x="130100" y="-15263"/>
            <a:chExt cx="231525" cy="231500"/>
          </a:xfrm>
        </p:grpSpPr>
        <p:sp>
          <p:nvSpPr>
            <p:cNvPr id="4628" name="Google Shape;462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29" name="Google Shape;462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30" name="Google Shape;463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1" name="Google Shape;463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2" name="Google Shape;4632;p5"/>
          <p:cNvGrpSpPr/>
          <p:nvPr/>
        </p:nvGrpSpPr>
        <p:grpSpPr>
          <a:xfrm rot="10800000" flipH="1">
            <a:off x="173037" y="694512"/>
            <a:ext cx="231525" cy="231500"/>
            <a:chOff x="130100" y="-15263"/>
            <a:chExt cx="231525" cy="231500"/>
          </a:xfrm>
        </p:grpSpPr>
        <p:sp>
          <p:nvSpPr>
            <p:cNvPr id="4633" name="Google Shape;4633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4" name="Google Shape;4634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35" name="Google Shape;4635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36" name="Google Shape;4636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37" name="Google Shape;4637;p5"/>
          <p:cNvGrpSpPr/>
          <p:nvPr/>
        </p:nvGrpSpPr>
        <p:grpSpPr>
          <a:xfrm rot="10800000" flipH="1">
            <a:off x="404562" y="231512"/>
            <a:ext cx="231525" cy="231500"/>
            <a:chOff x="130100" y="-15263"/>
            <a:chExt cx="231525" cy="231500"/>
          </a:xfrm>
        </p:grpSpPr>
        <p:sp>
          <p:nvSpPr>
            <p:cNvPr id="4638" name="Google Shape;4638;p5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39" name="Google Shape;4639;p5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4640" name="Google Shape;4640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1" name="Google Shape;4641;p5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42" name="Google Shape;4642;p5"/>
          <p:cNvGrpSpPr/>
          <p:nvPr/>
        </p:nvGrpSpPr>
        <p:grpSpPr>
          <a:xfrm>
            <a:off x="8275883" y="-372"/>
            <a:ext cx="231525" cy="232250"/>
            <a:chOff x="8351975" y="1405275"/>
            <a:chExt cx="231525" cy="232250"/>
          </a:xfrm>
        </p:grpSpPr>
        <p:sp>
          <p:nvSpPr>
            <p:cNvPr id="4643" name="Google Shape;464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4" name="Google Shape;464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45" name="Google Shape;464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46" name="Google Shape;464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47" name="Google Shape;4647;p5"/>
          <p:cNvGrpSpPr/>
          <p:nvPr/>
        </p:nvGrpSpPr>
        <p:grpSpPr>
          <a:xfrm>
            <a:off x="8507408" y="-372"/>
            <a:ext cx="231525" cy="232250"/>
            <a:chOff x="8351975" y="1405275"/>
            <a:chExt cx="231525" cy="232250"/>
          </a:xfrm>
        </p:grpSpPr>
        <p:sp>
          <p:nvSpPr>
            <p:cNvPr id="4648" name="Google Shape;464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49" name="Google Shape;464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50" name="Google Shape;465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1" name="Google Shape;465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52" name="Google Shape;4652;p5"/>
          <p:cNvGrpSpPr/>
          <p:nvPr/>
        </p:nvGrpSpPr>
        <p:grpSpPr>
          <a:xfrm>
            <a:off x="8738933" y="-372"/>
            <a:ext cx="231525" cy="232250"/>
            <a:chOff x="8351975" y="1405275"/>
            <a:chExt cx="231525" cy="232250"/>
          </a:xfrm>
        </p:grpSpPr>
        <p:sp>
          <p:nvSpPr>
            <p:cNvPr id="4653" name="Google Shape;465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4" name="Google Shape;465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55" name="Google Shape;465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56" name="Google Shape;465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57" name="Google Shape;4657;p5"/>
          <p:cNvGrpSpPr/>
          <p:nvPr/>
        </p:nvGrpSpPr>
        <p:grpSpPr>
          <a:xfrm>
            <a:off x="8970458" y="-372"/>
            <a:ext cx="231525" cy="232250"/>
            <a:chOff x="8351975" y="1405275"/>
            <a:chExt cx="231525" cy="232250"/>
          </a:xfrm>
        </p:grpSpPr>
        <p:sp>
          <p:nvSpPr>
            <p:cNvPr id="4658" name="Google Shape;465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59" name="Google Shape;465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60" name="Google Shape;466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1" name="Google Shape;466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62" name="Google Shape;4662;p5"/>
          <p:cNvGrpSpPr/>
          <p:nvPr/>
        </p:nvGrpSpPr>
        <p:grpSpPr>
          <a:xfrm>
            <a:off x="9201983" y="-372"/>
            <a:ext cx="231525" cy="232250"/>
            <a:chOff x="8351975" y="1405275"/>
            <a:chExt cx="231525" cy="232250"/>
          </a:xfrm>
        </p:grpSpPr>
        <p:sp>
          <p:nvSpPr>
            <p:cNvPr id="4663" name="Google Shape;466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4" name="Google Shape;466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65" name="Google Shape;466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66" name="Google Shape;466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67" name="Google Shape;4667;p5"/>
          <p:cNvGrpSpPr/>
          <p:nvPr/>
        </p:nvGrpSpPr>
        <p:grpSpPr>
          <a:xfrm>
            <a:off x="8507408" y="231128"/>
            <a:ext cx="231525" cy="232250"/>
            <a:chOff x="8351975" y="1405275"/>
            <a:chExt cx="231525" cy="232250"/>
          </a:xfrm>
        </p:grpSpPr>
        <p:sp>
          <p:nvSpPr>
            <p:cNvPr id="4668" name="Google Shape;466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69" name="Google Shape;466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70" name="Google Shape;467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1" name="Google Shape;467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72" name="Google Shape;4672;p5"/>
          <p:cNvGrpSpPr/>
          <p:nvPr/>
        </p:nvGrpSpPr>
        <p:grpSpPr>
          <a:xfrm>
            <a:off x="8738933" y="231128"/>
            <a:ext cx="231525" cy="232250"/>
            <a:chOff x="8351975" y="1405275"/>
            <a:chExt cx="231525" cy="232250"/>
          </a:xfrm>
        </p:grpSpPr>
        <p:sp>
          <p:nvSpPr>
            <p:cNvPr id="4673" name="Google Shape;467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4" name="Google Shape;467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75" name="Google Shape;467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76" name="Google Shape;467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77" name="Google Shape;4677;p5"/>
          <p:cNvGrpSpPr/>
          <p:nvPr/>
        </p:nvGrpSpPr>
        <p:grpSpPr>
          <a:xfrm>
            <a:off x="8970458" y="231128"/>
            <a:ext cx="231525" cy="232250"/>
            <a:chOff x="8351975" y="1405275"/>
            <a:chExt cx="231525" cy="232250"/>
          </a:xfrm>
        </p:grpSpPr>
        <p:sp>
          <p:nvSpPr>
            <p:cNvPr id="4678" name="Google Shape;467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79" name="Google Shape;467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80" name="Google Shape;468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1" name="Google Shape;468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82" name="Google Shape;4682;p5"/>
          <p:cNvGrpSpPr/>
          <p:nvPr/>
        </p:nvGrpSpPr>
        <p:grpSpPr>
          <a:xfrm>
            <a:off x="9201983" y="231128"/>
            <a:ext cx="231525" cy="232250"/>
            <a:chOff x="8351975" y="1405275"/>
            <a:chExt cx="231525" cy="232250"/>
          </a:xfrm>
        </p:grpSpPr>
        <p:sp>
          <p:nvSpPr>
            <p:cNvPr id="4683" name="Google Shape;468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4" name="Google Shape;468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85" name="Google Shape;468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6" name="Google Shape;468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87" name="Google Shape;4687;p5"/>
          <p:cNvGrpSpPr/>
          <p:nvPr/>
        </p:nvGrpSpPr>
        <p:grpSpPr>
          <a:xfrm>
            <a:off x="8970458" y="462628"/>
            <a:ext cx="231525" cy="232250"/>
            <a:chOff x="8351975" y="1405275"/>
            <a:chExt cx="231525" cy="232250"/>
          </a:xfrm>
        </p:grpSpPr>
        <p:sp>
          <p:nvSpPr>
            <p:cNvPr id="4688" name="Google Shape;468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89" name="Google Shape;468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90" name="Google Shape;469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1" name="Google Shape;469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92" name="Google Shape;4692;p5"/>
          <p:cNvGrpSpPr/>
          <p:nvPr/>
        </p:nvGrpSpPr>
        <p:grpSpPr>
          <a:xfrm>
            <a:off x="9201983" y="462628"/>
            <a:ext cx="231525" cy="232250"/>
            <a:chOff x="8351975" y="1405275"/>
            <a:chExt cx="231525" cy="232250"/>
          </a:xfrm>
        </p:grpSpPr>
        <p:sp>
          <p:nvSpPr>
            <p:cNvPr id="4693" name="Google Shape;469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4" name="Google Shape;469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695" name="Google Shape;469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96" name="Google Shape;469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697" name="Google Shape;4697;p5"/>
          <p:cNvGrpSpPr/>
          <p:nvPr/>
        </p:nvGrpSpPr>
        <p:grpSpPr>
          <a:xfrm>
            <a:off x="8970458" y="694128"/>
            <a:ext cx="231525" cy="232250"/>
            <a:chOff x="8351975" y="1405275"/>
            <a:chExt cx="231525" cy="232250"/>
          </a:xfrm>
        </p:grpSpPr>
        <p:sp>
          <p:nvSpPr>
            <p:cNvPr id="4698" name="Google Shape;469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699" name="Google Shape;469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00" name="Google Shape;470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1" name="Google Shape;470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02" name="Google Shape;4702;p5"/>
          <p:cNvGrpSpPr/>
          <p:nvPr/>
        </p:nvGrpSpPr>
        <p:grpSpPr>
          <a:xfrm>
            <a:off x="9201983" y="694128"/>
            <a:ext cx="231525" cy="232250"/>
            <a:chOff x="8351975" y="1405275"/>
            <a:chExt cx="231525" cy="232250"/>
          </a:xfrm>
        </p:grpSpPr>
        <p:sp>
          <p:nvSpPr>
            <p:cNvPr id="4703" name="Google Shape;470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04" name="Google Shape;470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05" name="Google Shape;470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06" name="Google Shape;470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07" name="Google Shape;4707;p5"/>
          <p:cNvGrpSpPr/>
          <p:nvPr/>
        </p:nvGrpSpPr>
        <p:grpSpPr>
          <a:xfrm>
            <a:off x="8738933" y="462628"/>
            <a:ext cx="231525" cy="232250"/>
            <a:chOff x="8351975" y="1405275"/>
            <a:chExt cx="231525" cy="232250"/>
          </a:xfrm>
        </p:grpSpPr>
        <p:sp>
          <p:nvSpPr>
            <p:cNvPr id="4708" name="Google Shape;470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09" name="Google Shape;470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10" name="Google Shape;471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1" name="Google Shape;471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2" name="Google Shape;4712;p5"/>
          <p:cNvGrpSpPr/>
          <p:nvPr/>
        </p:nvGrpSpPr>
        <p:grpSpPr>
          <a:xfrm>
            <a:off x="8970458" y="925628"/>
            <a:ext cx="231525" cy="232250"/>
            <a:chOff x="8351975" y="1405275"/>
            <a:chExt cx="231525" cy="232250"/>
          </a:xfrm>
        </p:grpSpPr>
        <p:sp>
          <p:nvSpPr>
            <p:cNvPr id="4713" name="Google Shape;471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14" name="Google Shape;471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15" name="Google Shape;471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6" name="Google Shape;471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17" name="Google Shape;4717;p5"/>
          <p:cNvGrpSpPr/>
          <p:nvPr/>
        </p:nvGrpSpPr>
        <p:grpSpPr>
          <a:xfrm>
            <a:off x="9201983" y="925628"/>
            <a:ext cx="231525" cy="232250"/>
            <a:chOff x="8351975" y="1405275"/>
            <a:chExt cx="231525" cy="232250"/>
          </a:xfrm>
        </p:grpSpPr>
        <p:sp>
          <p:nvSpPr>
            <p:cNvPr id="4718" name="Google Shape;471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19" name="Google Shape;471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20" name="Google Shape;472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1" name="Google Shape;472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22" name="Google Shape;4722;p5"/>
          <p:cNvGrpSpPr/>
          <p:nvPr/>
        </p:nvGrpSpPr>
        <p:grpSpPr>
          <a:xfrm>
            <a:off x="9201983" y="1157128"/>
            <a:ext cx="231525" cy="232250"/>
            <a:chOff x="8351975" y="1405275"/>
            <a:chExt cx="231525" cy="232250"/>
          </a:xfrm>
        </p:grpSpPr>
        <p:sp>
          <p:nvSpPr>
            <p:cNvPr id="4723" name="Google Shape;4723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4" name="Google Shape;4724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25" name="Google Shape;4725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26" name="Google Shape;4726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27" name="Google Shape;4727;p5"/>
          <p:cNvGrpSpPr/>
          <p:nvPr/>
        </p:nvGrpSpPr>
        <p:grpSpPr>
          <a:xfrm>
            <a:off x="8044358" y="-372"/>
            <a:ext cx="231525" cy="232250"/>
            <a:chOff x="8351975" y="1405275"/>
            <a:chExt cx="231525" cy="232250"/>
          </a:xfrm>
        </p:grpSpPr>
        <p:sp>
          <p:nvSpPr>
            <p:cNvPr id="4728" name="Google Shape;4728;p5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29" name="Google Shape;4729;p5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4730" name="Google Shape;4730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1" name="Google Shape;4731;p5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32" name="Google Shape;4732;p5"/>
          <p:cNvGrpSpPr/>
          <p:nvPr/>
        </p:nvGrpSpPr>
        <p:grpSpPr>
          <a:xfrm>
            <a:off x="8971180" y="4861589"/>
            <a:ext cx="232250" cy="231525"/>
            <a:chOff x="7443300" y="2363988"/>
            <a:chExt cx="232250" cy="231525"/>
          </a:xfrm>
        </p:grpSpPr>
        <p:sp>
          <p:nvSpPr>
            <p:cNvPr id="4733" name="Google Shape;47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4" name="Google Shape;47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35" name="Google Shape;47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36" name="Google Shape;47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37" name="Google Shape;4737;p5"/>
          <p:cNvGrpSpPr/>
          <p:nvPr/>
        </p:nvGrpSpPr>
        <p:grpSpPr>
          <a:xfrm>
            <a:off x="8738930" y="4861589"/>
            <a:ext cx="232250" cy="231525"/>
            <a:chOff x="7443300" y="2363988"/>
            <a:chExt cx="232250" cy="231525"/>
          </a:xfrm>
        </p:grpSpPr>
        <p:sp>
          <p:nvSpPr>
            <p:cNvPr id="4738" name="Google Shape;47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39" name="Google Shape;47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40" name="Google Shape;47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1" name="Google Shape;47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42" name="Google Shape;4742;p5"/>
          <p:cNvGrpSpPr/>
          <p:nvPr/>
        </p:nvGrpSpPr>
        <p:grpSpPr>
          <a:xfrm>
            <a:off x="8507043" y="4861589"/>
            <a:ext cx="232250" cy="231525"/>
            <a:chOff x="7443300" y="2363988"/>
            <a:chExt cx="232250" cy="231525"/>
          </a:xfrm>
        </p:grpSpPr>
        <p:sp>
          <p:nvSpPr>
            <p:cNvPr id="4743" name="Google Shape;47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4" name="Google Shape;47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45" name="Google Shape;47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6" name="Google Shape;47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47" name="Google Shape;4747;p5"/>
          <p:cNvGrpSpPr/>
          <p:nvPr/>
        </p:nvGrpSpPr>
        <p:grpSpPr>
          <a:xfrm>
            <a:off x="8275155" y="4861589"/>
            <a:ext cx="232250" cy="231525"/>
            <a:chOff x="7443300" y="2363988"/>
            <a:chExt cx="232250" cy="231525"/>
          </a:xfrm>
        </p:grpSpPr>
        <p:sp>
          <p:nvSpPr>
            <p:cNvPr id="4748" name="Google Shape;47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49" name="Google Shape;47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50" name="Google Shape;47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1" name="Google Shape;47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52" name="Google Shape;4752;p5"/>
          <p:cNvGrpSpPr/>
          <p:nvPr/>
        </p:nvGrpSpPr>
        <p:grpSpPr>
          <a:xfrm>
            <a:off x="8043268" y="4861589"/>
            <a:ext cx="232250" cy="231525"/>
            <a:chOff x="7443300" y="2363988"/>
            <a:chExt cx="232250" cy="231525"/>
          </a:xfrm>
        </p:grpSpPr>
        <p:sp>
          <p:nvSpPr>
            <p:cNvPr id="4753" name="Google Shape;47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54" name="Google Shape;47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55" name="Google Shape;47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56" name="Google Shape;47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57" name="Google Shape;4757;p5"/>
          <p:cNvGrpSpPr/>
          <p:nvPr/>
        </p:nvGrpSpPr>
        <p:grpSpPr>
          <a:xfrm>
            <a:off x="8971180" y="4630064"/>
            <a:ext cx="232250" cy="231525"/>
            <a:chOff x="7443300" y="2363988"/>
            <a:chExt cx="232250" cy="231525"/>
          </a:xfrm>
        </p:grpSpPr>
        <p:sp>
          <p:nvSpPr>
            <p:cNvPr id="4758" name="Google Shape;47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59" name="Google Shape;47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60" name="Google Shape;47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1" name="Google Shape;47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62" name="Google Shape;4762;p5"/>
          <p:cNvGrpSpPr/>
          <p:nvPr/>
        </p:nvGrpSpPr>
        <p:grpSpPr>
          <a:xfrm>
            <a:off x="8738930" y="4630064"/>
            <a:ext cx="232250" cy="231525"/>
            <a:chOff x="7443300" y="2363988"/>
            <a:chExt cx="232250" cy="231525"/>
          </a:xfrm>
        </p:grpSpPr>
        <p:sp>
          <p:nvSpPr>
            <p:cNvPr id="4763" name="Google Shape;47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64" name="Google Shape;47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65" name="Google Shape;47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66" name="Google Shape;47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67" name="Google Shape;4767;p5"/>
          <p:cNvGrpSpPr/>
          <p:nvPr/>
        </p:nvGrpSpPr>
        <p:grpSpPr>
          <a:xfrm>
            <a:off x="8507043" y="4630064"/>
            <a:ext cx="232250" cy="231525"/>
            <a:chOff x="7443300" y="2363988"/>
            <a:chExt cx="232250" cy="231525"/>
          </a:xfrm>
        </p:grpSpPr>
        <p:sp>
          <p:nvSpPr>
            <p:cNvPr id="4768" name="Google Shape;47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69" name="Google Shape;47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70" name="Google Shape;47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1" name="Google Shape;47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72" name="Google Shape;4772;p5"/>
          <p:cNvGrpSpPr/>
          <p:nvPr/>
        </p:nvGrpSpPr>
        <p:grpSpPr>
          <a:xfrm>
            <a:off x="8275155" y="4630064"/>
            <a:ext cx="232250" cy="231525"/>
            <a:chOff x="7443300" y="2363988"/>
            <a:chExt cx="232250" cy="231525"/>
          </a:xfrm>
        </p:grpSpPr>
        <p:sp>
          <p:nvSpPr>
            <p:cNvPr id="4773" name="Google Shape;477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4" name="Google Shape;477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75" name="Google Shape;477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6" name="Google Shape;477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77" name="Google Shape;4777;p5"/>
          <p:cNvGrpSpPr/>
          <p:nvPr/>
        </p:nvGrpSpPr>
        <p:grpSpPr>
          <a:xfrm>
            <a:off x="8971180" y="4398539"/>
            <a:ext cx="232250" cy="231525"/>
            <a:chOff x="7443300" y="2363988"/>
            <a:chExt cx="232250" cy="231525"/>
          </a:xfrm>
        </p:grpSpPr>
        <p:sp>
          <p:nvSpPr>
            <p:cNvPr id="4778" name="Google Shape;47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79" name="Google Shape;47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80" name="Google Shape;47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1" name="Google Shape;47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82" name="Google Shape;4782;p5"/>
          <p:cNvGrpSpPr/>
          <p:nvPr/>
        </p:nvGrpSpPr>
        <p:grpSpPr>
          <a:xfrm>
            <a:off x="8738930" y="4398539"/>
            <a:ext cx="232250" cy="231525"/>
            <a:chOff x="7443300" y="2363988"/>
            <a:chExt cx="232250" cy="231525"/>
          </a:xfrm>
        </p:grpSpPr>
        <p:sp>
          <p:nvSpPr>
            <p:cNvPr id="4783" name="Google Shape;47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4" name="Google Shape;47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85" name="Google Shape;47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86" name="Google Shape;47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87" name="Google Shape;4787;p5"/>
          <p:cNvGrpSpPr/>
          <p:nvPr/>
        </p:nvGrpSpPr>
        <p:grpSpPr>
          <a:xfrm>
            <a:off x="8507043" y="4398539"/>
            <a:ext cx="232250" cy="231525"/>
            <a:chOff x="7443300" y="2363988"/>
            <a:chExt cx="232250" cy="231525"/>
          </a:xfrm>
        </p:grpSpPr>
        <p:sp>
          <p:nvSpPr>
            <p:cNvPr id="4788" name="Google Shape;47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89" name="Google Shape;47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90" name="Google Shape;47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1" name="Google Shape;47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92" name="Google Shape;4792;p5"/>
          <p:cNvGrpSpPr/>
          <p:nvPr/>
        </p:nvGrpSpPr>
        <p:grpSpPr>
          <a:xfrm>
            <a:off x="8971180" y="4167014"/>
            <a:ext cx="232250" cy="231525"/>
            <a:chOff x="7443300" y="2363988"/>
            <a:chExt cx="232250" cy="231525"/>
          </a:xfrm>
        </p:grpSpPr>
        <p:sp>
          <p:nvSpPr>
            <p:cNvPr id="4793" name="Google Shape;47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4" name="Google Shape;47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795" name="Google Shape;47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96" name="Google Shape;47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797" name="Google Shape;4797;p5"/>
          <p:cNvGrpSpPr/>
          <p:nvPr/>
        </p:nvGrpSpPr>
        <p:grpSpPr>
          <a:xfrm>
            <a:off x="8738930" y="4167014"/>
            <a:ext cx="232250" cy="231525"/>
            <a:chOff x="7443300" y="2363988"/>
            <a:chExt cx="232250" cy="231525"/>
          </a:xfrm>
        </p:grpSpPr>
        <p:sp>
          <p:nvSpPr>
            <p:cNvPr id="4798" name="Google Shape;47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799" name="Google Shape;47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00" name="Google Shape;48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1" name="Google Shape;48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02" name="Google Shape;4802;p5"/>
          <p:cNvGrpSpPr/>
          <p:nvPr/>
        </p:nvGrpSpPr>
        <p:grpSpPr>
          <a:xfrm>
            <a:off x="8971180" y="5093114"/>
            <a:ext cx="232250" cy="231525"/>
            <a:chOff x="7443300" y="2363988"/>
            <a:chExt cx="232250" cy="231525"/>
          </a:xfrm>
        </p:grpSpPr>
        <p:sp>
          <p:nvSpPr>
            <p:cNvPr id="4803" name="Google Shape;480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04" name="Google Shape;480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05" name="Google Shape;480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6" name="Google Shape;480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07" name="Google Shape;4807;p5"/>
          <p:cNvGrpSpPr/>
          <p:nvPr/>
        </p:nvGrpSpPr>
        <p:grpSpPr>
          <a:xfrm>
            <a:off x="8738930" y="5093114"/>
            <a:ext cx="232250" cy="231525"/>
            <a:chOff x="7443300" y="2363988"/>
            <a:chExt cx="232250" cy="231525"/>
          </a:xfrm>
        </p:grpSpPr>
        <p:sp>
          <p:nvSpPr>
            <p:cNvPr id="4808" name="Google Shape;480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09" name="Google Shape;480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10" name="Google Shape;481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1" name="Google Shape;481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12" name="Google Shape;4812;p5"/>
          <p:cNvGrpSpPr/>
          <p:nvPr/>
        </p:nvGrpSpPr>
        <p:grpSpPr>
          <a:xfrm>
            <a:off x="8507043" y="5093114"/>
            <a:ext cx="232250" cy="231525"/>
            <a:chOff x="7443300" y="2363988"/>
            <a:chExt cx="232250" cy="231525"/>
          </a:xfrm>
        </p:grpSpPr>
        <p:sp>
          <p:nvSpPr>
            <p:cNvPr id="4813" name="Google Shape;481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14" name="Google Shape;481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15" name="Google Shape;481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6" name="Google Shape;481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17" name="Google Shape;4817;p5"/>
          <p:cNvGrpSpPr/>
          <p:nvPr/>
        </p:nvGrpSpPr>
        <p:grpSpPr>
          <a:xfrm>
            <a:off x="8275155" y="5093114"/>
            <a:ext cx="232250" cy="231525"/>
            <a:chOff x="7443300" y="2363988"/>
            <a:chExt cx="232250" cy="231525"/>
          </a:xfrm>
        </p:grpSpPr>
        <p:sp>
          <p:nvSpPr>
            <p:cNvPr id="4818" name="Google Shape;481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19" name="Google Shape;481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20" name="Google Shape;482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1" name="Google Shape;482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22" name="Google Shape;4822;p5"/>
          <p:cNvGrpSpPr/>
          <p:nvPr/>
        </p:nvGrpSpPr>
        <p:grpSpPr>
          <a:xfrm>
            <a:off x="8043268" y="5093114"/>
            <a:ext cx="232250" cy="231525"/>
            <a:chOff x="7443300" y="2363988"/>
            <a:chExt cx="232250" cy="231525"/>
          </a:xfrm>
        </p:grpSpPr>
        <p:sp>
          <p:nvSpPr>
            <p:cNvPr id="4823" name="Google Shape;482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4" name="Google Shape;482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25" name="Google Shape;482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6" name="Google Shape;482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27" name="Google Shape;4827;p5"/>
          <p:cNvGrpSpPr/>
          <p:nvPr/>
        </p:nvGrpSpPr>
        <p:grpSpPr>
          <a:xfrm>
            <a:off x="8971180" y="3935489"/>
            <a:ext cx="232250" cy="231525"/>
            <a:chOff x="7443300" y="2363988"/>
            <a:chExt cx="232250" cy="231525"/>
          </a:xfrm>
        </p:grpSpPr>
        <p:sp>
          <p:nvSpPr>
            <p:cNvPr id="4828" name="Google Shape;482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29" name="Google Shape;482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30" name="Google Shape;483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1" name="Google Shape;483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32" name="Google Shape;4832;p5"/>
          <p:cNvGrpSpPr/>
          <p:nvPr/>
        </p:nvGrpSpPr>
        <p:grpSpPr>
          <a:xfrm>
            <a:off x="8738930" y="3935489"/>
            <a:ext cx="232250" cy="231525"/>
            <a:chOff x="7443300" y="2363988"/>
            <a:chExt cx="232250" cy="231525"/>
          </a:xfrm>
        </p:grpSpPr>
        <p:sp>
          <p:nvSpPr>
            <p:cNvPr id="4833" name="Google Shape;483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4" name="Google Shape;483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35" name="Google Shape;483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6" name="Google Shape;483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37" name="Google Shape;4837;p5"/>
          <p:cNvGrpSpPr/>
          <p:nvPr/>
        </p:nvGrpSpPr>
        <p:grpSpPr>
          <a:xfrm>
            <a:off x="8971180" y="3703964"/>
            <a:ext cx="232250" cy="231525"/>
            <a:chOff x="7443300" y="2363988"/>
            <a:chExt cx="232250" cy="231525"/>
          </a:xfrm>
        </p:grpSpPr>
        <p:sp>
          <p:nvSpPr>
            <p:cNvPr id="4838" name="Google Shape;483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39" name="Google Shape;483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40" name="Google Shape;484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1" name="Google Shape;484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42" name="Google Shape;4842;p5"/>
          <p:cNvGrpSpPr/>
          <p:nvPr/>
        </p:nvGrpSpPr>
        <p:grpSpPr>
          <a:xfrm>
            <a:off x="7811368" y="4861589"/>
            <a:ext cx="232250" cy="231525"/>
            <a:chOff x="7443300" y="2363988"/>
            <a:chExt cx="232250" cy="231525"/>
          </a:xfrm>
        </p:grpSpPr>
        <p:sp>
          <p:nvSpPr>
            <p:cNvPr id="4843" name="Google Shape;484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4" name="Google Shape;484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45" name="Google Shape;484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6" name="Google Shape;484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47" name="Google Shape;4847;p5"/>
          <p:cNvGrpSpPr/>
          <p:nvPr/>
        </p:nvGrpSpPr>
        <p:grpSpPr>
          <a:xfrm>
            <a:off x="7811368" y="5093114"/>
            <a:ext cx="232250" cy="231525"/>
            <a:chOff x="7443300" y="2363988"/>
            <a:chExt cx="232250" cy="231525"/>
          </a:xfrm>
        </p:grpSpPr>
        <p:sp>
          <p:nvSpPr>
            <p:cNvPr id="4848" name="Google Shape;484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49" name="Google Shape;484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50" name="Google Shape;485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1" name="Google Shape;485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52" name="Google Shape;4852;p5"/>
          <p:cNvGrpSpPr/>
          <p:nvPr/>
        </p:nvGrpSpPr>
        <p:grpSpPr>
          <a:xfrm>
            <a:off x="7579468" y="4861589"/>
            <a:ext cx="232250" cy="231525"/>
            <a:chOff x="7443300" y="2363988"/>
            <a:chExt cx="232250" cy="231525"/>
          </a:xfrm>
        </p:grpSpPr>
        <p:sp>
          <p:nvSpPr>
            <p:cNvPr id="4853" name="Google Shape;485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4" name="Google Shape;485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55" name="Google Shape;485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6" name="Google Shape;485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57" name="Google Shape;4857;p5"/>
          <p:cNvGrpSpPr/>
          <p:nvPr/>
        </p:nvGrpSpPr>
        <p:grpSpPr>
          <a:xfrm>
            <a:off x="7579468" y="5093114"/>
            <a:ext cx="232250" cy="231525"/>
            <a:chOff x="7443300" y="2363988"/>
            <a:chExt cx="232250" cy="231525"/>
          </a:xfrm>
        </p:grpSpPr>
        <p:sp>
          <p:nvSpPr>
            <p:cNvPr id="4858" name="Google Shape;485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59" name="Google Shape;485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60" name="Google Shape;486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1" name="Google Shape;486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62" name="Google Shape;4862;p5"/>
          <p:cNvGrpSpPr/>
          <p:nvPr/>
        </p:nvGrpSpPr>
        <p:grpSpPr>
          <a:xfrm>
            <a:off x="7347568" y="4861589"/>
            <a:ext cx="232250" cy="231525"/>
            <a:chOff x="7443300" y="2363988"/>
            <a:chExt cx="232250" cy="231525"/>
          </a:xfrm>
        </p:grpSpPr>
        <p:sp>
          <p:nvSpPr>
            <p:cNvPr id="4863" name="Google Shape;486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4" name="Google Shape;486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65" name="Google Shape;486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66" name="Google Shape;486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67" name="Google Shape;4867;p5"/>
          <p:cNvGrpSpPr/>
          <p:nvPr/>
        </p:nvGrpSpPr>
        <p:grpSpPr>
          <a:xfrm>
            <a:off x="7347568" y="5093114"/>
            <a:ext cx="232250" cy="231525"/>
            <a:chOff x="7443300" y="2363988"/>
            <a:chExt cx="232250" cy="231525"/>
          </a:xfrm>
        </p:grpSpPr>
        <p:sp>
          <p:nvSpPr>
            <p:cNvPr id="4868" name="Google Shape;486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69" name="Google Shape;486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70" name="Google Shape;487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1" name="Google Shape;487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2" name="Google Shape;4872;p5"/>
          <p:cNvGrpSpPr/>
          <p:nvPr/>
        </p:nvGrpSpPr>
        <p:grpSpPr>
          <a:xfrm>
            <a:off x="8043268" y="4399739"/>
            <a:ext cx="232250" cy="231525"/>
            <a:chOff x="7443300" y="2363988"/>
            <a:chExt cx="232250" cy="231525"/>
          </a:xfrm>
        </p:grpSpPr>
        <p:sp>
          <p:nvSpPr>
            <p:cNvPr id="4873" name="Google Shape;487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4" name="Google Shape;487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75" name="Google Shape;487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6" name="Google Shape;487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77" name="Google Shape;4877;p5"/>
          <p:cNvGrpSpPr/>
          <p:nvPr/>
        </p:nvGrpSpPr>
        <p:grpSpPr>
          <a:xfrm>
            <a:off x="8043268" y="4631264"/>
            <a:ext cx="232250" cy="231525"/>
            <a:chOff x="7443300" y="2363988"/>
            <a:chExt cx="232250" cy="231525"/>
          </a:xfrm>
        </p:grpSpPr>
        <p:sp>
          <p:nvSpPr>
            <p:cNvPr id="4878" name="Google Shape;487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79" name="Google Shape;487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80" name="Google Shape;488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1" name="Google Shape;488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82" name="Google Shape;4882;p5"/>
          <p:cNvGrpSpPr/>
          <p:nvPr/>
        </p:nvGrpSpPr>
        <p:grpSpPr>
          <a:xfrm>
            <a:off x="7811368" y="4399739"/>
            <a:ext cx="232250" cy="231525"/>
            <a:chOff x="7443300" y="2363988"/>
            <a:chExt cx="232250" cy="231525"/>
          </a:xfrm>
        </p:grpSpPr>
        <p:sp>
          <p:nvSpPr>
            <p:cNvPr id="4883" name="Google Shape;488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4" name="Google Shape;488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85" name="Google Shape;488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6" name="Google Shape;488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87" name="Google Shape;4887;p5"/>
          <p:cNvGrpSpPr/>
          <p:nvPr/>
        </p:nvGrpSpPr>
        <p:grpSpPr>
          <a:xfrm>
            <a:off x="7811368" y="4631264"/>
            <a:ext cx="232250" cy="231525"/>
            <a:chOff x="7443300" y="2363988"/>
            <a:chExt cx="232250" cy="231525"/>
          </a:xfrm>
        </p:grpSpPr>
        <p:sp>
          <p:nvSpPr>
            <p:cNvPr id="4888" name="Google Shape;488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89" name="Google Shape;488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90" name="Google Shape;489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1" name="Google Shape;489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92" name="Google Shape;4892;p5"/>
          <p:cNvGrpSpPr/>
          <p:nvPr/>
        </p:nvGrpSpPr>
        <p:grpSpPr>
          <a:xfrm>
            <a:off x="7579468" y="4631264"/>
            <a:ext cx="232250" cy="231525"/>
            <a:chOff x="7443300" y="2363988"/>
            <a:chExt cx="232250" cy="231525"/>
          </a:xfrm>
        </p:grpSpPr>
        <p:sp>
          <p:nvSpPr>
            <p:cNvPr id="4893" name="Google Shape;4893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4" name="Google Shape;4894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895" name="Google Shape;4895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96" name="Google Shape;4896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97" name="Google Shape;4897;p5"/>
          <p:cNvGrpSpPr/>
          <p:nvPr/>
        </p:nvGrpSpPr>
        <p:grpSpPr>
          <a:xfrm>
            <a:off x="8275155" y="4398539"/>
            <a:ext cx="232250" cy="231525"/>
            <a:chOff x="7443300" y="2363988"/>
            <a:chExt cx="232250" cy="231525"/>
          </a:xfrm>
        </p:grpSpPr>
        <p:sp>
          <p:nvSpPr>
            <p:cNvPr id="4898" name="Google Shape;4898;p5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899" name="Google Shape;4899;p5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4900" name="Google Shape;4900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901" name="Google Shape;4901;p5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4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3" name="Google Shape;4903;p6"/>
          <p:cNvGrpSpPr/>
          <p:nvPr/>
        </p:nvGrpSpPr>
        <p:grpSpPr>
          <a:xfrm>
            <a:off x="-58488" y="12"/>
            <a:ext cx="9261000" cy="5324500"/>
            <a:chOff x="12" y="12"/>
            <a:chExt cx="9261000" cy="5324500"/>
          </a:xfrm>
        </p:grpSpPr>
        <p:sp>
          <p:nvSpPr>
            <p:cNvPr id="4904" name="Google Shape;4904;p6"/>
            <p:cNvSpPr/>
            <p:nvPr/>
          </p:nvSpPr>
          <p:spPr>
            <a:xfrm>
              <a:off x="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5" name="Google Shape;4905;p6"/>
            <p:cNvSpPr/>
            <p:nvPr/>
          </p:nvSpPr>
          <p:spPr>
            <a:xfrm>
              <a:off x="2315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6" name="Google Shape;4906;p6"/>
            <p:cNvSpPr/>
            <p:nvPr/>
          </p:nvSpPr>
          <p:spPr>
            <a:xfrm>
              <a:off x="4630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7" name="Google Shape;4907;p6"/>
            <p:cNvSpPr/>
            <p:nvPr/>
          </p:nvSpPr>
          <p:spPr>
            <a:xfrm>
              <a:off x="6945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8" name="Google Shape;4908;p6"/>
            <p:cNvSpPr/>
            <p:nvPr/>
          </p:nvSpPr>
          <p:spPr>
            <a:xfrm>
              <a:off x="9261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9" name="Google Shape;4909;p6"/>
            <p:cNvSpPr/>
            <p:nvPr/>
          </p:nvSpPr>
          <p:spPr>
            <a:xfrm>
              <a:off x="11576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0" name="Google Shape;4910;p6"/>
            <p:cNvSpPr/>
            <p:nvPr/>
          </p:nvSpPr>
          <p:spPr>
            <a:xfrm>
              <a:off x="13891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1" name="Google Shape;4911;p6"/>
            <p:cNvSpPr/>
            <p:nvPr/>
          </p:nvSpPr>
          <p:spPr>
            <a:xfrm>
              <a:off x="16206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2" name="Google Shape;4912;p6"/>
            <p:cNvSpPr/>
            <p:nvPr/>
          </p:nvSpPr>
          <p:spPr>
            <a:xfrm>
              <a:off x="18522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3" name="Google Shape;4913;p6"/>
            <p:cNvSpPr/>
            <p:nvPr/>
          </p:nvSpPr>
          <p:spPr>
            <a:xfrm>
              <a:off x="20837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4" name="Google Shape;4914;p6"/>
            <p:cNvSpPr/>
            <p:nvPr/>
          </p:nvSpPr>
          <p:spPr>
            <a:xfrm>
              <a:off x="23152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5" name="Google Shape;4915;p6"/>
            <p:cNvSpPr/>
            <p:nvPr/>
          </p:nvSpPr>
          <p:spPr>
            <a:xfrm>
              <a:off x="25467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6" name="Google Shape;4916;p6"/>
            <p:cNvSpPr/>
            <p:nvPr/>
          </p:nvSpPr>
          <p:spPr>
            <a:xfrm>
              <a:off x="27783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7" name="Google Shape;4917;p6"/>
            <p:cNvSpPr/>
            <p:nvPr/>
          </p:nvSpPr>
          <p:spPr>
            <a:xfrm>
              <a:off x="30098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8" name="Google Shape;4918;p6"/>
            <p:cNvSpPr/>
            <p:nvPr/>
          </p:nvSpPr>
          <p:spPr>
            <a:xfrm>
              <a:off x="32413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9" name="Google Shape;4919;p6"/>
            <p:cNvSpPr/>
            <p:nvPr/>
          </p:nvSpPr>
          <p:spPr>
            <a:xfrm>
              <a:off x="34728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0" name="Google Shape;4920;p6"/>
            <p:cNvSpPr/>
            <p:nvPr/>
          </p:nvSpPr>
          <p:spPr>
            <a:xfrm>
              <a:off x="37044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1" name="Google Shape;4921;p6"/>
            <p:cNvSpPr/>
            <p:nvPr/>
          </p:nvSpPr>
          <p:spPr>
            <a:xfrm>
              <a:off x="39359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2" name="Google Shape;4922;p6"/>
            <p:cNvSpPr/>
            <p:nvPr/>
          </p:nvSpPr>
          <p:spPr>
            <a:xfrm>
              <a:off x="41674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3" name="Google Shape;4923;p6"/>
            <p:cNvSpPr/>
            <p:nvPr/>
          </p:nvSpPr>
          <p:spPr>
            <a:xfrm>
              <a:off x="43989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4" name="Google Shape;4924;p6"/>
            <p:cNvSpPr/>
            <p:nvPr/>
          </p:nvSpPr>
          <p:spPr>
            <a:xfrm>
              <a:off x="46305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5" name="Google Shape;4925;p6"/>
            <p:cNvSpPr/>
            <p:nvPr/>
          </p:nvSpPr>
          <p:spPr>
            <a:xfrm>
              <a:off x="48620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6" name="Google Shape;4926;p6"/>
            <p:cNvSpPr/>
            <p:nvPr/>
          </p:nvSpPr>
          <p:spPr>
            <a:xfrm>
              <a:off x="50935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7" name="Google Shape;4927;p6"/>
            <p:cNvSpPr/>
            <p:nvPr/>
          </p:nvSpPr>
          <p:spPr>
            <a:xfrm>
              <a:off x="53250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8" name="Google Shape;4928;p6"/>
            <p:cNvSpPr/>
            <p:nvPr/>
          </p:nvSpPr>
          <p:spPr>
            <a:xfrm>
              <a:off x="55566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9" name="Google Shape;4929;p6"/>
            <p:cNvSpPr/>
            <p:nvPr/>
          </p:nvSpPr>
          <p:spPr>
            <a:xfrm>
              <a:off x="57881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0" name="Google Shape;4930;p6"/>
            <p:cNvSpPr/>
            <p:nvPr/>
          </p:nvSpPr>
          <p:spPr>
            <a:xfrm>
              <a:off x="60196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1" name="Google Shape;4931;p6"/>
            <p:cNvSpPr/>
            <p:nvPr/>
          </p:nvSpPr>
          <p:spPr>
            <a:xfrm>
              <a:off x="62511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2" name="Google Shape;4932;p6"/>
            <p:cNvSpPr/>
            <p:nvPr/>
          </p:nvSpPr>
          <p:spPr>
            <a:xfrm>
              <a:off x="64827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3" name="Google Shape;4933;p6"/>
            <p:cNvSpPr/>
            <p:nvPr/>
          </p:nvSpPr>
          <p:spPr>
            <a:xfrm>
              <a:off x="67142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4" name="Google Shape;4934;p6"/>
            <p:cNvSpPr/>
            <p:nvPr/>
          </p:nvSpPr>
          <p:spPr>
            <a:xfrm>
              <a:off x="69457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5" name="Google Shape;4935;p6"/>
            <p:cNvSpPr/>
            <p:nvPr/>
          </p:nvSpPr>
          <p:spPr>
            <a:xfrm>
              <a:off x="71772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6" name="Google Shape;4936;p6"/>
            <p:cNvSpPr/>
            <p:nvPr/>
          </p:nvSpPr>
          <p:spPr>
            <a:xfrm>
              <a:off x="74088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7" name="Google Shape;4937;p6"/>
            <p:cNvSpPr/>
            <p:nvPr/>
          </p:nvSpPr>
          <p:spPr>
            <a:xfrm>
              <a:off x="76403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8" name="Google Shape;4938;p6"/>
            <p:cNvSpPr/>
            <p:nvPr/>
          </p:nvSpPr>
          <p:spPr>
            <a:xfrm>
              <a:off x="78718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9" name="Google Shape;4939;p6"/>
            <p:cNvSpPr/>
            <p:nvPr/>
          </p:nvSpPr>
          <p:spPr>
            <a:xfrm>
              <a:off x="81033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0" name="Google Shape;4940;p6"/>
            <p:cNvSpPr/>
            <p:nvPr/>
          </p:nvSpPr>
          <p:spPr>
            <a:xfrm>
              <a:off x="833491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1" name="Google Shape;4941;p6"/>
            <p:cNvSpPr/>
            <p:nvPr/>
          </p:nvSpPr>
          <p:spPr>
            <a:xfrm>
              <a:off x="856643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2" name="Google Shape;4942;p6"/>
            <p:cNvSpPr/>
            <p:nvPr/>
          </p:nvSpPr>
          <p:spPr>
            <a:xfrm>
              <a:off x="8797962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3" name="Google Shape;4943;p6"/>
            <p:cNvSpPr/>
            <p:nvPr/>
          </p:nvSpPr>
          <p:spPr>
            <a:xfrm>
              <a:off x="9029487" y="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4" name="Google Shape;4944;p6"/>
            <p:cNvSpPr/>
            <p:nvPr/>
          </p:nvSpPr>
          <p:spPr>
            <a:xfrm>
              <a:off x="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5" name="Google Shape;4945;p6"/>
            <p:cNvSpPr/>
            <p:nvPr/>
          </p:nvSpPr>
          <p:spPr>
            <a:xfrm>
              <a:off x="2315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6" name="Google Shape;4946;p6"/>
            <p:cNvSpPr/>
            <p:nvPr/>
          </p:nvSpPr>
          <p:spPr>
            <a:xfrm>
              <a:off x="4630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7" name="Google Shape;4947;p6"/>
            <p:cNvSpPr/>
            <p:nvPr/>
          </p:nvSpPr>
          <p:spPr>
            <a:xfrm>
              <a:off x="6945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8" name="Google Shape;4948;p6"/>
            <p:cNvSpPr/>
            <p:nvPr/>
          </p:nvSpPr>
          <p:spPr>
            <a:xfrm>
              <a:off x="9261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9" name="Google Shape;4949;p6"/>
            <p:cNvSpPr/>
            <p:nvPr/>
          </p:nvSpPr>
          <p:spPr>
            <a:xfrm>
              <a:off x="11576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0" name="Google Shape;4950;p6"/>
            <p:cNvSpPr/>
            <p:nvPr/>
          </p:nvSpPr>
          <p:spPr>
            <a:xfrm>
              <a:off x="13891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1" name="Google Shape;4951;p6"/>
            <p:cNvSpPr/>
            <p:nvPr/>
          </p:nvSpPr>
          <p:spPr>
            <a:xfrm>
              <a:off x="16206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2" name="Google Shape;4952;p6"/>
            <p:cNvSpPr/>
            <p:nvPr/>
          </p:nvSpPr>
          <p:spPr>
            <a:xfrm>
              <a:off x="18522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3" name="Google Shape;4953;p6"/>
            <p:cNvSpPr/>
            <p:nvPr/>
          </p:nvSpPr>
          <p:spPr>
            <a:xfrm>
              <a:off x="20837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4" name="Google Shape;4954;p6"/>
            <p:cNvSpPr/>
            <p:nvPr/>
          </p:nvSpPr>
          <p:spPr>
            <a:xfrm>
              <a:off x="23152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5" name="Google Shape;4955;p6"/>
            <p:cNvSpPr/>
            <p:nvPr/>
          </p:nvSpPr>
          <p:spPr>
            <a:xfrm>
              <a:off x="25467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6" name="Google Shape;4956;p6"/>
            <p:cNvSpPr/>
            <p:nvPr/>
          </p:nvSpPr>
          <p:spPr>
            <a:xfrm>
              <a:off x="27783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7" name="Google Shape;4957;p6"/>
            <p:cNvSpPr/>
            <p:nvPr/>
          </p:nvSpPr>
          <p:spPr>
            <a:xfrm>
              <a:off x="30098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8" name="Google Shape;4958;p6"/>
            <p:cNvSpPr/>
            <p:nvPr/>
          </p:nvSpPr>
          <p:spPr>
            <a:xfrm>
              <a:off x="32413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9" name="Google Shape;4959;p6"/>
            <p:cNvSpPr/>
            <p:nvPr/>
          </p:nvSpPr>
          <p:spPr>
            <a:xfrm>
              <a:off x="34728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0" name="Google Shape;4960;p6"/>
            <p:cNvSpPr/>
            <p:nvPr/>
          </p:nvSpPr>
          <p:spPr>
            <a:xfrm>
              <a:off x="37044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1" name="Google Shape;4961;p6"/>
            <p:cNvSpPr/>
            <p:nvPr/>
          </p:nvSpPr>
          <p:spPr>
            <a:xfrm>
              <a:off x="39359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2" name="Google Shape;4962;p6"/>
            <p:cNvSpPr/>
            <p:nvPr/>
          </p:nvSpPr>
          <p:spPr>
            <a:xfrm>
              <a:off x="41674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3" name="Google Shape;4963;p6"/>
            <p:cNvSpPr/>
            <p:nvPr/>
          </p:nvSpPr>
          <p:spPr>
            <a:xfrm>
              <a:off x="43989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4" name="Google Shape;4964;p6"/>
            <p:cNvSpPr/>
            <p:nvPr/>
          </p:nvSpPr>
          <p:spPr>
            <a:xfrm>
              <a:off x="46305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5" name="Google Shape;4965;p6"/>
            <p:cNvSpPr/>
            <p:nvPr/>
          </p:nvSpPr>
          <p:spPr>
            <a:xfrm>
              <a:off x="48620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6" name="Google Shape;4966;p6"/>
            <p:cNvSpPr/>
            <p:nvPr/>
          </p:nvSpPr>
          <p:spPr>
            <a:xfrm>
              <a:off x="50935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7" name="Google Shape;4967;p6"/>
            <p:cNvSpPr/>
            <p:nvPr/>
          </p:nvSpPr>
          <p:spPr>
            <a:xfrm>
              <a:off x="53250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8" name="Google Shape;4968;p6"/>
            <p:cNvSpPr/>
            <p:nvPr/>
          </p:nvSpPr>
          <p:spPr>
            <a:xfrm>
              <a:off x="55566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9" name="Google Shape;4969;p6"/>
            <p:cNvSpPr/>
            <p:nvPr/>
          </p:nvSpPr>
          <p:spPr>
            <a:xfrm>
              <a:off x="57881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0" name="Google Shape;4970;p6"/>
            <p:cNvSpPr/>
            <p:nvPr/>
          </p:nvSpPr>
          <p:spPr>
            <a:xfrm>
              <a:off x="60196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1" name="Google Shape;4971;p6"/>
            <p:cNvSpPr/>
            <p:nvPr/>
          </p:nvSpPr>
          <p:spPr>
            <a:xfrm>
              <a:off x="62511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2" name="Google Shape;4972;p6"/>
            <p:cNvSpPr/>
            <p:nvPr/>
          </p:nvSpPr>
          <p:spPr>
            <a:xfrm>
              <a:off x="64827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3" name="Google Shape;4973;p6"/>
            <p:cNvSpPr/>
            <p:nvPr/>
          </p:nvSpPr>
          <p:spPr>
            <a:xfrm>
              <a:off x="67142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4" name="Google Shape;4974;p6"/>
            <p:cNvSpPr/>
            <p:nvPr/>
          </p:nvSpPr>
          <p:spPr>
            <a:xfrm>
              <a:off x="69457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5" name="Google Shape;4975;p6"/>
            <p:cNvSpPr/>
            <p:nvPr/>
          </p:nvSpPr>
          <p:spPr>
            <a:xfrm>
              <a:off x="71772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6" name="Google Shape;4976;p6"/>
            <p:cNvSpPr/>
            <p:nvPr/>
          </p:nvSpPr>
          <p:spPr>
            <a:xfrm>
              <a:off x="74088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7" name="Google Shape;4977;p6"/>
            <p:cNvSpPr/>
            <p:nvPr/>
          </p:nvSpPr>
          <p:spPr>
            <a:xfrm>
              <a:off x="76403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8" name="Google Shape;4978;p6"/>
            <p:cNvSpPr/>
            <p:nvPr/>
          </p:nvSpPr>
          <p:spPr>
            <a:xfrm>
              <a:off x="78718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9" name="Google Shape;4979;p6"/>
            <p:cNvSpPr/>
            <p:nvPr/>
          </p:nvSpPr>
          <p:spPr>
            <a:xfrm>
              <a:off x="81033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0" name="Google Shape;4980;p6"/>
            <p:cNvSpPr/>
            <p:nvPr/>
          </p:nvSpPr>
          <p:spPr>
            <a:xfrm>
              <a:off x="833491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1" name="Google Shape;4981;p6"/>
            <p:cNvSpPr/>
            <p:nvPr/>
          </p:nvSpPr>
          <p:spPr>
            <a:xfrm>
              <a:off x="856643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2" name="Google Shape;4982;p6"/>
            <p:cNvSpPr/>
            <p:nvPr/>
          </p:nvSpPr>
          <p:spPr>
            <a:xfrm>
              <a:off x="8797962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3" name="Google Shape;4983;p6"/>
            <p:cNvSpPr/>
            <p:nvPr/>
          </p:nvSpPr>
          <p:spPr>
            <a:xfrm>
              <a:off x="9029487" y="23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4" name="Google Shape;4984;p6"/>
            <p:cNvSpPr/>
            <p:nvPr/>
          </p:nvSpPr>
          <p:spPr>
            <a:xfrm>
              <a:off x="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5" name="Google Shape;4985;p6"/>
            <p:cNvSpPr/>
            <p:nvPr/>
          </p:nvSpPr>
          <p:spPr>
            <a:xfrm>
              <a:off x="2315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6" name="Google Shape;4986;p6"/>
            <p:cNvSpPr/>
            <p:nvPr/>
          </p:nvSpPr>
          <p:spPr>
            <a:xfrm>
              <a:off x="4630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7" name="Google Shape;4987;p6"/>
            <p:cNvSpPr/>
            <p:nvPr/>
          </p:nvSpPr>
          <p:spPr>
            <a:xfrm>
              <a:off x="6945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8" name="Google Shape;4988;p6"/>
            <p:cNvSpPr/>
            <p:nvPr/>
          </p:nvSpPr>
          <p:spPr>
            <a:xfrm>
              <a:off x="9261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9" name="Google Shape;4989;p6"/>
            <p:cNvSpPr/>
            <p:nvPr/>
          </p:nvSpPr>
          <p:spPr>
            <a:xfrm>
              <a:off x="11576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0" name="Google Shape;4990;p6"/>
            <p:cNvSpPr/>
            <p:nvPr/>
          </p:nvSpPr>
          <p:spPr>
            <a:xfrm>
              <a:off x="13891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1" name="Google Shape;4991;p6"/>
            <p:cNvSpPr/>
            <p:nvPr/>
          </p:nvSpPr>
          <p:spPr>
            <a:xfrm>
              <a:off x="16206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2" name="Google Shape;4992;p6"/>
            <p:cNvSpPr/>
            <p:nvPr/>
          </p:nvSpPr>
          <p:spPr>
            <a:xfrm>
              <a:off x="18522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3" name="Google Shape;4993;p6"/>
            <p:cNvSpPr/>
            <p:nvPr/>
          </p:nvSpPr>
          <p:spPr>
            <a:xfrm>
              <a:off x="20837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4" name="Google Shape;4994;p6"/>
            <p:cNvSpPr/>
            <p:nvPr/>
          </p:nvSpPr>
          <p:spPr>
            <a:xfrm>
              <a:off x="23152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5" name="Google Shape;4995;p6"/>
            <p:cNvSpPr/>
            <p:nvPr/>
          </p:nvSpPr>
          <p:spPr>
            <a:xfrm>
              <a:off x="25467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6" name="Google Shape;4996;p6"/>
            <p:cNvSpPr/>
            <p:nvPr/>
          </p:nvSpPr>
          <p:spPr>
            <a:xfrm>
              <a:off x="27783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7" name="Google Shape;4997;p6"/>
            <p:cNvSpPr/>
            <p:nvPr/>
          </p:nvSpPr>
          <p:spPr>
            <a:xfrm>
              <a:off x="30098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8" name="Google Shape;4998;p6"/>
            <p:cNvSpPr/>
            <p:nvPr/>
          </p:nvSpPr>
          <p:spPr>
            <a:xfrm>
              <a:off x="32413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9" name="Google Shape;4999;p6"/>
            <p:cNvSpPr/>
            <p:nvPr/>
          </p:nvSpPr>
          <p:spPr>
            <a:xfrm>
              <a:off x="34728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0" name="Google Shape;5000;p6"/>
            <p:cNvSpPr/>
            <p:nvPr/>
          </p:nvSpPr>
          <p:spPr>
            <a:xfrm>
              <a:off x="37044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1" name="Google Shape;5001;p6"/>
            <p:cNvSpPr/>
            <p:nvPr/>
          </p:nvSpPr>
          <p:spPr>
            <a:xfrm>
              <a:off x="39359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2" name="Google Shape;5002;p6"/>
            <p:cNvSpPr/>
            <p:nvPr/>
          </p:nvSpPr>
          <p:spPr>
            <a:xfrm>
              <a:off x="41674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3" name="Google Shape;5003;p6"/>
            <p:cNvSpPr/>
            <p:nvPr/>
          </p:nvSpPr>
          <p:spPr>
            <a:xfrm>
              <a:off x="43989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4" name="Google Shape;5004;p6"/>
            <p:cNvSpPr/>
            <p:nvPr/>
          </p:nvSpPr>
          <p:spPr>
            <a:xfrm>
              <a:off x="46305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5" name="Google Shape;5005;p6"/>
            <p:cNvSpPr/>
            <p:nvPr/>
          </p:nvSpPr>
          <p:spPr>
            <a:xfrm>
              <a:off x="48620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6" name="Google Shape;5006;p6"/>
            <p:cNvSpPr/>
            <p:nvPr/>
          </p:nvSpPr>
          <p:spPr>
            <a:xfrm>
              <a:off x="50935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7" name="Google Shape;5007;p6"/>
            <p:cNvSpPr/>
            <p:nvPr/>
          </p:nvSpPr>
          <p:spPr>
            <a:xfrm>
              <a:off x="53250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8" name="Google Shape;5008;p6"/>
            <p:cNvSpPr/>
            <p:nvPr/>
          </p:nvSpPr>
          <p:spPr>
            <a:xfrm>
              <a:off x="55566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9" name="Google Shape;5009;p6"/>
            <p:cNvSpPr/>
            <p:nvPr/>
          </p:nvSpPr>
          <p:spPr>
            <a:xfrm>
              <a:off x="57881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0" name="Google Shape;5010;p6"/>
            <p:cNvSpPr/>
            <p:nvPr/>
          </p:nvSpPr>
          <p:spPr>
            <a:xfrm>
              <a:off x="60196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1" name="Google Shape;5011;p6"/>
            <p:cNvSpPr/>
            <p:nvPr/>
          </p:nvSpPr>
          <p:spPr>
            <a:xfrm>
              <a:off x="62511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2" name="Google Shape;5012;p6"/>
            <p:cNvSpPr/>
            <p:nvPr/>
          </p:nvSpPr>
          <p:spPr>
            <a:xfrm>
              <a:off x="64827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3" name="Google Shape;5013;p6"/>
            <p:cNvSpPr/>
            <p:nvPr/>
          </p:nvSpPr>
          <p:spPr>
            <a:xfrm>
              <a:off x="67142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4" name="Google Shape;5014;p6"/>
            <p:cNvSpPr/>
            <p:nvPr/>
          </p:nvSpPr>
          <p:spPr>
            <a:xfrm>
              <a:off x="69457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5" name="Google Shape;5015;p6"/>
            <p:cNvSpPr/>
            <p:nvPr/>
          </p:nvSpPr>
          <p:spPr>
            <a:xfrm>
              <a:off x="71772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6" name="Google Shape;5016;p6"/>
            <p:cNvSpPr/>
            <p:nvPr/>
          </p:nvSpPr>
          <p:spPr>
            <a:xfrm>
              <a:off x="74088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7" name="Google Shape;5017;p6"/>
            <p:cNvSpPr/>
            <p:nvPr/>
          </p:nvSpPr>
          <p:spPr>
            <a:xfrm>
              <a:off x="76403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8" name="Google Shape;5018;p6"/>
            <p:cNvSpPr/>
            <p:nvPr/>
          </p:nvSpPr>
          <p:spPr>
            <a:xfrm>
              <a:off x="78718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9" name="Google Shape;5019;p6"/>
            <p:cNvSpPr/>
            <p:nvPr/>
          </p:nvSpPr>
          <p:spPr>
            <a:xfrm>
              <a:off x="81033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0" name="Google Shape;5020;p6"/>
            <p:cNvSpPr/>
            <p:nvPr/>
          </p:nvSpPr>
          <p:spPr>
            <a:xfrm>
              <a:off x="833491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1" name="Google Shape;5021;p6"/>
            <p:cNvSpPr/>
            <p:nvPr/>
          </p:nvSpPr>
          <p:spPr>
            <a:xfrm>
              <a:off x="856643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2" name="Google Shape;5022;p6"/>
            <p:cNvSpPr/>
            <p:nvPr/>
          </p:nvSpPr>
          <p:spPr>
            <a:xfrm>
              <a:off x="8797962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3" name="Google Shape;5023;p6"/>
            <p:cNvSpPr/>
            <p:nvPr/>
          </p:nvSpPr>
          <p:spPr>
            <a:xfrm>
              <a:off x="9029487" y="46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4" name="Google Shape;5024;p6"/>
            <p:cNvSpPr/>
            <p:nvPr/>
          </p:nvSpPr>
          <p:spPr>
            <a:xfrm>
              <a:off x="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5" name="Google Shape;5025;p6"/>
            <p:cNvSpPr/>
            <p:nvPr/>
          </p:nvSpPr>
          <p:spPr>
            <a:xfrm>
              <a:off x="2315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6" name="Google Shape;5026;p6"/>
            <p:cNvSpPr/>
            <p:nvPr/>
          </p:nvSpPr>
          <p:spPr>
            <a:xfrm>
              <a:off x="4630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7" name="Google Shape;5027;p6"/>
            <p:cNvSpPr/>
            <p:nvPr/>
          </p:nvSpPr>
          <p:spPr>
            <a:xfrm>
              <a:off x="6945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8" name="Google Shape;5028;p6"/>
            <p:cNvSpPr/>
            <p:nvPr/>
          </p:nvSpPr>
          <p:spPr>
            <a:xfrm>
              <a:off x="9261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9" name="Google Shape;5029;p6"/>
            <p:cNvSpPr/>
            <p:nvPr/>
          </p:nvSpPr>
          <p:spPr>
            <a:xfrm>
              <a:off x="11576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0" name="Google Shape;5030;p6"/>
            <p:cNvSpPr/>
            <p:nvPr/>
          </p:nvSpPr>
          <p:spPr>
            <a:xfrm>
              <a:off x="13891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1" name="Google Shape;5031;p6"/>
            <p:cNvSpPr/>
            <p:nvPr/>
          </p:nvSpPr>
          <p:spPr>
            <a:xfrm>
              <a:off x="16206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2" name="Google Shape;5032;p6"/>
            <p:cNvSpPr/>
            <p:nvPr/>
          </p:nvSpPr>
          <p:spPr>
            <a:xfrm>
              <a:off x="18522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3" name="Google Shape;5033;p6"/>
            <p:cNvSpPr/>
            <p:nvPr/>
          </p:nvSpPr>
          <p:spPr>
            <a:xfrm>
              <a:off x="20837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4" name="Google Shape;5034;p6"/>
            <p:cNvSpPr/>
            <p:nvPr/>
          </p:nvSpPr>
          <p:spPr>
            <a:xfrm>
              <a:off x="23152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5" name="Google Shape;5035;p6"/>
            <p:cNvSpPr/>
            <p:nvPr/>
          </p:nvSpPr>
          <p:spPr>
            <a:xfrm>
              <a:off x="25467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6" name="Google Shape;5036;p6"/>
            <p:cNvSpPr/>
            <p:nvPr/>
          </p:nvSpPr>
          <p:spPr>
            <a:xfrm>
              <a:off x="27783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7" name="Google Shape;5037;p6"/>
            <p:cNvSpPr/>
            <p:nvPr/>
          </p:nvSpPr>
          <p:spPr>
            <a:xfrm>
              <a:off x="30098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8" name="Google Shape;5038;p6"/>
            <p:cNvSpPr/>
            <p:nvPr/>
          </p:nvSpPr>
          <p:spPr>
            <a:xfrm>
              <a:off x="32413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9" name="Google Shape;5039;p6"/>
            <p:cNvSpPr/>
            <p:nvPr/>
          </p:nvSpPr>
          <p:spPr>
            <a:xfrm>
              <a:off x="34728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0" name="Google Shape;5040;p6"/>
            <p:cNvSpPr/>
            <p:nvPr/>
          </p:nvSpPr>
          <p:spPr>
            <a:xfrm>
              <a:off x="37044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1" name="Google Shape;5041;p6"/>
            <p:cNvSpPr/>
            <p:nvPr/>
          </p:nvSpPr>
          <p:spPr>
            <a:xfrm>
              <a:off x="39359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2" name="Google Shape;5042;p6"/>
            <p:cNvSpPr/>
            <p:nvPr/>
          </p:nvSpPr>
          <p:spPr>
            <a:xfrm>
              <a:off x="41674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3" name="Google Shape;5043;p6"/>
            <p:cNvSpPr/>
            <p:nvPr/>
          </p:nvSpPr>
          <p:spPr>
            <a:xfrm>
              <a:off x="43989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4" name="Google Shape;5044;p6"/>
            <p:cNvSpPr/>
            <p:nvPr/>
          </p:nvSpPr>
          <p:spPr>
            <a:xfrm>
              <a:off x="46305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5" name="Google Shape;5045;p6"/>
            <p:cNvSpPr/>
            <p:nvPr/>
          </p:nvSpPr>
          <p:spPr>
            <a:xfrm>
              <a:off x="48620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6" name="Google Shape;5046;p6"/>
            <p:cNvSpPr/>
            <p:nvPr/>
          </p:nvSpPr>
          <p:spPr>
            <a:xfrm>
              <a:off x="50935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7" name="Google Shape;5047;p6"/>
            <p:cNvSpPr/>
            <p:nvPr/>
          </p:nvSpPr>
          <p:spPr>
            <a:xfrm>
              <a:off x="53250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8" name="Google Shape;5048;p6"/>
            <p:cNvSpPr/>
            <p:nvPr/>
          </p:nvSpPr>
          <p:spPr>
            <a:xfrm>
              <a:off x="55566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9" name="Google Shape;5049;p6"/>
            <p:cNvSpPr/>
            <p:nvPr/>
          </p:nvSpPr>
          <p:spPr>
            <a:xfrm>
              <a:off x="57881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0" name="Google Shape;5050;p6"/>
            <p:cNvSpPr/>
            <p:nvPr/>
          </p:nvSpPr>
          <p:spPr>
            <a:xfrm>
              <a:off x="60196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1" name="Google Shape;5051;p6"/>
            <p:cNvSpPr/>
            <p:nvPr/>
          </p:nvSpPr>
          <p:spPr>
            <a:xfrm>
              <a:off x="62511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2" name="Google Shape;5052;p6"/>
            <p:cNvSpPr/>
            <p:nvPr/>
          </p:nvSpPr>
          <p:spPr>
            <a:xfrm>
              <a:off x="64827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3" name="Google Shape;5053;p6"/>
            <p:cNvSpPr/>
            <p:nvPr/>
          </p:nvSpPr>
          <p:spPr>
            <a:xfrm>
              <a:off x="67142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4" name="Google Shape;5054;p6"/>
            <p:cNvSpPr/>
            <p:nvPr/>
          </p:nvSpPr>
          <p:spPr>
            <a:xfrm>
              <a:off x="69457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5" name="Google Shape;5055;p6"/>
            <p:cNvSpPr/>
            <p:nvPr/>
          </p:nvSpPr>
          <p:spPr>
            <a:xfrm>
              <a:off x="71772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6" name="Google Shape;5056;p6"/>
            <p:cNvSpPr/>
            <p:nvPr/>
          </p:nvSpPr>
          <p:spPr>
            <a:xfrm>
              <a:off x="74088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7" name="Google Shape;5057;p6"/>
            <p:cNvSpPr/>
            <p:nvPr/>
          </p:nvSpPr>
          <p:spPr>
            <a:xfrm>
              <a:off x="76403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8" name="Google Shape;5058;p6"/>
            <p:cNvSpPr/>
            <p:nvPr/>
          </p:nvSpPr>
          <p:spPr>
            <a:xfrm>
              <a:off x="78718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9" name="Google Shape;5059;p6"/>
            <p:cNvSpPr/>
            <p:nvPr/>
          </p:nvSpPr>
          <p:spPr>
            <a:xfrm>
              <a:off x="81033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0" name="Google Shape;5060;p6"/>
            <p:cNvSpPr/>
            <p:nvPr/>
          </p:nvSpPr>
          <p:spPr>
            <a:xfrm>
              <a:off x="833491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1" name="Google Shape;5061;p6"/>
            <p:cNvSpPr/>
            <p:nvPr/>
          </p:nvSpPr>
          <p:spPr>
            <a:xfrm>
              <a:off x="856643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2" name="Google Shape;5062;p6"/>
            <p:cNvSpPr/>
            <p:nvPr/>
          </p:nvSpPr>
          <p:spPr>
            <a:xfrm>
              <a:off x="8797962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3" name="Google Shape;5063;p6"/>
            <p:cNvSpPr/>
            <p:nvPr/>
          </p:nvSpPr>
          <p:spPr>
            <a:xfrm>
              <a:off x="9029487" y="694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4" name="Google Shape;5064;p6"/>
            <p:cNvSpPr/>
            <p:nvPr/>
          </p:nvSpPr>
          <p:spPr>
            <a:xfrm>
              <a:off x="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5" name="Google Shape;5065;p6"/>
            <p:cNvSpPr/>
            <p:nvPr/>
          </p:nvSpPr>
          <p:spPr>
            <a:xfrm>
              <a:off x="2315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6" name="Google Shape;5066;p6"/>
            <p:cNvSpPr/>
            <p:nvPr/>
          </p:nvSpPr>
          <p:spPr>
            <a:xfrm>
              <a:off x="4630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7" name="Google Shape;5067;p6"/>
            <p:cNvSpPr/>
            <p:nvPr/>
          </p:nvSpPr>
          <p:spPr>
            <a:xfrm>
              <a:off x="6945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8" name="Google Shape;5068;p6"/>
            <p:cNvSpPr/>
            <p:nvPr/>
          </p:nvSpPr>
          <p:spPr>
            <a:xfrm>
              <a:off x="9261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9" name="Google Shape;5069;p6"/>
            <p:cNvSpPr/>
            <p:nvPr/>
          </p:nvSpPr>
          <p:spPr>
            <a:xfrm>
              <a:off x="11576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0" name="Google Shape;5070;p6"/>
            <p:cNvSpPr/>
            <p:nvPr/>
          </p:nvSpPr>
          <p:spPr>
            <a:xfrm>
              <a:off x="13891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1" name="Google Shape;5071;p6"/>
            <p:cNvSpPr/>
            <p:nvPr/>
          </p:nvSpPr>
          <p:spPr>
            <a:xfrm>
              <a:off x="16206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2" name="Google Shape;5072;p6"/>
            <p:cNvSpPr/>
            <p:nvPr/>
          </p:nvSpPr>
          <p:spPr>
            <a:xfrm>
              <a:off x="18522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3" name="Google Shape;5073;p6"/>
            <p:cNvSpPr/>
            <p:nvPr/>
          </p:nvSpPr>
          <p:spPr>
            <a:xfrm>
              <a:off x="20837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4" name="Google Shape;5074;p6"/>
            <p:cNvSpPr/>
            <p:nvPr/>
          </p:nvSpPr>
          <p:spPr>
            <a:xfrm>
              <a:off x="23152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5" name="Google Shape;5075;p6"/>
            <p:cNvSpPr/>
            <p:nvPr/>
          </p:nvSpPr>
          <p:spPr>
            <a:xfrm>
              <a:off x="25467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6" name="Google Shape;5076;p6"/>
            <p:cNvSpPr/>
            <p:nvPr/>
          </p:nvSpPr>
          <p:spPr>
            <a:xfrm>
              <a:off x="27783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7" name="Google Shape;5077;p6"/>
            <p:cNvSpPr/>
            <p:nvPr/>
          </p:nvSpPr>
          <p:spPr>
            <a:xfrm>
              <a:off x="30098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8" name="Google Shape;5078;p6"/>
            <p:cNvSpPr/>
            <p:nvPr/>
          </p:nvSpPr>
          <p:spPr>
            <a:xfrm>
              <a:off x="32413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9" name="Google Shape;5079;p6"/>
            <p:cNvSpPr/>
            <p:nvPr/>
          </p:nvSpPr>
          <p:spPr>
            <a:xfrm>
              <a:off x="34728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0" name="Google Shape;5080;p6"/>
            <p:cNvSpPr/>
            <p:nvPr/>
          </p:nvSpPr>
          <p:spPr>
            <a:xfrm>
              <a:off x="37044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1" name="Google Shape;5081;p6"/>
            <p:cNvSpPr/>
            <p:nvPr/>
          </p:nvSpPr>
          <p:spPr>
            <a:xfrm>
              <a:off x="39359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2" name="Google Shape;5082;p6"/>
            <p:cNvSpPr/>
            <p:nvPr/>
          </p:nvSpPr>
          <p:spPr>
            <a:xfrm>
              <a:off x="41674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3" name="Google Shape;5083;p6"/>
            <p:cNvSpPr/>
            <p:nvPr/>
          </p:nvSpPr>
          <p:spPr>
            <a:xfrm>
              <a:off x="43989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4" name="Google Shape;5084;p6"/>
            <p:cNvSpPr/>
            <p:nvPr/>
          </p:nvSpPr>
          <p:spPr>
            <a:xfrm>
              <a:off x="46305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5" name="Google Shape;5085;p6"/>
            <p:cNvSpPr/>
            <p:nvPr/>
          </p:nvSpPr>
          <p:spPr>
            <a:xfrm>
              <a:off x="48620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6" name="Google Shape;5086;p6"/>
            <p:cNvSpPr/>
            <p:nvPr/>
          </p:nvSpPr>
          <p:spPr>
            <a:xfrm>
              <a:off x="50935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7" name="Google Shape;5087;p6"/>
            <p:cNvSpPr/>
            <p:nvPr/>
          </p:nvSpPr>
          <p:spPr>
            <a:xfrm>
              <a:off x="53250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8" name="Google Shape;5088;p6"/>
            <p:cNvSpPr/>
            <p:nvPr/>
          </p:nvSpPr>
          <p:spPr>
            <a:xfrm>
              <a:off x="55566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9" name="Google Shape;5089;p6"/>
            <p:cNvSpPr/>
            <p:nvPr/>
          </p:nvSpPr>
          <p:spPr>
            <a:xfrm>
              <a:off x="57881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0" name="Google Shape;5090;p6"/>
            <p:cNvSpPr/>
            <p:nvPr/>
          </p:nvSpPr>
          <p:spPr>
            <a:xfrm>
              <a:off x="60196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1" name="Google Shape;5091;p6"/>
            <p:cNvSpPr/>
            <p:nvPr/>
          </p:nvSpPr>
          <p:spPr>
            <a:xfrm>
              <a:off x="62511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2" name="Google Shape;5092;p6"/>
            <p:cNvSpPr/>
            <p:nvPr/>
          </p:nvSpPr>
          <p:spPr>
            <a:xfrm>
              <a:off x="64827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3" name="Google Shape;5093;p6"/>
            <p:cNvSpPr/>
            <p:nvPr/>
          </p:nvSpPr>
          <p:spPr>
            <a:xfrm>
              <a:off x="67142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4" name="Google Shape;5094;p6"/>
            <p:cNvSpPr/>
            <p:nvPr/>
          </p:nvSpPr>
          <p:spPr>
            <a:xfrm>
              <a:off x="69457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5" name="Google Shape;5095;p6"/>
            <p:cNvSpPr/>
            <p:nvPr/>
          </p:nvSpPr>
          <p:spPr>
            <a:xfrm>
              <a:off x="71772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6" name="Google Shape;5096;p6"/>
            <p:cNvSpPr/>
            <p:nvPr/>
          </p:nvSpPr>
          <p:spPr>
            <a:xfrm>
              <a:off x="74088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7" name="Google Shape;5097;p6"/>
            <p:cNvSpPr/>
            <p:nvPr/>
          </p:nvSpPr>
          <p:spPr>
            <a:xfrm>
              <a:off x="76403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8" name="Google Shape;5098;p6"/>
            <p:cNvSpPr/>
            <p:nvPr/>
          </p:nvSpPr>
          <p:spPr>
            <a:xfrm>
              <a:off x="78718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9" name="Google Shape;5099;p6"/>
            <p:cNvSpPr/>
            <p:nvPr/>
          </p:nvSpPr>
          <p:spPr>
            <a:xfrm>
              <a:off x="81033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0" name="Google Shape;5100;p6"/>
            <p:cNvSpPr/>
            <p:nvPr/>
          </p:nvSpPr>
          <p:spPr>
            <a:xfrm>
              <a:off x="833491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1" name="Google Shape;5101;p6"/>
            <p:cNvSpPr/>
            <p:nvPr/>
          </p:nvSpPr>
          <p:spPr>
            <a:xfrm>
              <a:off x="856643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2" name="Google Shape;5102;p6"/>
            <p:cNvSpPr/>
            <p:nvPr/>
          </p:nvSpPr>
          <p:spPr>
            <a:xfrm>
              <a:off x="8797962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3" name="Google Shape;5103;p6"/>
            <p:cNvSpPr/>
            <p:nvPr/>
          </p:nvSpPr>
          <p:spPr>
            <a:xfrm>
              <a:off x="9029487" y="926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4" name="Google Shape;5104;p6"/>
            <p:cNvSpPr/>
            <p:nvPr/>
          </p:nvSpPr>
          <p:spPr>
            <a:xfrm>
              <a:off x="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5" name="Google Shape;5105;p6"/>
            <p:cNvSpPr/>
            <p:nvPr/>
          </p:nvSpPr>
          <p:spPr>
            <a:xfrm>
              <a:off x="2315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6" name="Google Shape;5106;p6"/>
            <p:cNvSpPr/>
            <p:nvPr/>
          </p:nvSpPr>
          <p:spPr>
            <a:xfrm>
              <a:off x="4630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7" name="Google Shape;5107;p6"/>
            <p:cNvSpPr/>
            <p:nvPr/>
          </p:nvSpPr>
          <p:spPr>
            <a:xfrm>
              <a:off x="6945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8" name="Google Shape;5108;p6"/>
            <p:cNvSpPr/>
            <p:nvPr/>
          </p:nvSpPr>
          <p:spPr>
            <a:xfrm>
              <a:off x="9261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9" name="Google Shape;5109;p6"/>
            <p:cNvSpPr/>
            <p:nvPr/>
          </p:nvSpPr>
          <p:spPr>
            <a:xfrm>
              <a:off x="11576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0" name="Google Shape;5110;p6"/>
            <p:cNvSpPr/>
            <p:nvPr/>
          </p:nvSpPr>
          <p:spPr>
            <a:xfrm>
              <a:off x="13891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1" name="Google Shape;5111;p6"/>
            <p:cNvSpPr/>
            <p:nvPr/>
          </p:nvSpPr>
          <p:spPr>
            <a:xfrm>
              <a:off x="16206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2" name="Google Shape;5112;p6"/>
            <p:cNvSpPr/>
            <p:nvPr/>
          </p:nvSpPr>
          <p:spPr>
            <a:xfrm>
              <a:off x="18522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3" name="Google Shape;5113;p6"/>
            <p:cNvSpPr/>
            <p:nvPr/>
          </p:nvSpPr>
          <p:spPr>
            <a:xfrm>
              <a:off x="20837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4" name="Google Shape;5114;p6"/>
            <p:cNvSpPr/>
            <p:nvPr/>
          </p:nvSpPr>
          <p:spPr>
            <a:xfrm>
              <a:off x="23152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5" name="Google Shape;5115;p6"/>
            <p:cNvSpPr/>
            <p:nvPr/>
          </p:nvSpPr>
          <p:spPr>
            <a:xfrm>
              <a:off x="25467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6" name="Google Shape;5116;p6"/>
            <p:cNvSpPr/>
            <p:nvPr/>
          </p:nvSpPr>
          <p:spPr>
            <a:xfrm>
              <a:off x="27783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7" name="Google Shape;5117;p6"/>
            <p:cNvSpPr/>
            <p:nvPr/>
          </p:nvSpPr>
          <p:spPr>
            <a:xfrm>
              <a:off x="30098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8" name="Google Shape;5118;p6"/>
            <p:cNvSpPr/>
            <p:nvPr/>
          </p:nvSpPr>
          <p:spPr>
            <a:xfrm>
              <a:off x="32413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9" name="Google Shape;5119;p6"/>
            <p:cNvSpPr/>
            <p:nvPr/>
          </p:nvSpPr>
          <p:spPr>
            <a:xfrm>
              <a:off x="34728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0" name="Google Shape;5120;p6"/>
            <p:cNvSpPr/>
            <p:nvPr/>
          </p:nvSpPr>
          <p:spPr>
            <a:xfrm>
              <a:off x="37044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1" name="Google Shape;5121;p6"/>
            <p:cNvSpPr/>
            <p:nvPr/>
          </p:nvSpPr>
          <p:spPr>
            <a:xfrm>
              <a:off x="39359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2" name="Google Shape;5122;p6"/>
            <p:cNvSpPr/>
            <p:nvPr/>
          </p:nvSpPr>
          <p:spPr>
            <a:xfrm>
              <a:off x="41674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3" name="Google Shape;5123;p6"/>
            <p:cNvSpPr/>
            <p:nvPr/>
          </p:nvSpPr>
          <p:spPr>
            <a:xfrm>
              <a:off x="43989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4" name="Google Shape;5124;p6"/>
            <p:cNvSpPr/>
            <p:nvPr/>
          </p:nvSpPr>
          <p:spPr>
            <a:xfrm>
              <a:off x="46305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5" name="Google Shape;5125;p6"/>
            <p:cNvSpPr/>
            <p:nvPr/>
          </p:nvSpPr>
          <p:spPr>
            <a:xfrm>
              <a:off x="48620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6" name="Google Shape;5126;p6"/>
            <p:cNvSpPr/>
            <p:nvPr/>
          </p:nvSpPr>
          <p:spPr>
            <a:xfrm>
              <a:off x="50935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7" name="Google Shape;5127;p6"/>
            <p:cNvSpPr/>
            <p:nvPr/>
          </p:nvSpPr>
          <p:spPr>
            <a:xfrm>
              <a:off x="53250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8" name="Google Shape;5128;p6"/>
            <p:cNvSpPr/>
            <p:nvPr/>
          </p:nvSpPr>
          <p:spPr>
            <a:xfrm>
              <a:off x="55566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9" name="Google Shape;5129;p6"/>
            <p:cNvSpPr/>
            <p:nvPr/>
          </p:nvSpPr>
          <p:spPr>
            <a:xfrm>
              <a:off x="57881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0" name="Google Shape;5130;p6"/>
            <p:cNvSpPr/>
            <p:nvPr/>
          </p:nvSpPr>
          <p:spPr>
            <a:xfrm>
              <a:off x="60196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1" name="Google Shape;5131;p6"/>
            <p:cNvSpPr/>
            <p:nvPr/>
          </p:nvSpPr>
          <p:spPr>
            <a:xfrm>
              <a:off x="62511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2" name="Google Shape;5132;p6"/>
            <p:cNvSpPr/>
            <p:nvPr/>
          </p:nvSpPr>
          <p:spPr>
            <a:xfrm>
              <a:off x="64827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3" name="Google Shape;5133;p6"/>
            <p:cNvSpPr/>
            <p:nvPr/>
          </p:nvSpPr>
          <p:spPr>
            <a:xfrm>
              <a:off x="67142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4" name="Google Shape;5134;p6"/>
            <p:cNvSpPr/>
            <p:nvPr/>
          </p:nvSpPr>
          <p:spPr>
            <a:xfrm>
              <a:off x="69457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5" name="Google Shape;5135;p6"/>
            <p:cNvSpPr/>
            <p:nvPr/>
          </p:nvSpPr>
          <p:spPr>
            <a:xfrm>
              <a:off x="71772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6" name="Google Shape;5136;p6"/>
            <p:cNvSpPr/>
            <p:nvPr/>
          </p:nvSpPr>
          <p:spPr>
            <a:xfrm>
              <a:off x="74088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7" name="Google Shape;5137;p6"/>
            <p:cNvSpPr/>
            <p:nvPr/>
          </p:nvSpPr>
          <p:spPr>
            <a:xfrm>
              <a:off x="76403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8" name="Google Shape;5138;p6"/>
            <p:cNvSpPr/>
            <p:nvPr/>
          </p:nvSpPr>
          <p:spPr>
            <a:xfrm>
              <a:off x="78718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9" name="Google Shape;5139;p6"/>
            <p:cNvSpPr/>
            <p:nvPr/>
          </p:nvSpPr>
          <p:spPr>
            <a:xfrm>
              <a:off x="81033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0" name="Google Shape;5140;p6"/>
            <p:cNvSpPr/>
            <p:nvPr/>
          </p:nvSpPr>
          <p:spPr>
            <a:xfrm>
              <a:off x="833491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1" name="Google Shape;5141;p6"/>
            <p:cNvSpPr/>
            <p:nvPr/>
          </p:nvSpPr>
          <p:spPr>
            <a:xfrm>
              <a:off x="856643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2" name="Google Shape;5142;p6"/>
            <p:cNvSpPr/>
            <p:nvPr/>
          </p:nvSpPr>
          <p:spPr>
            <a:xfrm>
              <a:off x="8797962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3" name="Google Shape;5143;p6"/>
            <p:cNvSpPr/>
            <p:nvPr/>
          </p:nvSpPr>
          <p:spPr>
            <a:xfrm>
              <a:off x="9029487" y="1157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4" name="Google Shape;5144;p6"/>
            <p:cNvSpPr/>
            <p:nvPr/>
          </p:nvSpPr>
          <p:spPr>
            <a:xfrm>
              <a:off x="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5" name="Google Shape;5145;p6"/>
            <p:cNvSpPr/>
            <p:nvPr/>
          </p:nvSpPr>
          <p:spPr>
            <a:xfrm>
              <a:off x="2315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6" name="Google Shape;5146;p6"/>
            <p:cNvSpPr/>
            <p:nvPr/>
          </p:nvSpPr>
          <p:spPr>
            <a:xfrm>
              <a:off x="4630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7" name="Google Shape;5147;p6"/>
            <p:cNvSpPr/>
            <p:nvPr/>
          </p:nvSpPr>
          <p:spPr>
            <a:xfrm>
              <a:off x="6945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8" name="Google Shape;5148;p6"/>
            <p:cNvSpPr/>
            <p:nvPr/>
          </p:nvSpPr>
          <p:spPr>
            <a:xfrm>
              <a:off x="9261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9" name="Google Shape;5149;p6"/>
            <p:cNvSpPr/>
            <p:nvPr/>
          </p:nvSpPr>
          <p:spPr>
            <a:xfrm>
              <a:off x="11576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0" name="Google Shape;5150;p6"/>
            <p:cNvSpPr/>
            <p:nvPr/>
          </p:nvSpPr>
          <p:spPr>
            <a:xfrm>
              <a:off x="13891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1" name="Google Shape;5151;p6"/>
            <p:cNvSpPr/>
            <p:nvPr/>
          </p:nvSpPr>
          <p:spPr>
            <a:xfrm>
              <a:off x="16206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2" name="Google Shape;5152;p6"/>
            <p:cNvSpPr/>
            <p:nvPr/>
          </p:nvSpPr>
          <p:spPr>
            <a:xfrm>
              <a:off x="18522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3" name="Google Shape;5153;p6"/>
            <p:cNvSpPr/>
            <p:nvPr/>
          </p:nvSpPr>
          <p:spPr>
            <a:xfrm>
              <a:off x="20837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4" name="Google Shape;5154;p6"/>
            <p:cNvSpPr/>
            <p:nvPr/>
          </p:nvSpPr>
          <p:spPr>
            <a:xfrm>
              <a:off x="23152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5" name="Google Shape;5155;p6"/>
            <p:cNvSpPr/>
            <p:nvPr/>
          </p:nvSpPr>
          <p:spPr>
            <a:xfrm>
              <a:off x="25467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6" name="Google Shape;5156;p6"/>
            <p:cNvSpPr/>
            <p:nvPr/>
          </p:nvSpPr>
          <p:spPr>
            <a:xfrm>
              <a:off x="27783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7" name="Google Shape;5157;p6"/>
            <p:cNvSpPr/>
            <p:nvPr/>
          </p:nvSpPr>
          <p:spPr>
            <a:xfrm>
              <a:off x="30098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8" name="Google Shape;5158;p6"/>
            <p:cNvSpPr/>
            <p:nvPr/>
          </p:nvSpPr>
          <p:spPr>
            <a:xfrm>
              <a:off x="32413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9" name="Google Shape;5159;p6"/>
            <p:cNvSpPr/>
            <p:nvPr/>
          </p:nvSpPr>
          <p:spPr>
            <a:xfrm>
              <a:off x="34728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0" name="Google Shape;5160;p6"/>
            <p:cNvSpPr/>
            <p:nvPr/>
          </p:nvSpPr>
          <p:spPr>
            <a:xfrm>
              <a:off x="37044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1" name="Google Shape;5161;p6"/>
            <p:cNvSpPr/>
            <p:nvPr/>
          </p:nvSpPr>
          <p:spPr>
            <a:xfrm>
              <a:off x="39359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2" name="Google Shape;5162;p6"/>
            <p:cNvSpPr/>
            <p:nvPr/>
          </p:nvSpPr>
          <p:spPr>
            <a:xfrm>
              <a:off x="41674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3" name="Google Shape;5163;p6"/>
            <p:cNvSpPr/>
            <p:nvPr/>
          </p:nvSpPr>
          <p:spPr>
            <a:xfrm>
              <a:off x="43989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4" name="Google Shape;5164;p6"/>
            <p:cNvSpPr/>
            <p:nvPr/>
          </p:nvSpPr>
          <p:spPr>
            <a:xfrm>
              <a:off x="46305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5" name="Google Shape;5165;p6"/>
            <p:cNvSpPr/>
            <p:nvPr/>
          </p:nvSpPr>
          <p:spPr>
            <a:xfrm>
              <a:off x="48620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6" name="Google Shape;5166;p6"/>
            <p:cNvSpPr/>
            <p:nvPr/>
          </p:nvSpPr>
          <p:spPr>
            <a:xfrm>
              <a:off x="50935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7" name="Google Shape;5167;p6"/>
            <p:cNvSpPr/>
            <p:nvPr/>
          </p:nvSpPr>
          <p:spPr>
            <a:xfrm>
              <a:off x="53250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8" name="Google Shape;5168;p6"/>
            <p:cNvSpPr/>
            <p:nvPr/>
          </p:nvSpPr>
          <p:spPr>
            <a:xfrm>
              <a:off x="55566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9" name="Google Shape;5169;p6"/>
            <p:cNvSpPr/>
            <p:nvPr/>
          </p:nvSpPr>
          <p:spPr>
            <a:xfrm>
              <a:off x="57881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0" name="Google Shape;5170;p6"/>
            <p:cNvSpPr/>
            <p:nvPr/>
          </p:nvSpPr>
          <p:spPr>
            <a:xfrm>
              <a:off x="60196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1" name="Google Shape;5171;p6"/>
            <p:cNvSpPr/>
            <p:nvPr/>
          </p:nvSpPr>
          <p:spPr>
            <a:xfrm>
              <a:off x="62511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2" name="Google Shape;5172;p6"/>
            <p:cNvSpPr/>
            <p:nvPr/>
          </p:nvSpPr>
          <p:spPr>
            <a:xfrm>
              <a:off x="64827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3" name="Google Shape;5173;p6"/>
            <p:cNvSpPr/>
            <p:nvPr/>
          </p:nvSpPr>
          <p:spPr>
            <a:xfrm>
              <a:off x="67142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4" name="Google Shape;5174;p6"/>
            <p:cNvSpPr/>
            <p:nvPr/>
          </p:nvSpPr>
          <p:spPr>
            <a:xfrm>
              <a:off x="69457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5" name="Google Shape;5175;p6"/>
            <p:cNvSpPr/>
            <p:nvPr/>
          </p:nvSpPr>
          <p:spPr>
            <a:xfrm>
              <a:off x="71772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6" name="Google Shape;5176;p6"/>
            <p:cNvSpPr/>
            <p:nvPr/>
          </p:nvSpPr>
          <p:spPr>
            <a:xfrm>
              <a:off x="74088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7" name="Google Shape;5177;p6"/>
            <p:cNvSpPr/>
            <p:nvPr/>
          </p:nvSpPr>
          <p:spPr>
            <a:xfrm>
              <a:off x="76403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8" name="Google Shape;5178;p6"/>
            <p:cNvSpPr/>
            <p:nvPr/>
          </p:nvSpPr>
          <p:spPr>
            <a:xfrm>
              <a:off x="78718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9" name="Google Shape;5179;p6"/>
            <p:cNvSpPr/>
            <p:nvPr/>
          </p:nvSpPr>
          <p:spPr>
            <a:xfrm>
              <a:off x="81033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0" name="Google Shape;5180;p6"/>
            <p:cNvSpPr/>
            <p:nvPr/>
          </p:nvSpPr>
          <p:spPr>
            <a:xfrm>
              <a:off x="833491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1" name="Google Shape;5181;p6"/>
            <p:cNvSpPr/>
            <p:nvPr/>
          </p:nvSpPr>
          <p:spPr>
            <a:xfrm>
              <a:off x="856643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2" name="Google Shape;5182;p6"/>
            <p:cNvSpPr/>
            <p:nvPr/>
          </p:nvSpPr>
          <p:spPr>
            <a:xfrm>
              <a:off x="8797962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3" name="Google Shape;5183;p6"/>
            <p:cNvSpPr/>
            <p:nvPr/>
          </p:nvSpPr>
          <p:spPr>
            <a:xfrm>
              <a:off x="9029487" y="1389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4" name="Google Shape;5184;p6"/>
            <p:cNvSpPr/>
            <p:nvPr/>
          </p:nvSpPr>
          <p:spPr>
            <a:xfrm>
              <a:off x="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5" name="Google Shape;5185;p6"/>
            <p:cNvSpPr/>
            <p:nvPr/>
          </p:nvSpPr>
          <p:spPr>
            <a:xfrm>
              <a:off x="2315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6" name="Google Shape;5186;p6"/>
            <p:cNvSpPr/>
            <p:nvPr/>
          </p:nvSpPr>
          <p:spPr>
            <a:xfrm>
              <a:off x="4630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7" name="Google Shape;5187;p6"/>
            <p:cNvSpPr/>
            <p:nvPr/>
          </p:nvSpPr>
          <p:spPr>
            <a:xfrm>
              <a:off x="6945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8" name="Google Shape;5188;p6"/>
            <p:cNvSpPr/>
            <p:nvPr/>
          </p:nvSpPr>
          <p:spPr>
            <a:xfrm>
              <a:off x="9261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9" name="Google Shape;5189;p6"/>
            <p:cNvSpPr/>
            <p:nvPr/>
          </p:nvSpPr>
          <p:spPr>
            <a:xfrm>
              <a:off x="11576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0" name="Google Shape;5190;p6"/>
            <p:cNvSpPr/>
            <p:nvPr/>
          </p:nvSpPr>
          <p:spPr>
            <a:xfrm>
              <a:off x="13891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1" name="Google Shape;5191;p6"/>
            <p:cNvSpPr/>
            <p:nvPr/>
          </p:nvSpPr>
          <p:spPr>
            <a:xfrm>
              <a:off x="16206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2" name="Google Shape;5192;p6"/>
            <p:cNvSpPr/>
            <p:nvPr/>
          </p:nvSpPr>
          <p:spPr>
            <a:xfrm>
              <a:off x="18522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3" name="Google Shape;5193;p6"/>
            <p:cNvSpPr/>
            <p:nvPr/>
          </p:nvSpPr>
          <p:spPr>
            <a:xfrm>
              <a:off x="20837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4" name="Google Shape;5194;p6"/>
            <p:cNvSpPr/>
            <p:nvPr/>
          </p:nvSpPr>
          <p:spPr>
            <a:xfrm>
              <a:off x="23152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5" name="Google Shape;5195;p6"/>
            <p:cNvSpPr/>
            <p:nvPr/>
          </p:nvSpPr>
          <p:spPr>
            <a:xfrm>
              <a:off x="25467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6" name="Google Shape;5196;p6"/>
            <p:cNvSpPr/>
            <p:nvPr/>
          </p:nvSpPr>
          <p:spPr>
            <a:xfrm>
              <a:off x="27783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7" name="Google Shape;5197;p6"/>
            <p:cNvSpPr/>
            <p:nvPr/>
          </p:nvSpPr>
          <p:spPr>
            <a:xfrm>
              <a:off x="30098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8" name="Google Shape;5198;p6"/>
            <p:cNvSpPr/>
            <p:nvPr/>
          </p:nvSpPr>
          <p:spPr>
            <a:xfrm>
              <a:off x="32413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9" name="Google Shape;5199;p6"/>
            <p:cNvSpPr/>
            <p:nvPr/>
          </p:nvSpPr>
          <p:spPr>
            <a:xfrm>
              <a:off x="34728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0" name="Google Shape;5200;p6"/>
            <p:cNvSpPr/>
            <p:nvPr/>
          </p:nvSpPr>
          <p:spPr>
            <a:xfrm>
              <a:off x="37044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1" name="Google Shape;5201;p6"/>
            <p:cNvSpPr/>
            <p:nvPr/>
          </p:nvSpPr>
          <p:spPr>
            <a:xfrm>
              <a:off x="39359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2" name="Google Shape;5202;p6"/>
            <p:cNvSpPr/>
            <p:nvPr/>
          </p:nvSpPr>
          <p:spPr>
            <a:xfrm>
              <a:off x="41674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3" name="Google Shape;5203;p6"/>
            <p:cNvSpPr/>
            <p:nvPr/>
          </p:nvSpPr>
          <p:spPr>
            <a:xfrm>
              <a:off x="43989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4" name="Google Shape;5204;p6"/>
            <p:cNvSpPr/>
            <p:nvPr/>
          </p:nvSpPr>
          <p:spPr>
            <a:xfrm>
              <a:off x="46305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5" name="Google Shape;5205;p6"/>
            <p:cNvSpPr/>
            <p:nvPr/>
          </p:nvSpPr>
          <p:spPr>
            <a:xfrm>
              <a:off x="48620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6" name="Google Shape;5206;p6"/>
            <p:cNvSpPr/>
            <p:nvPr/>
          </p:nvSpPr>
          <p:spPr>
            <a:xfrm>
              <a:off x="50935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7" name="Google Shape;5207;p6"/>
            <p:cNvSpPr/>
            <p:nvPr/>
          </p:nvSpPr>
          <p:spPr>
            <a:xfrm>
              <a:off x="53250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8" name="Google Shape;5208;p6"/>
            <p:cNvSpPr/>
            <p:nvPr/>
          </p:nvSpPr>
          <p:spPr>
            <a:xfrm>
              <a:off x="55566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9" name="Google Shape;5209;p6"/>
            <p:cNvSpPr/>
            <p:nvPr/>
          </p:nvSpPr>
          <p:spPr>
            <a:xfrm>
              <a:off x="57881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0" name="Google Shape;5210;p6"/>
            <p:cNvSpPr/>
            <p:nvPr/>
          </p:nvSpPr>
          <p:spPr>
            <a:xfrm>
              <a:off x="60196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1" name="Google Shape;5211;p6"/>
            <p:cNvSpPr/>
            <p:nvPr/>
          </p:nvSpPr>
          <p:spPr>
            <a:xfrm>
              <a:off x="62511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2" name="Google Shape;5212;p6"/>
            <p:cNvSpPr/>
            <p:nvPr/>
          </p:nvSpPr>
          <p:spPr>
            <a:xfrm>
              <a:off x="64827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3" name="Google Shape;5213;p6"/>
            <p:cNvSpPr/>
            <p:nvPr/>
          </p:nvSpPr>
          <p:spPr>
            <a:xfrm>
              <a:off x="67142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4" name="Google Shape;5214;p6"/>
            <p:cNvSpPr/>
            <p:nvPr/>
          </p:nvSpPr>
          <p:spPr>
            <a:xfrm>
              <a:off x="69457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5" name="Google Shape;5215;p6"/>
            <p:cNvSpPr/>
            <p:nvPr/>
          </p:nvSpPr>
          <p:spPr>
            <a:xfrm>
              <a:off x="71772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6" name="Google Shape;5216;p6"/>
            <p:cNvSpPr/>
            <p:nvPr/>
          </p:nvSpPr>
          <p:spPr>
            <a:xfrm>
              <a:off x="74088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7" name="Google Shape;5217;p6"/>
            <p:cNvSpPr/>
            <p:nvPr/>
          </p:nvSpPr>
          <p:spPr>
            <a:xfrm>
              <a:off x="76403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8" name="Google Shape;5218;p6"/>
            <p:cNvSpPr/>
            <p:nvPr/>
          </p:nvSpPr>
          <p:spPr>
            <a:xfrm>
              <a:off x="78718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9" name="Google Shape;5219;p6"/>
            <p:cNvSpPr/>
            <p:nvPr/>
          </p:nvSpPr>
          <p:spPr>
            <a:xfrm>
              <a:off x="81033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0" name="Google Shape;5220;p6"/>
            <p:cNvSpPr/>
            <p:nvPr/>
          </p:nvSpPr>
          <p:spPr>
            <a:xfrm>
              <a:off x="833491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1" name="Google Shape;5221;p6"/>
            <p:cNvSpPr/>
            <p:nvPr/>
          </p:nvSpPr>
          <p:spPr>
            <a:xfrm>
              <a:off x="856643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2" name="Google Shape;5222;p6"/>
            <p:cNvSpPr/>
            <p:nvPr/>
          </p:nvSpPr>
          <p:spPr>
            <a:xfrm>
              <a:off x="8797962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3" name="Google Shape;5223;p6"/>
            <p:cNvSpPr/>
            <p:nvPr/>
          </p:nvSpPr>
          <p:spPr>
            <a:xfrm>
              <a:off x="9029487" y="1620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4" name="Google Shape;5224;p6"/>
            <p:cNvSpPr/>
            <p:nvPr/>
          </p:nvSpPr>
          <p:spPr>
            <a:xfrm>
              <a:off x="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5" name="Google Shape;5225;p6"/>
            <p:cNvSpPr/>
            <p:nvPr/>
          </p:nvSpPr>
          <p:spPr>
            <a:xfrm>
              <a:off x="2315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6" name="Google Shape;5226;p6"/>
            <p:cNvSpPr/>
            <p:nvPr/>
          </p:nvSpPr>
          <p:spPr>
            <a:xfrm>
              <a:off x="4630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7" name="Google Shape;5227;p6"/>
            <p:cNvSpPr/>
            <p:nvPr/>
          </p:nvSpPr>
          <p:spPr>
            <a:xfrm>
              <a:off x="6945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8" name="Google Shape;5228;p6"/>
            <p:cNvSpPr/>
            <p:nvPr/>
          </p:nvSpPr>
          <p:spPr>
            <a:xfrm>
              <a:off x="9261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9" name="Google Shape;5229;p6"/>
            <p:cNvSpPr/>
            <p:nvPr/>
          </p:nvSpPr>
          <p:spPr>
            <a:xfrm>
              <a:off x="11576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0" name="Google Shape;5230;p6"/>
            <p:cNvSpPr/>
            <p:nvPr/>
          </p:nvSpPr>
          <p:spPr>
            <a:xfrm>
              <a:off x="13891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1" name="Google Shape;5231;p6"/>
            <p:cNvSpPr/>
            <p:nvPr/>
          </p:nvSpPr>
          <p:spPr>
            <a:xfrm>
              <a:off x="16206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2" name="Google Shape;5232;p6"/>
            <p:cNvSpPr/>
            <p:nvPr/>
          </p:nvSpPr>
          <p:spPr>
            <a:xfrm>
              <a:off x="18522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3" name="Google Shape;5233;p6"/>
            <p:cNvSpPr/>
            <p:nvPr/>
          </p:nvSpPr>
          <p:spPr>
            <a:xfrm>
              <a:off x="20837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4" name="Google Shape;5234;p6"/>
            <p:cNvSpPr/>
            <p:nvPr/>
          </p:nvSpPr>
          <p:spPr>
            <a:xfrm>
              <a:off x="23152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5" name="Google Shape;5235;p6"/>
            <p:cNvSpPr/>
            <p:nvPr/>
          </p:nvSpPr>
          <p:spPr>
            <a:xfrm>
              <a:off x="25467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6" name="Google Shape;5236;p6"/>
            <p:cNvSpPr/>
            <p:nvPr/>
          </p:nvSpPr>
          <p:spPr>
            <a:xfrm>
              <a:off x="27783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7" name="Google Shape;5237;p6"/>
            <p:cNvSpPr/>
            <p:nvPr/>
          </p:nvSpPr>
          <p:spPr>
            <a:xfrm>
              <a:off x="30098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8" name="Google Shape;5238;p6"/>
            <p:cNvSpPr/>
            <p:nvPr/>
          </p:nvSpPr>
          <p:spPr>
            <a:xfrm>
              <a:off x="32413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9" name="Google Shape;5239;p6"/>
            <p:cNvSpPr/>
            <p:nvPr/>
          </p:nvSpPr>
          <p:spPr>
            <a:xfrm>
              <a:off x="34728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0" name="Google Shape;5240;p6"/>
            <p:cNvSpPr/>
            <p:nvPr/>
          </p:nvSpPr>
          <p:spPr>
            <a:xfrm>
              <a:off x="37044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1" name="Google Shape;5241;p6"/>
            <p:cNvSpPr/>
            <p:nvPr/>
          </p:nvSpPr>
          <p:spPr>
            <a:xfrm>
              <a:off x="39359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2" name="Google Shape;5242;p6"/>
            <p:cNvSpPr/>
            <p:nvPr/>
          </p:nvSpPr>
          <p:spPr>
            <a:xfrm>
              <a:off x="41674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3" name="Google Shape;5243;p6"/>
            <p:cNvSpPr/>
            <p:nvPr/>
          </p:nvSpPr>
          <p:spPr>
            <a:xfrm>
              <a:off x="43989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4" name="Google Shape;5244;p6"/>
            <p:cNvSpPr/>
            <p:nvPr/>
          </p:nvSpPr>
          <p:spPr>
            <a:xfrm>
              <a:off x="46305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5" name="Google Shape;5245;p6"/>
            <p:cNvSpPr/>
            <p:nvPr/>
          </p:nvSpPr>
          <p:spPr>
            <a:xfrm>
              <a:off x="48620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6" name="Google Shape;5246;p6"/>
            <p:cNvSpPr/>
            <p:nvPr/>
          </p:nvSpPr>
          <p:spPr>
            <a:xfrm>
              <a:off x="50935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7" name="Google Shape;5247;p6"/>
            <p:cNvSpPr/>
            <p:nvPr/>
          </p:nvSpPr>
          <p:spPr>
            <a:xfrm>
              <a:off x="53250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8" name="Google Shape;5248;p6"/>
            <p:cNvSpPr/>
            <p:nvPr/>
          </p:nvSpPr>
          <p:spPr>
            <a:xfrm>
              <a:off x="55566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9" name="Google Shape;5249;p6"/>
            <p:cNvSpPr/>
            <p:nvPr/>
          </p:nvSpPr>
          <p:spPr>
            <a:xfrm>
              <a:off x="57881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0" name="Google Shape;5250;p6"/>
            <p:cNvSpPr/>
            <p:nvPr/>
          </p:nvSpPr>
          <p:spPr>
            <a:xfrm>
              <a:off x="60196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1" name="Google Shape;5251;p6"/>
            <p:cNvSpPr/>
            <p:nvPr/>
          </p:nvSpPr>
          <p:spPr>
            <a:xfrm>
              <a:off x="62511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2" name="Google Shape;5252;p6"/>
            <p:cNvSpPr/>
            <p:nvPr/>
          </p:nvSpPr>
          <p:spPr>
            <a:xfrm>
              <a:off x="64827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3" name="Google Shape;5253;p6"/>
            <p:cNvSpPr/>
            <p:nvPr/>
          </p:nvSpPr>
          <p:spPr>
            <a:xfrm>
              <a:off x="67142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4" name="Google Shape;5254;p6"/>
            <p:cNvSpPr/>
            <p:nvPr/>
          </p:nvSpPr>
          <p:spPr>
            <a:xfrm>
              <a:off x="69457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5" name="Google Shape;5255;p6"/>
            <p:cNvSpPr/>
            <p:nvPr/>
          </p:nvSpPr>
          <p:spPr>
            <a:xfrm>
              <a:off x="71772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6" name="Google Shape;5256;p6"/>
            <p:cNvSpPr/>
            <p:nvPr/>
          </p:nvSpPr>
          <p:spPr>
            <a:xfrm>
              <a:off x="74088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7" name="Google Shape;5257;p6"/>
            <p:cNvSpPr/>
            <p:nvPr/>
          </p:nvSpPr>
          <p:spPr>
            <a:xfrm>
              <a:off x="76403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8" name="Google Shape;5258;p6"/>
            <p:cNvSpPr/>
            <p:nvPr/>
          </p:nvSpPr>
          <p:spPr>
            <a:xfrm>
              <a:off x="78718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9" name="Google Shape;5259;p6"/>
            <p:cNvSpPr/>
            <p:nvPr/>
          </p:nvSpPr>
          <p:spPr>
            <a:xfrm>
              <a:off x="81033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0" name="Google Shape;5260;p6"/>
            <p:cNvSpPr/>
            <p:nvPr/>
          </p:nvSpPr>
          <p:spPr>
            <a:xfrm>
              <a:off x="833491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1" name="Google Shape;5261;p6"/>
            <p:cNvSpPr/>
            <p:nvPr/>
          </p:nvSpPr>
          <p:spPr>
            <a:xfrm>
              <a:off x="856643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2" name="Google Shape;5262;p6"/>
            <p:cNvSpPr/>
            <p:nvPr/>
          </p:nvSpPr>
          <p:spPr>
            <a:xfrm>
              <a:off x="8797962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3" name="Google Shape;5263;p6"/>
            <p:cNvSpPr/>
            <p:nvPr/>
          </p:nvSpPr>
          <p:spPr>
            <a:xfrm>
              <a:off x="9029487" y="1852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4" name="Google Shape;5264;p6"/>
            <p:cNvSpPr/>
            <p:nvPr/>
          </p:nvSpPr>
          <p:spPr>
            <a:xfrm>
              <a:off x="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5" name="Google Shape;5265;p6"/>
            <p:cNvSpPr/>
            <p:nvPr/>
          </p:nvSpPr>
          <p:spPr>
            <a:xfrm>
              <a:off x="2315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6" name="Google Shape;5266;p6"/>
            <p:cNvSpPr/>
            <p:nvPr/>
          </p:nvSpPr>
          <p:spPr>
            <a:xfrm>
              <a:off x="4630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7" name="Google Shape;5267;p6"/>
            <p:cNvSpPr/>
            <p:nvPr/>
          </p:nvSpPr>
          <p:spPr>
            <a:xfrm>
              <a:off x="6945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8" name="Google Shape;5268;p6"/>
            <p:cNvSpPr/>
            <p:nvPr/>
          </p:nvSpPr>
          <p:spPr>
            <a:xfrm>
              <a:off x="9261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9" name="Google Shape;5269;p6"/>
            <p:cNvSpPr/>
            <p:nvPr/>
          </p:nvSpPr>
          <p:spPr>
            <a:xfrm>
              <a:off x="11576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0" name="Google Shape;5270;p6"/>
            <p:cNvSpPr/>
            <p:nvPr/>
          </p:nvSpPr>
          <p:spPr>
            <a:xfrm>
              <a:off x="13891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1" name="Google Shape;5271;p6"/>
            <p:cNvSpPr/>
            <p:nvPr/>
          </p:nvSpPr>
          <p:spPr>
            <a:xfrm>
              <a:off x="16206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2" name="Google Shape;5272;p6"/>
            <p:cNvSpPr/>
            <p:nvPr/>
          </p:nvSpPr>
          <p:spPr>
            <a:xfrm>
              <a:off x="18522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3" name="Google Shape;5273;p6"/>
            <p:cNvSpPr/>
            <p:nvPr/>
          </p:nvSpPr>
          <p:spPr>
            <a:xfrm>
              <a:off x="20837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4" name="Google Shape;5274;p6"/>
            <p:cNvSpPr/>
            <p:nvPr/>
          </p:nvSpPr>
          <p:spPr>
            <a:xfrm>
              <a:off x="23152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5" name="Google Shape;5275;p6"/>
            <p:cNvSpPr/>
            <p:nvPr/>
          </p:nvSpPr>
          <p:spPr>
            <a:xfrm>
              <a:off x="25467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6" name="Google Shape;5276;p6"/>
            <p:cNvSpPr/>
            <p:nvPr/>
          </p:nvSpPr>
          <p:spPr>
            <a:xfrm>
              <a:off x="27783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7" name="Google Shape;5277;p6"/>
            <p:cNvSpPr/>
            <p:nvPr/>
          </p:nvSpPr>
          <p:spPr>
            <a:xfrm>
              <a:off x="30098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8" name="Google Shape;5278;p6"/>
            <p:cNvSpPr/>
            <p:nvPr/>
          </p:nvSpPr>
          <p:spPr>
            <a:xfrm>
              <a:off x="32413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9" name="Google Shape;5279;p6"/>
            <p:cNvSpPr/>
            <p:nvPr/>
          </p:nvSpPr>
          <p:spPr>
            <a:xfrm>
              <a:off x="34728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0" name="Google Shape;5280;p6"/>
            <p:cNvSpPr/>
            <p:nvPr/>
          </p:nvSpPr>
          <p:spPr>
            <a:xfrm>
              <a:off x="37044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1" name="Google Shape;5281;p6"/>
            <p:cNvSpPr/>
            <p:nvPr/>
          </p:nvSpPr>
          <p:spPr>
            <a:xfrm>
              <a:off x="39359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2" name="Google Shape;5282;p6"/>
            <p:cNvSpPr/>
            <p:nvPr/>
          </p:nvSpPr>
          <p:spPr>
            <a:xfrm>
              <a:off x="41674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3" name="Google Shape;5283;p6"/>
            <p:cNvSpPr/>
            <p:nvPr/>
          </p:nvSpPr>
          <p:spPr>
            <a:xfrm>
              <a:off x="43989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4" name="Google Shape;5284;p6"/>
            <p:cNvSpPr/>
            <p:nvPr/>
          </p:nvSpPr>
          <p:spPr>
            <a:xfrm>
              <a:off x="46305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5" name="Google Shape;5285;p6"/>
            <p:cNvSpPr/>
            <p:nvPr/>
          </p:nvSpPr>
          <p:spPr>
            <a:xfrm>
              <a:off x="48620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6" name="Google Shape;5286;p6"/>
            <p:cNvSpPr/>
            <p:nvPr/>
          </p:nvSpPr>
          <p:spPr>
            <a:xfrm>
              <a:off x="50935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7" name="Google Shape;5287;p6"/>
            <p:cNvSpPr/>
            <p:nvPr/>
          </p:nvSpPr>
          <p:spPr>
            <a:xfrm>
              <a:off x="53250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8" name="Google Shape;5288;p6"/>
            <p:cNvSpPr/>
            <p:nvPr/>
          </p:nvSpPr>
          <p:spPr>
            <a:xfrm>
              <a:off x="55566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9" name="Google Shape;5289;p6"/>
            <p:cNvSpPr/>
            <p:nvPr/>
          </p:nvSpPr>
          <p:spPr>
            <a:xfrm>
              <a:off x="57881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0" name="Google Shape;5290;p6"/>
            <p:cNvSpPr/>
            <p:nvPr/>
          </p:nvSpPr>
          <p:spPr>
            <a:xfrm>
              <a:off x="60196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1" name="Google Shape;5291;p6"/>
            <p:cNvSpPr/>
            <p:nvPr/>
          </p:nvSpPr>
          <p:spPr>
            <a:xfrm>
              <a:off x="62511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2" name="Google Shape;5292;p6"/>
            <p:cNvSpPr/>
            <p:nvPr/>
          </p:nvSpPr>
          <p:spPr>
            <a:xfrm>
              <a:off x="64827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3" name="Google Shape;5293;p6"/>
            <p:cNvSpPr/>
            <p:nvPr/>
          </p:nvSpPr>
          <p:spPr>
            <a:xfrm>
              <a:off x="67142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4" name="Google Shape;5294;p6"/>
            <p:cNvSpPr/>
            <p:nvPr/>
          </p:nvSpPr>
          <p:spPr>
            <a:xfrm>
              <a:off x="69457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5" name="Google Shape;5295;p6"/>
            <p:cNvSpPr/>
            <p:nvPr/>
          </p:nvSpPr>
          <p:spPr>
            <a:xfrm>
              <a:off x="71772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6" name="Google Shape;5296;p6"/>
            <p:cNvSpPr/>
            <p:nvPr/>
          </p:nvSpPr>
          <p:spPr>
            <a:xfrm>
              <a:off x="74088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7" name="Google Shape;5297;p6"/>
            <p:cNvSpPr/>
            <p:nvPr/>
          </p:nvSpPr>
          <p:spPr>
            <a:xfrm>
              <a:off x="76403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8" name="Google Shape;5298;p6"/>
            <p:cNvSpPr/>
            <p:nvPr/>
          </p:nvSpPr>
          <p:spPr>
            <a:xfrm>
              <a:off x="78718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9" name="Google Shape;5299;p6"/>
            <p:cNvSpPr/>
            <p:nvPr/>
          </p:nvSpPr>
          <p:spPr>
            <a:xfrm>
              <a:off x="81033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0" name="Google Shape;5300;p6"/>
            <p:cNvSpPr/>
            <p:nvPr/>
          </p:nvSpPr>
          <p:spPr>
            <a:xfrm>
              <a:off x="833491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1" name="Google Shape;5301;p6"/>
            <p:cNvSpPr/>
            <p:nvPr/>
          </p:nvSpPr>
          <p:spPr>
            <a:xfrm>
              <a:off x="856643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2" name="Google Shape;5302;p6"/>
            <p:cNvSpPr/>
            <p:nvPr/>
          </p:nvSpPr>
          <p:spPr>
            <a:xfrm>
              <a:off x="8797962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3" name="Google Shape;5303;p6"/>
            <p:cNvSpPr/>
            <p:nvPr/>
          </p:nvSpPr>
          <p:spPr>
            <a:xfrm>
              <a:off x="9029487" y="2083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4" name="Google Shape;5304;p6"/>
            <p:cNvSpPr/>
            <p:nvPr/>
          </p:nvSpPr>
          <p:spPr>
            <a:xfrm>
              <a:off x="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5" name="Google Shape;5305;p6"/>
            <p:cNvSpPr/>
            <p:nvPr/>
          </p:nvSpPr>
          <p:spPr>
            <a:xfrm>
              <a:off x="2315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6" name="Google Shape;5306;p6"/>
            <p:cNvSpPr/>
            <p:nvPr/>
          </p:nvSpPr>
          <p:spPr>
            <a:xfrm>
              <a:off x="4630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7" name="Google Shape;5307;p6"/>
            <p:cNvSpPr/>
            <p:nvPr/>
          </p:nvSpPr>
          <p:spPr>
            <a:xfrm>
              <a:off x="6945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8" name="Google Shape;5308;p6"/>
            <p:cNvSpPr/>
            <p:nvPr/>
          </p:nvSpPr>
          <p:spPr>
            <a:xfrm>
              <a:off x="9261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9" name="Google Shape;5309;p6"/>
            <p:cNvSpPr/>
            <p:nvPr/>
          </p:nvSpPr>
          <p:spPr>
            <a:xfrm>
              <a:off x="11576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0" name="Google Shape;5310;p6"/>
            <p:cNvSpPr/>
            <p:nvPr/>
          </p:nvSpPr>
          <p:spPr>
            <a:xfrm>
              <a:off x="13891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1" name="Google Shape;5311;p6"/>
            <p:cNvSpPr/>
            <p:nvPr/>
          </p:nvSpPr>
          <p:spPr>
            <a:xfrm>
              <a:off x="16206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2" name="Google Shape;5312;p6"/>
            <p:cNvSpPr/>
            <p:nvPr/>
          </p:nvSpPr>
          <p:spPr>
            <a:xfrm>
              <a:off x="18522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3" name="Google Shape;5313;p6"/>
            <p:cNvSpPr/>
            <p:nvPr/>
          </p:nvSpPr>
          <p:spPr>
            <a:xfrm>
              <a:off x="20837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4" name="Google Shape;5314;p6"/>
            <p:cNvSpPr/>
            <p:nvPr/>
          </p:nvSpPr>
          <p:spPr>
            <a:xfrm>
              <a:off x="23152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5" name="Google Shape;5315;p6"/>
            <p:cNvSpPr/>
            <p:nvPr/>
          </p:nvSpPr>
          <p:spPr>
            <a:xfrm>
              <a:off x="25467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6" name="Google Shape;5316;p6"/>
            <p:cNvSpPr/>
            <p:nvPr/>
          </p:nvSpPr>
          <p:spPr>
            <a:xfrm>
              <a:off x="27783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7" name="Google Shape;5317;p6"/>
            <p:cNvSpPr/>
            <p:nvPr/>
          </p:nvSpPr>
          <p:spPr>
            <a:xfrm>
              <a:off x="30098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8" name="Google Shape;5318;p6"/>
            <p:cNvSpPr/>
            <p:nvPr/>
          </p:nvSpPr>
          <p:spPr>
            <a:xfrm>
              <a:off x="32413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9" name="Google Shape;5319;p6"/>
            <p:cNvSpPr/>
            <p:nvPr/>
          </p:nvSpPr>
          <p:spPr>
            <a:xfrm>
              <a:off x="34728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0" name="Google Shape;5320;p6"/>
            <p:cNvSpPr/>
            <p:nvPr/>
          </p:nvSpPr>
          <p:spPr>
            <a:xfrm>
              <a:off x="37044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1" name="Google Shape;5321;p6"/>
            <p:cNvSpPr/>
            <p:nvPr/>
          </p:nvSpPr>
          <p:spPr>
            <a:xfrm>
              <a:off x="39359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2" name="Google Shape;5322;p6"/>
            <p:cNvSpPr/>
            <p:nvPr/>
          </p:nvSpPr>
          <p:spPr>
            <a:xfrm>
              <a:off x="41674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3" name="Google Shape;5323;p6"/>
            <p:cNvSpPr/>
            <p:nvPr/>
          </p:nvSpPr>
          <p:spPr>
            <a:xfrm>
              <a:off x="43989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4" name="Google Shape;5324;p6"/>
            <p:cNvSpPr/>
            <p:nvPr/>
          </p:nvSpPr>
          <p:spPr>
            <a:xfrm>
              <a:off x="46305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5" name="Google Shape;5325;p6"/>
            <p:cNvSpPr/>
            <p:nvPr/>
          </p:nvSpPr>
          <p:spPr>
            <a:xfrm>
              <a:off x="48620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6" name="Google Shape;5326;p6"/>
            <p:cNvSpPr/>
            <p:nvPr/>
          </p:nvSpPr>
          <p:spPr>
            <a:xfrm>
              <a:off x="50935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7" name="Google Shape;5327;p6"/>
            <p:cNvSpPr/>
            <p:nvPr/>
          </p:nvSpPr>
          <p:spPr>
            <a:xfrm>
              <a:off x="53250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8" name="Google Shape;5328;p6"/>
            <p:cNvSpPr/>
            <p:nvPr/>
          </p:nvSpPr>
          <p:spPr>
            <a:xfrm>
              <a:off x="55566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9" name="Google Shape;5329;p6"/>
            <p:cNvSpPr/>
            <p:nvPr/>
          </p:nvSpPr>
          <p:spPr>
            <a:xfrm>
              <a:off x="57881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0" name="Google Shape;5330;p6"/>
            <p:cNvSpPr/>
            <p:nvPr/>
          </p:nvSpPr>
          <p:spPr>
            <a:xfrm>
              <a:off x="60196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1" name="Google Shape;5331;p6"/>
            <p:cNvSpPr/>
            <p:nvPr/>
          </p:nvSpPr>
          <p:spPr>
            <a:xfrm>
              <a:off x="62511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2" name="Google Shape;5332;p6"/>
            <p:cNvSpPr/>
            <p:nvPr/>
          </p:nvSpPr>
          <p:spPr>
            <a:xfrm>
              <a:off x="64827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3" name="Google Shape;5333;p6"/>
            <p:cNvSpPr/>
            <p:nvPr/>
          </p:nvSpPr>
          <p:spPr>
            <a:xfrm>
              <a:off x="67142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4" name="Google Shape;5334;p6"/>
            <p:cNvSpPr/>
            <p:nvPr/>
          </p:nvSpPr>
          <p:spPr>
            <a:xfrm>
              <a:off x="69457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5" name="Google Shape;5335;p6"/>
            <p:cNvSpPr/>
            <p:nvPr/>
          </p:nvSpPr>
          <p:spPr>
            <a:xfrm>
              <a:off x="71772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6" name="Google Shape;5336;p6"/>
            <p:cNvSpPr/>
            <p:nvPr/>
          </p:nvSpPr>
          <p:spPr>
            <a:xfrm>
              <a:off x="74088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7" name="Google Shape;5337;p6"/>
            <p:cNvSpPr/>
            <p:nvPr/>
          </p:nvSpPr>
          <p:spPr>
            <a:xfrm>
              <a:off x="76403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8" name="Google Shape;5338;p6"/>
            <p:cNvSpPr/>
            <p:nvPr/>
          </p:nvSpPr>
          <p:spPr>
            <a:xfrm>
              <a:off x="78718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9" name="Google Shape;5339;p6"/>
            <p:cNvSpPr/>
            <p:nvPr/>
          </p:nvSpPr>
          <p:spPr>
            <a:xfrm>
              <a:off x="81033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0" name="Google Shape;5340;p6"/>
            <p:cNvSpPr/>
            <p:nvPr/>
          </p:nvSpPr>
          <p:spPr>
            <a:xfrm>
              <a:off x="833491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1" name="Google Shape;5341;p6"/>
            <p:cNvSpPr/>
            <p:nvPr/>
          </p:nvSpPr>
          <p:spPr>
            <a:xfrm>
              <a:off x="856643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2" name="Google Shape;5342;p6"/>
            <p:cNvSpPr/>
            <p:nvPr/>
          </p:nvSpPr>
          <p:spPr>
            <a:xfrm>
              <a:off x="8797962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3" name="Google Shape;5343;p6"/>
            <p:cNvSpPr/>
            <p:nvPr/>
          </p:nvSpPr>
          <p:spPr>
            <a:xfrm>
              <a:off x="9029487" y="2315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4" name="Google Shape;5344;p6"/>
            <p:cNvSpPr/>
            <p:nvPr/>
          </p:nvSpPr>
          <p:spPr>
            <a:xfrm>
              <a:off x="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5" name="Google Shape;5345;p6"/>
            <p:cNvSpPr/>
            <p:nvPr/>
          </p:nvSpPr>
          <p:spPr>
            <a:xfrm>
              <a:off x="2315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6" name="Google Shape;5346;p6"/>
            <p:cNvSpPr/>
            <p:nvPr/>
          </p:nvSpPr>
          <p:spPr>
            <a:xfrm>
              <a:off x="4630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7" name="Google Shape;5347;p6"/>
            <p:cNvSpPr/>
            <p:nvPr/>
          </p:nvSpPr>
          <p:spPr>
            <a:xfrm>
              <a:off x="6945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8" name="Google Shape;5348;p6"/>
            <p:cNvSpPr/>
            <p:nvPr/>
          </p:nvSpPr>
          <p:spPr>
            <a:xfrm>
              <a:off x="9261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9" name="Google Shape;5349;p6"/>
            <p:cNvSpPr/>
            <p:nvPr/>
          </p:nvSpPr>
          <p:spPr>
            <a:xfrm>
              <a:off x="11576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0" name="Google Shape;5350;p6"/>
            <p:cNvSpPr/>
            <p:nvPr/>
          </p:nvSpPr>
          <p:spPr>
            <a:xfrm>
              <a:off x="13891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1" name="Google Shape;5351;p6"/>
            <p:cNvSpPr/>
            <p:nvPr/>
          </p:nvSpPr>
          <p:spPr>
            <a:xfrm>
              <a:off x="16206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2" name="Google Shape;5352;p6"/>
            <p:cNvSpPr/>
            <p:nvPr/>
          </p:nvSpPr>
          <p:spPr>
            <a:xfrm>
              <a:off x="18522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3" name="Google Shape;5353;p6"/>
            <p:cNvSpPr/>
            <p:nvPr/>
          </p:nvSpPr>
          <p:spPr>
            <a:xfrm>
              <a:off x="20837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4" name="Google Shape;5354;p6"/>
            <p:cNvSpPr/>
            <p:nvPr/>
          </p:nvSpPr>
          <p:spPr>
            <a:xfrm>
              <a:off x="23152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5" name="Google Shape;5355;p6"/>
            <p:cNvSpPr/>
            <p:nvPr/>
          </p:nvSpPr>
          <p:spPr>
            <a:xfrm>
              <a:off x="25467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6" name="Google Shape;5356;p6"/>
            <p:cNvSpPr/>
            <p:nvPr/>
          </p:nvSpPr>
          <p:spPr>
            <a:xfrm>
              <a:off x="27783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7" name="Google Shape;5357;p6"/>
            <p:cNvSpPr/>
            <p:nvPr/>
          </p:nvSpPr>
          <p:spPr>
            <a:xfrm>
              <a:off x="30098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8" name="Google Shape;5358;p6"/>
            <p:cNvSpPr/>
            <p:nvPr/>
          </p:nvSpPr>
          <p:spPr>
            <a:xfrm>
              <a:off x="32413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9" name="Google Shape;5359;p6"/>
            <p:cNvSpPr/>
            <p:nvPr/>
          </p:nvSpPr>
          <p:spPr>
            <a:xfrm>
              <a:off x="34728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0" name="Google Shape;5360;p6"/>
            <p:cNvSpPr/>
            <p:nvPr/>
          </p:nvSpPr>
          <p:spPr>
            <a:xfrm>
              <a:off x="37044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1" name="Google Shape;5361;p6"/>
            <p:cNvSpPr/>
            <p:nvPr/>
          </p:nvSpPr>
          <p:spPr>
            <a:xfrm>
              <a:off x="39359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2" name="Google Shape;5362;p6"/>
            <p:cNvSpPr/>
            <p:nvPr/>
          </p:nvSpPr>
          <p:spPr>
            <a:xfrm>
              <a:off x="41674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3" name="Google Shape;5363;p6"/>
            <p:cNvSpPr/>
            <p:nvPr/>
          </p:nvSpPr>
          <p:spPr>
            <a:xfrm>
              <a:off x="43989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4" name="Google Shape;5364;p6"/>
            <p:cNvSpPr/>
            <p:nvPr/>
          </p:nvSpPr>
          <p:spPr>
            <a:xfrm>
              <a:off x="46305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5" name="Google Shape;5365;p6"/>
            <p:cNvSpPr/>
            <p:nvPr/>
          </p:nvSpPr>
          <p:spPr>
            <a:xfrm>
              <a:off x="48620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6" name="Google Shape;5366;p6"/>
            <p:cNvSpPr/>
            <p:nvPr/>
          </p:nvSpPr>
          <p:spPr>
            <a:xfrm>
              <a:off x="50935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7" name="Google Shape;5367;p6"/>
            <p:cNvSpPr/>
            <p:nvPr/>
          </p:nvSpPr>
          <p:spPr>
            <a:xfrm>
              <a:off x="53250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8" name="Google Shape;5368;p6"/>
            <p:cNvSpPr/>
            <p:nvPr/>
          </p:nvSpPr>
          <p:spPr>
            <a:xfrm>
              <a:off x="55566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9" name="Google Shape;5369;p6"/>
            <p:cNvSpPr/>
            <p:nvPr/>
          </p:nvSpPr>
          <p:spPr>
            <a:xfrm>
              <a:off x="57881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0" name="Google Shape;5370;p6"/>
            <p:cNvSpPr/>
            <p:nvPr/>
          </p:nvSpPr>
          <p:spPr>
            <a:xfrm>
              <a:off x="60196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1" name="Google Shape;5371;p6"/>
            <p:cNvSpPr/>
            <p:nvPr/>
          </p:nvSpPr>
          <p:spPr>
            <a:xfrm>
              <a:off x="62511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2" name="Google Shape;5372;p6"/>
            <p:cNvSpPr/>
            <p:nvPr/>
          </p:nvSpPr>
          <p:spPr>
            <a:xfrm>
              <a:off x="64827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3" name="Google Shape;5373;p6"/>
            <p:cNvSpPr/>
            <p:nvPr/>
          </p:nvSpPr>
          <p:spPr>
            <a:xfrm>
              <a:off x="67142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4" name="Google Shape;5374;p6"/>
            <p:cNvSpPr/>
            <p:nvPr/>
          </p:nvSpPr>
          <p:spPr>
            <a:xfrm>
              <a:off x="69457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5" name="Google Shape;5375;p6"/>
            <p:cNvSpPr/>
            <p:nvPr/>
          </p:nvSpPr>
          <p:spPr>
            <a:xfrm>
              <a:off x="71772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6" name="Google Shape;5376;p6"/>
            <p:cNvSpPr/>
            <p:nvPr/>
          </p:nvSpPr>
          <p:spPr>
            <a:xfrm>
              <a:off x="74088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7" name="Google Shape;5377;p6"/>
            <p:cNvSpPr/>
            <p:nvPr/>
          </p:nvSpPr>
          <p:spPr>
            <a:xfrm>
              <a:off x="76403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8" name="Google Shape;5378;p6"/>
            <p:cNvSpPr/>
            <p:nvPr/>
          </p:nvSpPr>
          <p:spPr>
            <a:xfrm>
              <a:off x="78718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9" name="Google Shape;5379;p6"/>
            <p:cNvSpPr/>
            <p:nvPr/>
          </p:nvSpPr>
          <p:spPr>
            <a:xfrm>
              <a:off x="81033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0" name="Google Shape;5380;p6"/>
            <p:cNvSpPr/>
            <p:nvPr/>
          </p:nvSpPr>
          <p:spPr>
            <a:xfrm>
              <a:off x="833491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1" name="Google Shape;5381;p6"/>
            <p:cNvSpPr/>
            <p:nvPr/>
          </p:nvSpPr>
          <p:spPr>
            <a:xfrm>
              <a:off x="856643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2" name="Google Shape;5382;p6"/>
            <p:cNvSpPr/>
            <p:nvPr/>
          </p:nvSpPr>
          <p:spPr>
            <a:xfrm>
              <a:off x="8797962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3" name="Google Shape;5383;p6"/>
            <p:cNvSpPr/>
            <p:nvPr/>
          </p:nvSpPr>
          <p:spPr>
            <a:xfrm>
              <a:off x="9029487" y="2546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4" name="Google Shape;5384;p6"/>
            <p:cNvSpPr/>
            <p:nvPr/>
          </p:nvSpPr>
          <p:spPr>
            <a:xfrm>
              <a:off x="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5" name="Google Shape;5385;p6"/>
            <p:cNvSpPr/>
            <p:nvPr/>
          </p:nvSpPr>
          <p:spPr>
            <a:xfrm>
              <a:off x="2315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6" name="Google Shape;5386;p6"/>
            <p:cNvSpPr/>
            <p:nvPr/>
          </p:nvSpPr>
          <p:spPr>
            <a:xfrm>
              <a:off x="4630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7" name="Google Shape;5387;p6"/>
            <p:cNvSpPr/>
            <p:nvPr/>
          </p:nvSpPr>
          <p:spPr>
            <a:xfrm>
              <a:off x="6945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8" name="Google Shape;5388;p6"/>
            <p:cNvSpPr/>
            <p:nvPr/>
          </p:nvSpPr>
          <p:spPr>
            <a:xfrm>
              <a:off x="9261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9" name="Google Shape;5389;p6"/>
            <p:cNvSpPr/>
            <p:nvPr/>
          </p:nvSpPr>
          <p:spPr>
            <a:xfrm>
              <a:off x="11576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0" name="Google Shape;5390;p6"/>
            <p:cNvSpPr/>
            <p:nvPr/>
          </p:nvSpPr>
          <p:spPr>
            <a:xfrm>
              <a:off x="13891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1" name="Google Shape;5391;p6"/>
            <p:cNvSpPr/>
            <p:nvPr/>
          </p:nvSpPr>
          <p:spPr>
            <a:xfrm>
              <a:off x="16206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2" name="Google Shape;5392;p6"/>
            <p:cNvSpPr/>
            <p:nvPr/>
          </p:nvSpPr>
          <p:spPr>
            <a:xfrm>
              <a:off x="18522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3" name="Google Shape;5393;p6"/>
            <p:cNvSpPr/>
            <p:nvPr/>
          </p:nvSpPr>
          <p:spPr>
            <a:xfrm>
              <a:off x="20837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4" name="Google Shape;5394;p6"/>
            <p:cNvSpPr/>
            <p:nvPr/>
          </p:nvSpPr>
          <p:spPr>
            <a:xfrm>
              <a:off x="23152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5" name="Google Shape;5395;p6"/>
            <p:cNvSpPr/>
            <p:nvPr/>
          </p:nvSpPr>
          <p:spPr>
            <a:xfrm>
              <a:off x="25467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6" name="Google Shape;5396;p6"/>
            <p:cNvSpPr/>
            <p:nvPr/>
          </p:nvSpPr>
          <p:spPr>
            <a:xfrm>
              <a:off x="27783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7" name="Google Shape;5397;p6"/>
            <p:cNvSpPr/>
            <p:nvPr/>
          </p:nvSpPr>
          <p:spPr>
            <a:xfrm>
              <a:off x="30098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8" name="Google Shape;5398;p6"/>
            <p:cNvSpPr/>
            <p:nvPr/>
          </p:nvSpPr>
          <p:spPr>
            <a:xfrm>
              <a:off x="32413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9" name="Google Shape;5399;p6"/>
            <p:cNvSpPr/>
            <p:nvPr/>
          </p:nvSpPr>
          <p:spPr>
            <a:xfrm>
              <a:off x="34728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0" name="Google Shape;5400;p6"/>
            <p:cNvSpPr/>
            <p:nvPr/>
          </p:nvSpPr>
          <p:spPr>
            <a:xfrm>
              <a:off x="37044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1" name="Google Shape;5401;p6"/>
            <p:cNvSpPr/>
            <p:nvPr/>
          </p:nvSpPr>
          <p:spPr>
            <a:xfrm>
              <a:off x="39359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2" name="Google Shape;5402;p6"/>
            <p:cNvSpPr/>
            <p:nvPr/>
          </p:nvSpPr>
          <p:spPr>
            <a:xfrm>
              <a:off x="41674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3" name="Google Shape;5403;p6"/>
            <p:cNvSpPr/>
            <p:nvPr/>
          </p:nvSpPr>
          <p:spPr>
            <a:xfrm>
              <a:off x="43989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4" name="Google Shape;5404;p6"/>
            <p:cNvSpPr/>
            <p:nvPr/>
          </p:nvSpPr>
          <p:spPr>
            <a:xfrm>
              <a:off x="46305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5" name="Google Shape;5405;p6"/>
            <p:cNvSpPr/>
            <p:nvPr/>
          </p:nvSpPr>
          <p:spPr>
            <a:xfrm>
              <a:off x="48620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6" name="Google Shape;5406;p6"/>
            <p:cNvSpPr/>
            <p:nvPr/>
          </p:nvSpPr>
          <p:spPr>
            <a:xfrm>
              <a:off x="50935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7" name="Google Shape;5407;p6"/>
            <p:cNvSpPr/>
            <p:nvPr/>
          </p:nvSpPr>
          <p:spPr>
            <a:xfrm>
              <a:off x="53250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8" name="Google Shape;5408;p6"/>
            <p:cNvSpPr/>
            <p:nvPr/>
          </p:nvSpPr>
          <p:spPr>
            <a:xfrm>
              <a:off x="55566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9" name="Google Shape;5409;p6"/>
            <p:cNvSpPr/>
            <p:nvPr/>
          </p:nvSpPr>
          <p:spPr>
            <a:xfrm>
              <a:off x="57881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0" name="Google Shape;5410;p6"/>
            <p:cNvSpPr/>
            <p:nvPr/>
          </p:nvSpPr>
          <p:spPr>
            <a:xfrm>
              <a:off x="60196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1" name="Google Shape;5411;p6"/>
            <p:cNvSpPr/>
            <p:nvPr/>
          </p:nvSpPr>
          <p:spPr>
            <a:xfrm>
              <a:off x="62511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2" name="Google Shape;5412;p6"/>
            <p:cNvSpPr/>
            <p:nvPr/>
          </p:nvSpPr>
          <p:spPr>
            <a:xfrm>
              <a:off x="64827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3" name="Google Shape;5413;p6"/>
            <p:cNvSpPr/>
            <p:nvPr/>
          </p:nvSpPr>
          <p:spPr>
            <a:xfrm>
              <a:off x="67142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4" name="Google Shape;5414;p6"/>
            <p:cNvSpPr/>
            <p:nvPr/>
          </p:nvSpPr>
          <p:spPr>
            <a:xfrm>
              <a:off x="69457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5" name="Google Shape;5415;p6"/>
            <p:cNvSpPr/>
            <p:nvPr/>
          </p:nvSpPr>
          <p:spPr>
            <a:xfrm>
              <a:off x="71772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6" name="Google Shape;5416;p6"/>
            <p:cNvSpPr/>
            <p:nvPr/>
          </p:nvSpPr>
          <p:spPr>
            <a:xfrm>
              <a:off x="74088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7" name="Google Shape;5417;p6"/>
            <p:cNvSpPr/>
            <p:nvPr/>
          </p:nvSpPr>
          <p:spPr>
            <a:xfrm>
              <a:off x="76403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8" name="Google Shape;5418;p6"/>
            <p:cNvSpPr/>
            <p:nvPr/>
          </p:nvSpPr>
          <p:spPr>
            <a:xfrm>
              <a:off x="78718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9" name="Google Shape;5419;p6"/>
            <p:cNvSpPr/>
            <p:nvPr/>
          </p:nvSpPr>
          <p:spPr>
            <a:xfrm>
              <a:off x="81033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0" name="Google Shape;5420;p6"/>
            <p:cNvSpPr/>
            <p:nvPr/>
          </p:nvSpPr>
          <p:spPr>
            <a:xfrm>
              <a:off x="833491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1" name="Google Shape;5421;p6"/>
            <p:cNvSpPr/>
            <p:nvPr/>
          </p:nvSpPr>
          <p:spPr>
            <a:xfrm>
              <a:off x="856643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2" name="Google Shape;5422;p6"/>
            <p:cNvSpPr/>
            <p:nvPr/>
          </p:nvSpPr>
          <p:spPr>
            <a:xfrm>
              <a:off x="8797962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3" name="Google Shape;5423;p6"/>
            <p:cNvSpPr/>
            <p:nvPr/>
          </p:nvSpPr>
          <p:spPr>
            <a:xfrm>
              <a:off x="9029487" y="2778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4" name="Google Shape;5424;p6"/>
            <p:cNvSpPr/>
            <p:nvPr/>
          </p:nvSpPr>
          <p:spPr>
            <a:xfrm>
              <a:off x="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5" name="Google Shape;5425;p6"/>
            <p:cNvSpPr/>
            <p:nvPr/>
          </p:nvSpPr>
          <p:spPr>
            <a:xfrm>
              <a:off x="2315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6" name="Google Shape;5426;p6"/>
            <p:cNvSpPr/>
            <p:nvPr/>
          </p:nvSpPr>
          <p:spPr>
            <a:xfrm>
              <a:off x="4630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7" name="Google Shape;5427;p6"/>
            <p:cNvSpPr/>
            <p:nvPr/>
          </p:nvSpPr>
          <p:spPr>
            <a:xfrm>
              <a:off x="6945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8" name="Google Shape;5428;p6"/>
            <p:cNvSpPr/>
            <p:nvPr/>
          </p:nvSpPr>
          <p:spPr>
            <a:xfrm>
              <a:off x="9261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9" name="Google Shape;5429;p6"/>
            <p:cNvSpPr/>
            <p:nvPr/>
          </p:nvSpPr>
          <p:spPr>
            <a:xfrm>
              <a:off x="11576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0" name="Google Shape;5430;p6"/>
            <p:cNvSpPr/>
            <p:nvPr/>
          </p:nvSpPr>
          <p:spPr>
            <a:xfrm>
              <a:off x="13891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1" name="Google Shape;5431;p6"/>
            <p:cNvSpPr/>
            <p:nvPr/>
          </p:nvSpPr>
          <p:spPr>
            <a:xfrm>
              <a:off x="16206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2" name="Google Shape;5432;p6"/>
            <p:cNvSpPr/>
            <p:nvPr/>
          </p:nvSpPr>
          <p:spPr>
            <a:xfrm>
              <a:off x="18522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3" name="Google Shape;5433;p6"/>
            <p:cNvSpPr/>
            <p:nvPr/>
          </p:nvSpPr>
          <p:spPr>
            <a:xfrm>
              <a:off x="20837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4" name="Google Shape;5434;p6"/>
            <p:cNvSpPr/>
            <p:nvPr/>
          </p:nvSpPr>
          <p:spPr>
            <a:xfrm>
              <a:off x="23152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5" name="Google Shape;5435;p6"/>
            <p:cNvSpPr/>
            <p:nvPr/>
          </p:nvSpPr>
          <p:spPr>
            <a:xfrm>
              <a:off x="25467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6" name="Google Shape;5436;p6"/>
            <p:cNvSpPr/>
            <p:nvPr/>
          </p:nvSpPr>
          <p:spPr>
            <a:xfrm>
              <a:off x="27783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7" name="Google Shape;5437;p6"/>
            <p:cNvSpPr/>
            <p:nvPr/>
          </p:nvSpPr>
          <p:spPr>
            <a:xfrm>
              <a:off x="30098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8" name="Google Shape;5438;p6"/>
            <p:cNvSpPr/>
            <p:nvPr/>
          </p:nvSpPr>
          <p:spPr>
            <a:xfrm>
              <a:off x="32413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9" name="Google Shape;5439;p6"/>
            <p:cNvSpPr/>
            <p:nvPr/>
          </p:nvSpPr>
          <p:spPr>
            <a:xfrm>
              <a:off x="34728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0" name="Google Shape;5440;p6"/>
            <p:cNvSpPr/>
            <p:nvPr/>
          </p:nvSpPr>
          <p:spPr>
            <a:xfrm>
              <a:off x="37044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1" name="Google Shape;5441;p6"/>
            <p:cNvSpPr/>
            <p:nvPr/>
          </p:nvSpPr>
          <p:spPr>
            <a:xfrm>
              <a:off x="39359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2" name="Google Shape;5442;p6"/>
            <p:cNvSpPr/>
            <p:nvPr/>
          </p:nvSpPr>
          <p:spPr>
            <a:xfrm>
              <a:off x="41674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3" name="Google Shape;5443;p6"/>
            <p:cNvSpPr/>
            <p:nvPr/>
          </p:nvSpPr>
          <p:spPr>
            <a:xfrm>
              <a:off x="43989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4" name="Google Shape;5444;p6"/>
            <p:cNvSpPr/>
            <p:nvPr/>
          </p:nvSpPr>
          <p:spPr>
            <a:xfrm>
              <a:off x="46305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5" name="Google Shape;5445;p6"/>
            <p:cNvSpPr/>
            <p:nvPr/>
          </p:nvSpPr>
          <p:spPr>
            <a:xfrm>
              <a:off x="48620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6" name="Google Shape;5446;p6"/>
            <p:cNvSpPr/>
            <p:nvPr/>
          </p:nvSpPr>
          <p:spPr>
            <a:xfrm>
              <a:off x="50935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7" name="Google Shape;5447;p6"/>
            <p:cNvSpPr/>
            <p:nvPr/>
          </p:nvSpPr>
          <p:spPr>
            <a:xfrm>
              <a:off x="53250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8" name="Google Shape;5448;p6"/>
            <p:cNvSpPr/>
            <p:nvPr/>
          </p:nvSpPr>
          <p:spPr>
            <a:xfrm>
              <a:off x="55566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9" name="Google Shape;5449;p6"/>
            <p:cNvSpPr/>
            <p:nvPr/>
          </p:nvSpPr>
          <p:spPr>
            <a:xfrm>
              <a:off x="57881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0" name="Google Shape;5450;p6"/>
            <p:cNvSpPr/>
            <p:nvPr/>
          </p:nvSpPr>
          <p:spPr>
            <a:xfrm>
              <a:off x="60196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1" name="Google Shape;5451;p6"/>
            <p:cNvSpPr/>
            <p:nvPr/>
          </p:nvSpPr>
          <p:spPr>
            <a:xfrm>
              <a:off x="62511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2" name="Google Shape;5452;p6"/>
            <p:cNvSpPr/>
            <p:nvPr/>
          </p:nvSpPr>
          <p:spPr>
            <a:xfrm>
              <a:off x="64827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3" name="Google Shape;5453;p6"/>
            <p:cNvSpPr/>
            <p:nvPr/>
          </p:nvSpPr>
          <p:spPr>
            <a:xfrm>
              <a:off x="67142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4" name="Google Shape;5454;p6"/>
            <p:cNvSpPr/>
            <p:nvPr/>
          </p:nvSpPr>
          <p:spPr>
            <a:xfrm>
              <a:off x="69457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5" name="Google Shape;5455;p6"/>
            <p:cNvSpPr/>
            <p:nvPr/>
          </p:nvSpPr>
          <p:spPr>
            <a:xfrm>
              <a:off x="71772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6" name="Google Shape;5456;p6"/>
            <p:cNvSpPr/>
            <p:nvPr/>
          </p:nvSpPr>
          <p:spPr>
            <a:xfrm>
              <a:off x="74088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7" name="Google Shape;5457;p6"/>
            <p:cNvSpPr/>
            <p:nvPr/>
          </p:nvSpPr>
          <p:spPr>
            <a:xfrm>
              <a:off x="76403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8" name="Google Shape;5458;p6"/>
            <p:cNvSpPr/>
            <p:nvPr/>
          </p:nvSpPr>
          <p:spPr>
            <a:xfrm>
              <a:off x="78718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9" name="Google Shape;5459;p6"/>
            <p:cNvSpPr/>
            <p:nvPr/>
          </p:nvSpPr>
          <p:spPr>
            <a:xfrm>
              <a:off x="81033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0" name="Google Shape;5460;p6"/>
            <p:cNvSpPr/>
            <p:nvPr/>
          </p:nvSpPr>
          <p:spPr>
            <a:xfrm>
              <a:off x="833491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1" name="Google Shape;5461;p6"/>
            <p:cNvSpPr/>
            <p:nvPr/>
          </p:nvSpPr>
          <p:spPr>
            <a:xfrm>
              <a:off x="856643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2" name="Google Shape;5462;p6"/>
            <p:cNvSpPr/>
            <p:nvPr/>
          </p:nvSpPr>
          <p:spPr>
            <a:xfrm>
              <a:off x="8797962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3" name="Google Shape;5463;p6"/>
            <p:cNvSpPr/>
            <p:nvPr/>
          </p:nvSpPr>
          <p:spPr>
            <a:xfrm>
              <a:off x="9029487" y="3009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4" name="Google Shape;5464;p6"/>
            <p:cNvSpPr/>
            <p:nvPr/>
          </p:nvSpPr>
          <p:spPr>
            <a:xfrm>
              <a:off x="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5" name="Google Shape;5465;p6"/>
            <p:cNvSpPr/>
            <p:nvPr/>
          </p:nvSpPr>
          <p:spPr>
            <a:xfrm>
              <a:off x="2315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6" name="Google Shape;5466;p6"/>
            <p:cNvSpPr/>
            <p:nvPr/>
          </p:nvSpPr>
          <p:spPr>
            <a:xfrm>
              <a:off x="4630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7" name="Google Shape;5467;p6"/>
            <p:cNvSpPr/>
            <p:nvPr/>
          </p:nvSpPr>
          <p:spPr>
            <a:xfrm>
              <a:off x="6945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8" name="Google Shape;5468;p6"/>
            <p:cNvSpPr/>
            <p:nvPr/>
          </p:nvSpPr>
          <p:spPr>
            <a:xfrm>
              <a:off x="9261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9" name="Google Shape;5469;p6"/>
            <p:cNvSpPr/>
            <p:nvPr/>
          </p:nvSpPr>
          <p:spPr>
            <a:xfrm>
              <a:off x="11576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0" name="Google Shape;5470;p6"/>
            <p:cNvSpPr/>
            <p:nvPr/>
          </p:nvSpPr>
          <p:spPr>
            <a:xfrm>
              <a:off x="13891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1" name="Google Shape;5471;p6"/>
            <p:cNvSpPr/>
            <p:nvPr/>
          </p:nvSpPr>
          <p:spPr>
            <a:xfrm>
              <a:off x="16206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2" name="Google Shape;5472;p6"/>
            <p:cNvSpPr/>
            <p:nvPr/>
          </p:nvSpPr>
          <p:spPr>
            <a:xfrm>
              <a:off x="18522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3" name="Google Shape;5473;p6"/>
            <p:cNvSpPr/>
            <p:nvPr/>
          </p:nvSpPr>
          <p:spPr>
            <a:xfrm>
              <a:off x="20837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4" name="Google Shape;5474;p6"/>
            <p:cNvSpPr/>
            <p:nvPr/>
          </p:nvSpPr>
          <p:spPr>
            <a:xfrm>
              <a:off x="23152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5" name="Google Shape;5475;p6"/>
            <p:cNvSpPr/>
            <p:nvPr/>
          </p:nvSpPr>
          <p:spPr>
            <a:xfrm>
              <a:off x="25467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6" name="Google Shape;5476;p6"/>
            <p:cNvSpPr/>
            <p:nvPr/>
          </p:nvSpPr>
          <p:spPr>
            <a:xfrm>
              <a:off x="27783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7" name="Google Shape;5477;p6"/>
            <p:cNvSpPr/>
            <p:nvPr/>
          </p:nvSpPr>
          <p:spPr>
            <a:xfrm>
              <a:off x="30098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8" name="Google Shape;5478;p6"/>
            <p:cNvSpPr/>
            <p:nvPr/>
          </p:nvSpPr>
          <p:spPr>
            <a:xfrm>
              <a:off x="32413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9" name="Google Shape;5479;p6"/>
            <p:cNvSpPr/>
            <p:nvPr/>
          </p:nvSpPr>
          <p:spPr>
            <a:xfrm>
              <a:off x="34728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0" name="Google Shape;5480;p6"/>
            <p:cNvSpPr/>
            <p:nvPr/>
          </p:nvSpPr>
          <p:spPr>
            <a:xfrm>
              <a:off x="37044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1" name="Google Shape;5481;p6"/>
            <p:cNvSpPr/>
            <p:nvPr/>
          </p:nvSpPr>
          <p:spPr>
            <a:xfrm>
              <a:off x="39359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2" name="Google Shape;5482;p6"/>
            <p:cNvSpPr/>
            <p:nvPr/>
          </p:nvSpPr>
          <p:spPr>
            <a:xfrm>
              <a:off x="41674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3" name="Google Shape;5483;p6"/>
            <p:cNvSpPr/>
            <p:nvPr/>
          </p:nvSpPr>
          <p:spPr>
            <a:xfrm>
              <a:off x="43989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4" name="Google Shape;5484;p6"/>
            <p:cNvSpPr/>
            <p:nvPr/>
          </p:nvSpPr>
          <p:spPr>
            <a:xfrm>
              <a:off x="46305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5" name="Google Shape;5485;p6"/>
            <p:cNvSpPr/>
            <p:nvPr/>
          </p:nvSpPr>
          <p:spPr>
            <a:xfrm>
              <a:off x="48620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6" name="Google Shape;5486;p6"/>
            <p:cNvSpPr/>
            <p:nvPr/>
          </p:nvSpPr>
          <p:spPr>
            <a:xfrm>
              <a:off x="50935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7" name="Google Shape;5487;p6"/>
            <p:cNvSpPr/>
            <p:nvPr/>
          </p:nvSpPr>
          <p:spPr>
            <a:xfrm>
              <a:off x="53250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8" name="Google Shape;5488;p6"/>
            <p:cNvSpPr/>
            <p:nvPr/>
          </p:nvSpPr>
          <p:spPr>
            <a:xfrm>
              <a:off x="55566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9" name="Google Shape;5489;p6"/>
            <p:cNvSpPr/>
            <p:nvPr/>
          </p:nvSpPr>
          <p:spPr>
            <a:xfrm>
              <a:off x="57881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0" name="Google Shape;5490;p6"/>
            <p:cNvSpPr/>
            <p:nvPr/>
          </p:nvSpPr>
          <p:spPr>
            <a:xfrm>
              <a:off x="60196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1" name="Google Shape;5491;p6"/>
            <p:cNvSpPr/>
            <p:nvPr/>
          </p:nvSpPr>
          <p:spPr>
            <a:xfrm>
              <a:off x="62511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2" name="Google Shape;5492;p6"/>
            <p:cNvSpPr/>
            <p:nvPr/>
          </p:nvSpPr>
          <p:spPr>
            <a:xfrm>
              <a:off x="64827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3" name="Google Shape;5493;p6"/>
            <p:cNvSpPr/>
            <p:nvPr/>
          </p:nvSpPr>
          <p:spPr>
            <a:xfrm>
              <a:off x="67142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4" name="Google Shape;5494;p6"/>
            <p:cNvSpPr/>
            <p:nvPr/>
          </p:nvSpPr>
          <p:spPr>
            <a:xfrm>
              <a:off x="69457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5" name="Google Shape;5495;p6"/>
            <p:cNvSpPr/>
            <p:nvPr/>
          </p:nvSpPr>
          <p:spPr>
            <a:xfrm>
              <a:off x="71772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6" name="Google Shape;5496;p6"/>
            <p:cNvSpPr/>
            <p:nvPr/>
          </p:nvSpPr>
          <p:spPr>
            <a:xfrm>
              <a:off x="74088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7" name="Google Shape;5497;p6"/>
            <p:cNvSpPr/>
            <p:nvPr/>
          </p:nvSpPr>
          <p:spPr>
            <a:xfrm>
              <a:off x="76403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8" name="Google Shape;5498;p6"/>
            <p:cNvSpPr/>
            <p:nvPr/>
          </p:nvSpPr>
          <p:spPr>
            <a:xfrm>
              <a:off x="78718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9" name="Google Shape;5499;p6"/>
            <p:cNvSpPr/>
            <p:nvPr/>
          </p:nvSpPr>
          <p:spPr>
            <a:xfrm>
              <a:off x="81033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0" name="Google Shape;5500;p6"/>
            <p:cNvSpPr/>
            <p:nvPr/>
          </p:nvSpPr>
          <p:spPr>
            <a:xfrm>
              <a:off x="833491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1" name="Google Shape;5501;p6"/>
            <p:cNvSpPr/>
            <p:nvPr/>
          </p:nvSpPr>
          <p:spPr>
            <a:xfrm>
              <a:off x="856643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2" name="Google Shape;5502;p6"/>
            <p:cNvSpPr/>
            <p:nvPr/>
          </p:nvSpPr>
          <p:spPr>
            <a:xfrm>
              <a:off x="8797962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3" name="Google Shape;5503;p6"/>
            <p:cNvSpPr/>
            <p:nvPr/>
          </p:nvSpPr>
          <p:spPr>
            <a:xfrm>
              <a:off x="9029487" y="3241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4" name="Google Shape;5504;p6"/>
            <p:cNvSpPr/>
            <p:nvPr/>
          </p:nvSpPr>
          <p:spPr>
            <a:xfrm>
              <a:off x="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5" name="Google Shape;5505;p6"/>
            <p:cNvSpPr/>
            <p:nvPr/>
          </p:nvSpPr>
          <p:spPr>
            <a:xfrm>
              <a:off x="2315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6" name="Google Shape;5506;p6"/>
            <p:cNvSpPr/>
            <p:nvPr/>
          </p:nvSpPr>
          <p:spPr>
            <a:xfrm>
              <a:off x="4630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7" name="Google Shape;5507;p6"/>
            <p:cNvSpPr/>
            <p:nvPr/>
          </p:nvSpPr>
          <p:spPr>
            <a:xfrm>
              <a:off x="6945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8" name="Google Shape;5508;p6"/>
            <p:cNvSpPr/>
            <p:nvPr/>
          </p:nvSpPr>
          <p:spPr>
            <a:xfrm>
              <a:off x="9261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9" name="Google Shape;5509;p6"/>
            <p:cNvSpPr/>
            <p:nvPr/>
          </p:nvSpPr>
          <p:spPr>
            <a:xfrm>
              <a:off x="11576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0" name="Google Shape;5510;p6"/>
            <p:cNvSpPr/>
            <p:nvPr/>
          </p:nvSpPr>
          <p:spPr>
            <a:xfrm>
              <a:off x="13891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1" name="Google Shape;5511;p6"/>
            <p:cNvSpPr/>
            <p:nvPr/>
          </p:nvSpPr>
          <p:spPr>
            <a:xfrm>
              <a:off x="16206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2" name="Google Shape;5512;p6"/>
            <p:cNvSpPr/>
            <p:nvPr/>
          </p:nvSpPr>
          <p:spPr>
            <a:xfrm>
              <a:off x="18522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3" name="Google Shape;5513;p6"/>
            <p:cNvSpPr/>
            <p:nvPr/>
          </p:nvSpPr>
          <p:spPr>
            <a:xfrm>
              <a:off x="20837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4" name="Google Shape;5514;p6"/>
            <p:cNvSpPr/>
            <p:nvPr/>
          </p:nvSpPr>
          <p:spPr>
            <a:xfrm>
              <a:off x="23152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5" name="Google Shape;5515;p6"/>
            <p:cNvSpPr/>
            <p:nvPr/>
          </p:nvSpPr>
          <p:spPr>
            <a:xfrm>
              <a:off x="25467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6" name="Google Shape;5516;p6"/>
            <p:cNvSpPr/>
            <p:nvPr/>
          </p:nvSpPr>
          <p:spPr>
            <a:xfrm>
              <a:off x="27783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7" name="Google Shape;5517;p6"/>
            <p:cNvSpPr/>
            <p:nvPr/>
          </p:nvSpPr>
          <p:spPr>
            <a:xfrm>
              <a:off x="30098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8" name="Google Shape;5518;p6"/>
            <p:cNvSpPr/>
            <p:nvPr/>
          </p:nvSpPr>
          <p:spPr>
            <a:xfrm>
              <a:off x="32413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9" name="Google Shape;5519;p6"/>
            <p:cNvSpPr/>
            <p:nvPr/>
          </p:nvSpPr>
          <p:spPr>
            <a:xfrm>
              <a:off x="34728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0" name="Google Shape;5520;p6"/>
            <p:cNvSpPr/>
            <p:nvPr/>
          </p:nvSpPr>
          <p:spPr>
            <a:xfrm>
              <a:off x="37044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1" name="Google Shape;5521;p6"/>
            <p:cNvSpPr/>
            <p:nvPr/>
          </p:nvSpPr>
          <p:spPr>
            <a:xfrm>
              <a:off x="39359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2" name="Google Shape;5522;p6"/>
            <p:cNvSpPr/>
            <p:nvPr/>
          </p:nvSpPr>
          <p:spPr>
            <a:xfrm>
              <a:off x="41674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3" name="Google Shape;5523;p6"/>
            <p:cNvSpPr/>
            <p:nvPr/>
          </p:nvSpPr>
          <p:spPr>
            <a:xfrm>
              <a:off x="43989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4" name="Google Shape;5524;p6"/>
            <p:cNvSpPr/>
            <p:nvPr/>
          </p:nvSpPr>
          <p:spPr>
            <a:xfrm>
              <a:off x="46305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5" name="Google Shape;5525;p6"/>
            <p:cNvSpPr/>
            <p:nvPr/>
          </p:nvSpPr>
          <p:spPr>
            <a:xfrm>
              <a:off x="48620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6" name="Google Shape;5526;p6"/>
            <p:cNvSpPr/>
            <p:nvPr/>
          </p:nvSpPr>
          <p:spPr>
            <a:xfrm>
              <a:off x="50935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7" name="Google Shape;5527;p6"/>
            <p:cNvSpPr/>
            <p:nvPr/>
          </p:nvSpPr>
          <p:spPr>
            <a:xfrm>
              <a:off x="53250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8" name="Google Shape;5528;p6"/>
            <p:cNvSpPr/>
            <p:nvPr/>
          </p:nvSpPr>
          <p:spPr>
            <a:xfrm>
              <a:off x="55566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9" name="Google Shape;5529;p6"/>
            <p:cNvSpPr/>
            <p:nvPr/>
          </p:nvSpPr>
          <p:spPr>
            <a:xfrm>
              <a:off x="57881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0" name="Google Shape;5530;p6"/>
            <p:cNvSpPr/>
            <p:nvPr/>
          </p:nvSpPr>
          <p:spPr>
            <a:xfrm>
              <a:off x="60196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1" name="Google Shape;5531;p6"/>
            <p:cNvSpPr/>
            <p:nvPr/>
          </p:nvSpPr>
          <p:spPr>
            <a:xfrm>
              <a:off x="62511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2" name="Google Shape;5532;p6"/>
            <p:cNvSpPr/>
            <p:nvPr/>
          </p:nvSpPr>
          <p:spPr>
            <a:xfrm>
              <a:off x="64827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3" name="Google Shape;5533;p6"/>
            <p:cNvSpPr/>
            <p:nvPr/>
          </p:nvSpPr>
          <p:spPr>
            <a:xfrm>
              <a:off x="67142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4" name="Google Shape;5534;p6"/>
            <p:cNvSpPr/>
            <p:nvPr/>
          </p:nvSpPr>
          <p:spPr>
            <a:xfrm>
              <a:off x="69457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5" name="Google Shape;5535;p6"/>
            <p:cNvSpPr/>
            <p:nvPr/>
          </p:nvSpPr>
          <p:spPr>
            <a:xfrm>
              <a:off x="71772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6" name="Google Shape;5536;p6"/>
            <p:cNvSpPr/>
            <p:nvPr/>
          </p:nvSpPr>
          <p:spPr>
            <a:xfrm>
              <a:off x="74088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7" name="Google Shape;5537;p6"/>
            <p:cNvSpPr/>
            <p:nvPr/>
          </p:nvSpPr>
          <p:spPr>
            <a:xfrm>
              <a:off x="76403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8" name="Google Shape;5538;p6"/>
            <p:cNvSpPr/>
            <p:nvPr/>
          </p:nvSpPr>
          <p:spPr>
            <a:xfrm>
              <a:off x="78718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9" name="Google Shape;5539;p6"/>
            <p:cNvSpPr/>
            <p:nvPr/>
          </p:nvSpPr>
          <p:spPr>
            <a:xfrm>
              <a:off x="81033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0" name="Google Shape;5540;p6"/>
            <p:cNvSpPr/>
            <p:nvPr/>
          </p:nvSpPr>
          <p:spPr>
            <a:xfrm>
              <a:off x="833491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1" name="Google Shape;5541;p6"/>
            <p:cNvSpPr/>
            <p:nvPr/>
          </p:nvSpPr>
          <p:spPr>
            <a:xfrm>
              <a:off x="856643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2" name="Google Shape;5542;p6"/>
            <p:cNvSpPr/>
            <p:nvPr/>
          </p:nvSpPr>
          <p:spPr>
            <a:xfrm>
              <a:off x="8797962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3" name="Google Shape;5543;p6"/>
            <p:cNvSpPr/>
            <p:nvPr/>
          </p:nvSpPr>
          <p:spPr>
            <a:xfrm>
              <a:off x="9029487" y="3472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4" name="Google Shape;5544;p6"/>
            <p:cNvSpPr/>
            <p:nvPr/>
          </p:nvSpPr>
          <p:spPr>
            <a:xfrm>
              <a:off x="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5" name="Google Shape;5545;p6"/>
            <p:cNvSpPr/>
            <p:nvPr/>
          </p:nvSpPr>
          <p:spPr>
            <a:xfrm>
              <a:off x="2315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6" name="Google Shape;5546;p6"/>
            <p:cNvSpPr/>
            <p:nvPr/>
          </p:nvSpPr>
          <p:spPr>
            <a:xfrm>
              <a:off x="4630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7" name="Google Shape;5547;p6"/>
            <p:cNvSpPr/>
            <p:nvPr/>
          </p:nvSpPr>
          <p:spPr>
            <a:xfrm>
              <a:off x="6945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8" name="Google Shape;5548;p6"/>
            <p:cNvSpPr/>
            <p:nvPr/>
          </p:nvSpPr>
          <p:spPr>
            <a:xfrm>
              <a:off x="9261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9" name="Google Shape;5549;p6"/>
            <p:cNvSpPr/>
            <p:nvPr/>
          </p:nvSpPr>
          <p:spPr>
            <a:xfrm>
              <a:off x="11576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0" name="Google Shape;5550;p6"/>
            <p:cNvSpPr/>
            <p:nvPr/>
          </p:nvSpPr>
          <p:spPr>
            <a:xfrm>
              <a:off x="13891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1" name="Google Shape;5551;p6"/>
            <p:cNvSpPr/>
            <p:nvPr/>
          </p:nvSpPr>
          <p:spPr>
            <a:xfrm>
              <a:off x="16206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2" name="Google Shape;5552;p6"/>
            <p:cNvSpPr/>
            <p:nvPr/>
          </p:nvSpPr>
          <p:spPr>
            <a:xfrm>
              <a:off x="18522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3" name="Google Shape;5553;p6"/>
            <p:cNvSpPr/>
            <p:nvPr/>
          </p:nvSpPr>
          <p:spPr>
            <a:xfrm>
              <a:off x="20837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4" name="Google Shape;5554;p6"/>
            <p:cNvSpPr/>
            <p:nvPr/>
          </p:nvSpPr>
          <p:spPr>
            <a:xfrm>
              <a:off x="23152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5" name="Google Shape;5555;p6"/>
            <p:cNvSpPr/>
            <p:nvPr/>
          </p:nvSpPr>
          <p:spPr>
            <a:xfrm>
              <a:off x="25467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6" name="Google Shape;5556;p6"/>
            <p:cNvSpPr/>
            <p:nvPr/>
          </p:nvSpPr>
          <p:spPr>
            <a:xfrm>
              <a:off x="27783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7" name="Google Shape;5557;p6"/>
            <p:cNvSpPr/>
            <p:nvPr/>
          </p:nvSpPr>
          <p:spPr>
            <a:xfrm>
              <a:off x="30098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8" name="Google Shape;5558;p6"/>
            <p:cNvSpPr/>
            <p:nvPr/>
          </p:nvSpPr>
          <p:spPr>
            <a:xfrm>
              <a:off x="32413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9" name="Google Shape;5559;p6"/>
            <p:cNvSpPr/>
            <p:nvPr/>
          </p:nvSpPr>
          <p:spPr>
            <a:xfrm>
              <a:off x="34728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0" name="Google Shape;5560;p6"/>
            <p:cNvSpPr/>
            <p:nvPr/>
          </p:nvSpPr>
          <p:spPr>
            <a:xfrm>
              <a:off x="37044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1" name="Google Shape;5561;p6"/>
            <p:cNvSpPr/>
            <p:nvPr/>
          </p:nvSpPr>
          <p:spPr>
            <a:xfrm>
              <a:off x="39359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2" name="Google Shape;5562;p6"/>
            <p:cNvSpPr/>
            <p:nvPr/>
          </p:nvSpPr>
          <p:spPr>
            <a:xfrm>
              <a:off x="41674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3" name="Google Shape;5563;p6"/>
            <p:cNvSpPr/>
            <p:nvPr/>
          </p:nvSpPr>
          <p:spPr>
            <a:xfrm>
              <a:off x="43989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4" name="Google Shape;5564;p6"/>
            <p:cNvSpPr/>
            <p:nvPr/>
          </p:nvSpPr>
          <p:spPr>
            <a:xfrm>
              <a:off x="46305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5" name="Google Shape;5565;p6"/>
            <p:cNvSpPr/>
            <p:nvPr/>
          </p:nvSpPr>
          <p:spPr>
            <a:xfrm>
              <a:off x="48620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6" name="Google Shape;5566;p6"/>
            <p:cNvSpPr/>
            <p:nvPr/>
          </p:nvSpPr>
          <p:spPr>
            <a:xfrm>
              <a:off x="50935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7" name="Google Shape;5567;p6"/>
            <p:cNvSpPr/>
            <p:nvPr/>
          </p:nvSpPr>
          <p:spPr>
            <a:xfrm>
              <a:off x="53250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8" name="Google Shape;5568;p6"/>
            <p:cNvSpPr/>
            <p:nvPr/>
          </p:nvSpPr>
          <p:spPr>
            <a:xfrm>
              <a:off x="55566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9" name="Google Shape;5569;p6"/>
            <p:cNvSpPr/>
            <p:nvPr/>
          </p:nvSpPr>
          <p:spPr>
            <a:xfrm>
              <a:off x="57881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0" name="Google Shape;5570;p6"/>
            <p:cNvSpPr/>
            <p:nvPr/>
          </p:nvSpPr>
          <p:spPr>
            <a:xfrm>
              <a:off x="60196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1" name="Google Shape;5571;p6"/>
            <p:cNvSpPr/>
            <p:nvPr/>
          </p:nvSpPr>
          <p:spPr>
            <a:xfrm>
              <a:off x="62511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2" name="Google Shape;5572;p6"/>
            <p:cNvSpPr/>
            <p:nvPr/>
          </p:nvSpPr>
          <p:spPr>
            <a:xfrm>
              <a:off x="64827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3" name="Google Shape;5573;p6"/>
            <p:cNvSpPr/>
            <p:nvPr/>
          </p:nvSpPr>
          <p:spPr>
            <a:xfrm>
              <a:off x="67142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4" name="Google Shape;5574;p6"/>
            <p:cNvSpPr/>
            <p:nvPr/>
          </p:nvSpPr>
          <p:spPr>
            <a:xfrm>
              <a:off x="69457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5" name="Google Shape;5575;p6"/>
            <p:cNvSpPr/>
            <p:nvPr/>
          </p:nvSpPr>
          <p:spPr>
            <a:xfrm>
              <a:off x="71772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6" name="Google Shape;5576;p6"/>
            <p:cNvSpPr/>
            <p:nvPr/>
          </p:nvSpPr>
          <p:spPr>
            <a:xfrm>
              <a:off x="74088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7" name="Google Shape;5577;p6"/>
            <p:cNvSpPr/>
            <p:nvPr/>
          </p:nvSpPr>
          <p:spPr>
            <a:xfrm>
              <a:off x="76403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8" name="Google Shape;5578;p6"/>
            <p:cNvSpPr/>
            <p:nvPr/>
          </p:nvSpPr>
          <p:spPr>
            <a:xfrm>
              <a:off x="78718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9" name="Google Shape;5579;p6"/>
            <p:cNvSpPr/>
            <p:nvPr/>
          </p:nvSpPr>
          <p:spPr>
            <a:xfrm>
              <a:off x="81033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0" name="Google Shape;5580;p6"/>
            <p:cNvSpPr/>
            <p:nvPr/>
          </p:nvSpPr>
          <p:spPr>
            <a:xfrm>
              <a:off x="833491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1" name="Google Shape;5581;p6"/>
            <p:cNvSpPr/>
            <p:nvPr/>
          </p:nvSpPr>
          <p:spPr>
            <a:xfrm>
              <a:off x="856643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2" name="Google Shape;5582;p6"/>
            <p:cNvSpPr/>
            <p:nvPr/>
          </p:nvSpPr>
          <p:spPr>
            <a:xfrm>
              <a:off x="8797962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3" name="Google Shape;5583;p6"/>
            <p:cNvSpPr/>
            <p:nvPr/>
          </p:nvSpPr>
          <p:spPr>
            <a:xfrm>
              <a:off x="9029487" y="3704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4" name="Google Shape;5584;p6"/>
            <p:cNvSpPr/>
            <p:nvPr/>
          </p:nvSpPr>
          <p:spPr>
            <a:xfrm>
              <a:off x="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5" name="Google Shape;5585;p6"/>
            <p:cNvSpPr/>
            <p:nvPr/>
          </p:nvSpPr>
          <p:spPr>
            <a:xfrm>
              <a:off x="2315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6" name="Google Shape;5586;p6"/>
            <p:cNvSpPr/>
            <p:nvPr/>
          </p:nvSpPr>
          <p:spPr>
            <a:xfrm>
              <a:off x="4630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7" name="Google Shape;5587;p6"/>
            <p:cNvSpPr/>
            <p:nvPr/>
          </p:nvSpPr>
          <p:spPr>
            <a:xfrm>
              <a:off x="6945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8" name="Google Shape;5588;p6"/>
            <p:cNvSpPr/>
            <p:nvPr/>
          </p:nvSpPr>
          <p:spPr>
            <a:xfrm>
              <a:off x="9261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9" name="Google Shape;5589;p6"/>
            <p:cNvSpPr/>
            <p:nvPr/>
          </p:nvSpPr>
          <p:spPr>
            <a:xfrm>
              <a:off x="11576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0" name="Google Shape;5590;p6"/>
            <p:cNvSpPr/>
            <p:nvPr/>
          </p:nvSpPr>
          <p:spPr>
            <a:xfrm>
              <a:off x="13891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1" name="Google Shape;5591;p6"/>
            <p:cNvSpPr/>
            <p:nvPr/>
          </p:nvSpPr>
          <p:spPr>
            <a:xfrm>
              <a:off x="16206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2" name="Google Shape;5592;p6"/>
            <p:cNvSpPr/>
            <p:nvPr/>
          </p:nvSpPr>
          <p:spPr>
            <a:xfrm>
              <a:off x="18522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3" name="Google Shape;5593;p6"/>
            <p:cNvSpPr/>
            <p:nvPr/>
          </p:nvSpPr>
          <p:spPr>
            <a:xfrm>
              <a:off x="20837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4" name="Google Shape;5594;p6"/>
            <p:cNvSpPr/>
            <p:nvPr/>
          </p:nvSpPr>
          <p:spPr>
            <a:xfrm>
              <a:off x="23152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5" name="Google Shape;5595;p6"/>
            <p:cNvSpPr/>
            <p:nvPr/>
          </p:nvSpPr>
          <p:spPr>
            <a:xfrm>
              <a:off x="25467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6" name="Google Shape;5596;p6"/>
            <p:cNvSpPr/>
            <p:nvPr/>
          </p:nvSpPr>
          <p:spPr>
            <a:xfrm>
              <a:off x="27783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7" name="Google Shape;5597;p6"/>
            <p:cNvSpPr/>
            <p:nvPr/>
          </p:nvSpPr>
          <p:spPr>
            <a:xfrm>
              <a:off x="30098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8" name="Google Shape;5598;p6"/>
            <p:cNvSpPr/>
            <p:nvPr/>
          </p:nvSpPr>
          <p:spPr>
            <a:xfrm>
              <a:off x="32413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9" name="Google Shape;5599;p6"/>
            <p:cNvSpPr/>
            <p:nvPr/>
          </p:nvSpPr>
          <p:spPr>
            <a:xfrm>
              <a:off x="34728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0" name="Google Shape;5600;p6"/>
            <p:cNvSpPr/>
            <p:nvPr/>
          </p:nvSpPr>
          <p:spPr>
            <a:xfrm>
              <a:off x="37044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1" name="Google Shape;5601;p6"/>
            <p:cNvSpPr/>
            <p:nvPr/>
          </p:nvSpPr>
          <p:spPr>
            <a:xfrm>
              <a:off x="39359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2" name="Google Shape;5602;p6"/>
            <p:cNvSpPr/>
            <p:nvPr/>
          </p:nvSpPr>
          <p:spPr>
            <a:xfrm>
              <a:off x="41674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3" name="Google Shape;5603;p6"/>
            <p:cNvSpPr/>
            <p:nvPr/>
          </p:nvSpPr>
          <p:spPr>
            <a:xfrm>
              <a:off x="43989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4" name="Google Shape;5604;p6"/>
            <p:cNvSpPr/>
            <p:nvPr/>
          </p:nvSpPr>
          <p:spPr>
            <a:xfrm>
              <a:off x="46305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5" name="Google Shape;5605;p6"/>
            <p:cNvSpPr/>
            <p:nvPr/>
          </p:nvSpPr>
          <p:spPr>
            <a:xfrm>
              <a:off x="48620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6" name="Google Shape;5606;p6"/>
            <p:cNvSpPr/>
            <p:nvPr/>
          </p:nvSpPr>
          <p:spPr>
            <a:xfrm>
              <a:off x="50935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7" name="Google Shape;5607;p6"/>
            <p:cNvSpPr/>
            <p:nvPr/>
          </p:nvSpPr>
          <p:spPr>
            <a:xfrm>
              <a:off x="53250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8" name="Google Shape;5608;p6"/>
            <p:cNvSpPr/>
            <p:nvPr/>
          </p:nvSpPr>
          <p:spPr>
            <a:xfrm>
              <a:off x="55566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9" name="Google Shape;5609;p6"/>
            <p:cNvSpPr/>
            <p:nvPr/>
          </p:nvSpPr>
          <p:spPr>
            <a:xfrm>
              <a:off x="57881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0" name="Google Shape;5610;p6"/>
            <p:cNvSpPr/>
            <p:nvPr/>
          </p:nvSpPr>
          <p:spPr>
            <a:xfrm>
              <a:off x="60196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1" name="Google Shape;5611;p6"/>
            <p:cNvSpPr/>
            <p:nvPr/>
          </p:nvSpPr>
          <p:spPr>
            <a:xfrm>
              <a:off x="62511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2" name="Google Shape;5612;p6"/>
            <p:cNvSpPr/>
            <p:nvPr/>
          </p:nvSpPr>
          <p:spPr>
            <a:xfrm>
              <a:off x="64827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3" name="Google Shape;5613;p6"/>
            <p:cNvSpPr/>
            <p:nvPr/>
          </p:nvSpPr>
          <p:spPr>
            <a:xfrm>
              <a:off x="67142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4" name="Google Shape;5614;p6"/>
            <p:cNvSpPr/>
            <p:nvPr/>
          </p:nvSpPr>
          <p:spPr>
            <a:xfrm>
              <a:off x="69457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5" name="Google Shape;5615;p6"/>
            <p:cNvSpPr/>
            <p:nvPr/>
          </p:nvSpPr>
          <p:spPr>
            <a:xfrm>
              <a:off x="71772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6" name="Google Shape;5616;p6"/>
            <p:cNvSpPr/>
            <p:nvPr/>
          </p:nvSpPr>
          <p:spPr>
            <a:xfrm>
              <a:off x="74088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7" name="Google Shape;5617;p6"/>
            <p:cNvSpPr/>
            <p:nvPr/>
          </p:nvSpPr>
          <p:spPr>
            <a:xfrm>
              <a:off x="76403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8" name="Google Shape;5618;p6"/>
            <p:cNvSpPr/>
            <p:nvPr/>
          </p:nvSpPr>
          <p:spPr>
            <a:xfrm>
              <a:off x="78718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9" name="Google Shape;5619;p6"/>
            <p:cNvSpPr/>
            <p:nvPr/>
          </p:nvSpPr>
          <p:spPr>
            <a:xfrm>
              <a:off x="81033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0" name="Google Shape;5620;p6"/>
            <p:cNvSpPr/>
            <p:nvPr/>
          </p:nvSpPr>
          <p:spPr>
            <a:xfrm>
              <a:off x="833491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1" name="Google Shape;5621;p6"/>
            <p:cNvSpPr/>
            <p:nvPr/>
          </p:nvSpPr>
          <p:spPr>
            <a:xfrm>
              <a:off x="856643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2" name="Google Shape;5622;p6"/>
            <p:cNvSpPr/>
            <p:nvPr/>
          </p:nvSpPr>
          <p:spPr>
            <a:xfrm>
              <a:off x="8797962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3" name="Google Shape;5623;p6"/>
            <p:cNvSpPr/>
            <p:nvPr/>
          </p:nvSpPr>
          <p:spPr>
            <a:xfrm>
              <a:off x="9029487" y="3935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4" name="Google Shape;5624;p6"/>
            <p:cNvSpPr/>
            <p:nvPr/>
          </p:nvSpPr>
          <p:spPr>
            <a:xfrm>
              <a:off x="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5" name="Google Shape;5625;p6"/>
            <p:cNvSpPr/>
            <p:nvPr/>
          </p:nvSpPr>
          <p:spPr>
            <a:xfrm>
              <a:off x="2315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6" name="Google Shape;5626;p6"/>
            <p:cNvSpPr/>
            <p:nvPr/>
          </p:nvSpPr>
          <p:spPr>
            <a:xfrm>
              <a:off x="4630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7" name="Google Shape;5627;p6"/>
            <p:cNvSpPr/>
            <p:nvPr/>
          </p:nvSpPr>
          <p:spPr>
            <a:xfrm>
              <a:off x="6945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8" name="Google Shape;5628;p6"/>
            <p:cNvSpPr/>
            <p:nvPr/>
          </p:nvSpPr>
          <p:spPr>
            <a:xfrm>
              <a:off x="9261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9" name="Google Shape;5629;p6"/>
            <p:cNvSpPr/>
            <p:nvPr/>
          </p:nvSpPr>
          <p:spPr>
            <a:xfrm>
              <a:off x="11576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0" name="Google Shape;5630;p6"/>
            <p:cNvSpPr/>
            <p:nvPr/>
          </p:nvSpPr>
          <p:spPr>
            <a:xfrm>
              <a:off x="13891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1" name="Google Shape;5631;p6"/>
            <p:cNvSpPr/>
            <p:nvPr/>
          </p:nvSpPr>
          <p:spPr>
            <a:xfrm>
              <a:off x="16206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2" name="Google Shape;5632;p6"/>
            <p:cNvSpPr/>
            <p:nvPr/>
          </p:nvSpPr>
          <p:spPr>
            <a:xfrm>
              <a:off x="18522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3" name="Google Shape;5633;p6"/>
            <p:cNvSpPr/>
            <p:nvPr/>
          </p:nvSpPr>
          <p:spPr>
            <a:xfrm>
              <a:off x="20837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4" name="Google Shape;5634;p6"/>
            <p:cNvSpPr/>
            <p:nvPr/>
          </p:nvSpPr>
          <p:spPr>
            <a:xfrm>
              <a:off x="23152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5" name="Google Shape;5635;p6"/>
            <p:cNvSpPr/>
            <p:nvPr/>
          </p:nvSpPr>
          <p:spPr>
            <a:xfrm>
              <a:off x="25467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6" name="Google Shape;5636;p6"/>
            <p:cNvSpPr/>
            <p:nvPr/>
          </p:nvSpPr>
          <p:spPr>
            <a:xfrm>
              <a:off x="27783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7" name="Google Shape;5637;p6"/>
            <p:cNvSpPr/>
            <p:nvPr/>
          </p:nvSpPr>
          <p:spPr>
            <a:xfrm>
              <a:off x="30098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8" name="Google Shape;5638;p6"/>
            <p:cNvSpPr/>
            <p:nvPr/>
          </p:nvSpPr>
          <p:spPr>
            <a:xfrm>
              <a:off x="32413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9" name="Google Shape;5639;p6"/>
            <p:cNvSpPr/>
            <p:nvPr/>
          </p:nvSpPr>
          <p:spPr>
            <a:xfrm>
              <a:off x="34728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0" name="Google Shape;5640;p6"/>
            <p:cNvSpPr/>
            <p:nvPr/>
          </p:nvSpPr>
          <p:spPr>
            <a:xfrm>
              <a:off x="37044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1" name="Google Shape;5641;p6"/>
            <p:cNvSpPr/>
            <p:nvPr/>
          </p:nvSpPr>
          <p:spPr>
            <a:xfrm>
              <a:off x="39359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2" name="Google Shape;5642;p6"/>
            <p:cNvSpPr/>
            <p:nvPr/>
          </p:nvSpPr>
          <p:spPr>
            <a:xfrm>
              <a:off x="41674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3" name="Google Shape;5643;p6"/>
            <p:cNvSpPr/>
            <p:nvPr/>
          </p:nvSpPr>
          <p:spPr>
            <a:xfrm>
              <a:off x="43989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4" name="Google Shape;5644;p6"/>
            <p:cNvSpPr/>
            <p:nvPr/>
          </p:nvSpPr>
          <p:spPr>
            <a:xfrm>
              <a:off x="46305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5" name="Google Shape;5645;p6"/>
            <p:cNvSpPr/>
            <p:nvPr/>
          </p:nvSpPr>
          <p:spPr>
            <a:xfrm>
              <a:off x="48620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6" name="Google Shape;5646;p6"/>
            <p:cNvSpPr/>
            <p:nvPr/>
          </p:nvSpPr>
          <p:spPr>
            <a:xfrm>
              <a:off x="50935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7" name="Google Shape;5647;p6"/>
            <p:cNvSpPr/>
            <p:nvPr/>
          </p:nvSpPr>
          <p:spPr>
            <a:xfrm>
              <a:off x="53250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8" name="Google Shape;5648;p6"/>
            <p:cNvSpPr/>
            <p:nvPr/>
          </p:nvSpPr>
          <p:spPr>
            <a:xfrm>
              <a:off x="55566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9" name="Google Shape;5649;p6"/>
            <p:cNvSpPr/>
            <p:nvPr/>
          </p:nvSpPr>
          <p:spPr>
            <a:xfrm>
              <a:off x="57881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0" name="Google Shape;5650;p6"/>
            <p:cNvSpPr/>
            <p:nvPr/>
          </p:nvSpPr>
          <p:spPr>
            <a:xfrm>
              <a:off x="60196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1" name="Google Shape;5651;p6"/>
            <p:cNvSpPr/>
            <p:nvPr/>
          </p:nvSpPr>
          <p:spPr>
            <a:xfrm>
              <a:off x="62511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2" name="Google Shape;5652;p6"/>
            <p:cNvSpPr/>
            <p:nvPr/>
          </p:nvSpPr>
          <p:spPr>
            <a:xfrm>
              <a:off x="64827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3" name="Google Shape;5653;p6"/>
            <p:cNvSpPr/>
            <p:nvPr/>
          </p:nvSpPr>
          <p:spPr>
            <a:xfrm>
              <a:off x="67142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4" name="Google Shape;5654;p6"/>
            <p:cNvSpPr/>
            <p:nvPr/>
          </p:nvSpPr>
          <p:spPr>
            <a:xfrm>
              <a:off x="69457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5" name="Google Shape;5655;p6"/>
            <p:cNvSpPr/>
            <p:nvPr/>
          </p:nvSpPr>
          <p:spPr>
            <a:xfrm>
              <a:off x="71772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6" name="Google Shape;5656;p6"/>
            <p:cNvSpPr/>
            <p:nvPr/>
          </p:nvSpPr>
          <p:spPr>
            <a:xfrm>
              <a:off x="74088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7" name="Google Shape;5657;p6"/>
            <p:cNvSpPr/>
            <p:nvPr/>
          </p:nvSpPr>
          <p:spPr>
            <a:xfrm>
              <a:off x="76403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8" name="Google Shape;5658;p6"/>
            <p:cNvSpPr/>
            <p:nvPr/>
          </p:nvSpPr>
          <p:spPr>
            <a:xfrm>
              <a:off x="78718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9" name="Google Shape;5659;p6"/>
            <p:cNvSpPr/>
            <p:nvPr/>
          </p:nvSpPr>
          <p:spPr>
            <a:xfrm>
              <a:off x="81033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0" name="Google Shape;5660;p6"/>
            <p:cNvSpPr/>
            <p:nvPr/>
          </p:nvSpPr>
          <p:spPr>
            <a:xfrm>
              <a:off x="833491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1" name="Google Shape;5661;p6"/>
            <p:cNvSpPr/>
            <p:nvPr/>
          </p:nvSpPr>
          <p:spPr>
            <a:xfrm>
              <a:off x="856643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2" name="Google Shape;5662;p6"/>
            <p:cNvSpPr/>
            <p:nvPr/>
          </p:nvSpPr>
          <p:spPr>
            <a:xfrm>
              <a:off x="8797962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3" name="Google Shape;5663;p6"/>
            <p:cNvSpPr/>
            <p:nvPr/>
          </p:nvSpPr>
          <p:spPr>
            <a:xfrm>
              <a:off x="9029487" y="4167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4" name="Google Shape;5664;p6"/>
            <p:cNvSpPr/>
            <p:nvPr/>
          </p:nvSpPr>
          <p:spPr>
            <a:xfrm>
              <a:off x="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5" name="Google Shape;5665;p6"/>
            <p:cNvSpPr/>
            <p:nvPr/>
          </p:nvSpPr>
          <p:spPr>
            <a:xfrm>
              <a:off x="2315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6" name="Google Shape;5666;p6"/>
            <p:cNvSpPr/>
            <p:nvPr/>
          </p:nvSpPr>
          <p:spPr>
            <a:xfrm>
              <a:off x="4630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7" name="Google Shape;5667;p6"/>
            <p:cNvSpPr/>
            <p:nvPr/>
          </p:nvSpPr>
          <p:spPr>
            <a:xfrm>
              <a:off x="6945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8" name="Google Shape;5668;p6"/>
            <p:cNvSpPr/>
            <p:nvPr/>
          </p:nvSpPr>
          <p:spPr>
            <a:xfrm>
              <a:off x="9261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9" name="Google Shape;5669;p6"/>
            <p:cNvSpPr/>
            <p:nvPr/>
          </p:nvSpPr>
          <p:spPr>
            <a:xfrm>
              <a:off x="11576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0" name="Google Shape;5670;p6"/>
            <p:cNvSpPr/>
            <p:nvPr/>
          </p:nvSpPr>
          <p:spPr>
            <a:xfrm>
              <a:off x="13891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1" name="Google Shape;5671;p6"/>
            <p:cNvSpPr/>
            <p:nvPr/>
          </p:nvSpPr>
          <p:spPr>
            <a:xfrm>
              <a:off x="16206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2" name="Google Shape;5672;p6"/>
            <p:cNvSpPr/>
            <p:nvPr/>
          </p:nvSpPr>
          <p:spPr>
            <a:xfrm>
              <a:off x="18522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3" name="Google Shape;5673;p6"/>
            <p:cNvSpPr/>
            <p:nvPr/>
          </p:nvSpPr>
          <p:spPr>
            <a:xfrm>
              <a:off x="20837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4" name="Google Shape;5674;p6"/>
            <p:cNvSpPr/>
            <p:nvPr/>
          </p:nvSpPr>
          <p:spPr>
            <a:xfrm>
              <a:off x="23152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5" name="Google Shape;5675;p6"/>
            <p:cNvSpPr/>
            <p:nvPr/>
          </p:nvSpPr>
          <p:spPr>
            <a:xfrm>
              <a:off x="25467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6" name="Google Shape;5676;p6"/>
            <p:cNvSpPr/>
            <p:nvPr/>
          </p:nvSpPr>
          <p:spPr>
            <a:xfrm>
              <a:off x="27783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7" name="Google Shape;5677;p6"/>
            <p:cNvSpPr/>
            <p:nvPr/>
          </p:nvSpPr>
          <p:spPr>
            <a:xfrm>
              <a:off x="30098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8" name="Google Shape;5678;p6"/>
            <p:cNvSpPr/>
            <p:nvPr/>
          </p:nvSpPr>
          <p:spPr>
            <a:xfrm>
              <a:off x="32413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9" name="Google Shape;5679;p6"/>
            <p:cNvSpPr/>
            <p:nvPr/>
          </p:nvSpPr>
          <p:spPr>
            <a:xfrm>
              <a:off x="34728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0" name="Google Shape;5680;p6"/>
            <p:cNvSpPr/>
            <p:nvPr/>
          </p:nvSpPr>
          <p:spPr>
            <a:xfrm>
              <a:off x="37044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1" name="Google Shape;5681;p6"/>
            <p:cNvSpPr/>
            <p:nvPr/>
          </p:nvSpPr>
          <p:spPr>
            <a:xfrm>
              <a:off x="39359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2" name="Google Shape;5682;p6"/>
            <p:cNvSpPr/>
            <p:nvPr/>
          </p:nvSpPr>
          <p:spPr>
            <a:xfrm>
              <a:off x="41674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3" name="Google Shape;5683;p6"/>
            <p:cNvSpPr/>
            <p:nvPr/>
          </p:nvSpPr>
          <p:spPr>
            <a:xfrm>
              <a:off x="43989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4" name="Google Shape;5684;p6"/>
            <p:cNvSpPr/>
            <p:nvPr/>
          </p:nvSpPr>
          <p:spPr>
            <a:xfrm>
              <a:off x="46305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5" name="Google Shape;5685;p6"/>
            <p:cNvSpPr/>
            <p:nvPr/>
          </p:nvSpPr>
          <p:spPr>
            <a:xfrm>
              <a:off x="48620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6" name="Google Shape;5686;p6"/>
            <p:cNvSpPr/>
            <p:nvPr/>
          </p:nvSpPr>
          <p:spPr>
            <a:xfrm>
              <a:off x="50935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7" name="Google Shape;5687;p6"/>
            <p:cNvSpPr/>
            <p:nvPr/>
          </p:nvSpPr>
          <p:spPr>
            <a:xfrm>
              <a:off x="53250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8" name="Google Shape;5688;p6"/>
            <p:cNvSpPr/>
            <p:nvPr/>
          </p:nvSpPr>
          <p:spPr>
            <a:xfrm>
              <a:off x="55566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9" name="Google Shape;5689;p6"/>
            <p:cNvSpPr/>
            <p:nvPr/>
          </p:nvSpPr>
          <p:spPr>
            <a:xfrm>
              <a:off x="57881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0" name="Google Shape;5690;p6"/>
            <p:cNvSpPr/>
            <p:nvPr/>
          </p:nvSpPr>
          <p:spPr>
            <a:xfrm>
              <a:off x="60196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1" name="Google Shape;5691;p6"/>
            <p:cNvSpPr/>
            <p:nvPr/>
          </p:nvSpPr>
          <p:spPr>
            <a:xfrm>
              <a:off x="62511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2" name="Google Shape;5692;p6"/>
            <p:cNvSpPr/>
            <p:nvPr/>
          </p:nvSpPr>
          <p:spPr>
            <a:xfrm>
              <a:off x="64827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3" name="Google Shape;5693;p6"/>
            <p:cNvSpPr/>
            <p:nvPr/>
          </p:nvSpPr>
          <p:spPr>
            <a:xfrm>
              <a:off x="67142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4" name="Google Shape;5694;p6"/>
            <p:cNvSpPr/>
            <p:nvPr/>
          </p:nvSpPr>
          <p:spPr>
            <a:xfrm>
              <a:off x="69457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5" name="Google Shape;5695;p6"/>
            <p:cNvSpPr/>
            <p:nvPr/>
          </p:nvSpPr>
          <p:spPr>
            <a:xfrm>
              <a:off x="71772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6" name="Google Shape;5696;p6"/>
            <p:cNvSpPr/>
            <p:nvPr/>
          </p:nvSpPr>
          <p:spPr>
            <a:xfrm>
              <a:off x="74088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7" name="Google Shape;5697;p6"/>
            <p:cNvSpPr/>
            <p:nvPr/>
          </p:nvSpPr>
          <p:spPr>
            <a:xfrm>
              <a:off x="76403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8" name="Google Shape;5698;p6"/>
            <p:cNvSpPr/>
            <p:nvPr/>
          </p:nvSpPr>
          <p:spPr>
            <a:xfrm>
              <a:off x="78718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9" name="Google Shape;5699;p6"/>
            <p:cNvSpPr/>
            <p:nvPr/>
          </p:nvSpPr>
          <p:spPr>
            <a:xfrm>
              <a:off x="81033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0" name="Google Shape;5700;p6"/>
            <p:cNvSpPr/>
            <p:nvPr/>
          </p:nvSpPr>
          <p:spPr>
            <a:xfrm>
              <a:off x="833491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1" name="Google Shape;5701;p6"/>
            <p:cNvSpPr/>
            <p:nvPr/>
          </p:nvSpPr>
          <p:spPr>
            <a:xfrm>
              <a:off x="856643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2" name="Google Shape;5702;p6"/>
            <p:cNvSpPr/>
            <p:nvPr/>
          </p:nvSpPr>
          <p:spPr>
            <a:xfrm>
              <a:off x="8797962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3" name="Google Shape;5703;p6"/>
            <p:cNvSpPr/>
            <p:nvPr/>
          </p:nvSpPr>
          <p:spPr>
            <a:xfrm>
              <a:off x="9029487" y="4398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4" name="Google Shape;5704;p6"/>
            <p:cNvSpPr/>
            <p:nvPr/>
          </p:nvSpPr>
          <p:spPr>
            <a:xfrm>
              <a:off x="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5" name="Google Shape;5705;p6"/>
            <p:cNvSpPr/>
            <p:nvPr/>
          </p:nvSpPr>
          <p:spPr>
            <a:xfrm>
              <a:off x="2315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6" name="Google Shape;5706;p6"/>
            <p:cNvSpPr/>
            <p:nvPr/>
          </p:nvSpPr>
          <p:spPr>
            <a:xfrm>
              <a:off x="4630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7" name="Google Shape;5707;p6"/>
            <p:cNvSpPr/>
            <p:nvPr/>
          </p:nvSpPr>
          <p:spPr>
            <a:xfrm>
              <a:off x="6945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8" name="Google Shape;5708;p6"/>
            <p:cNvSpPr/>
            <p:nvPr/>
          </p:nvSpPr>
          <p:spPr>
            <a:xfrm>
              <a:off x="9261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9" name="Google Shape;5709;p6"/>
            <p:cNvSpPr/>
            <p:nvPr/>
          </p:nvSpPr>
          <p:spPr>
            <a:xfrm>
              <a:off x="11576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0" name="Google Shape;5710;p6"/>
            <p:cNvSpPr/>
            <p:nvPr/>
          </p:nvSpPr>
          <p:spPr>
            <a:xfrm>
              <a:off x="13891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1" name="Google Shape;5711;p6"/>
            <p:cNvSpPr/>
            <p:nvPr/>
          </p:nvSpPr>
          <p:spPr>
            <a:xfrm>
              <a:off x="16206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2" name="Google Shape;5712;p6"/>
            <p:cNvSpPr/>
            <p:nvPr/>
          </p:nvSpPr>
          <p:spPr>
            <a:xfrm>
              <a:off x="18522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3" name="Google Shape;5713;p6"/>
            <p:cNvSpPr/>
            <p:nvPr/>
          </p:nvSpPr>
          <p:spPr>
            <a:xfrm>
              <a:off x="20837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4" name="Google Shape;5714;p6"/>
            <p:cNvSpPr/>
            <p:nvPr/>
          </p:nvSpPr>
          <p:spPr>
            <a:xfrm>
              <a:off x="23152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5" name="Google Shape;5715;p6"/>
            <p:cNvSpPr/>
            <p:nvPr/>
          </p:nvSpPr>
          <p:spPr>
            <a:xfrm>
              <a:off x="25467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6" name="Google Shape;5716;p6"/>
            <p:cNvSpPr/>
            <p:nvPr/>
          </p:nvSpPr>
          <p:spPr>
            <a:xfrm>
              <a:off x="27783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7" name="Google Shape;5717;p6"/>
            <p:cNvSpPr/>
            <p:nvPr/>
          </p:nvSpPr>
          <p:spPr>
            <a:xfrm>
              <a:off x="30098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8" name="Google Shape;5718;p6"/>
            <p:cNvSpPr/>
            <p:nvPr/>
          </p:nvSpPr>
          <p:spPr>
            <a:xfrm>
              <a:off x="32413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9" name="Google Shape;5719;p6"/>
            <p:cNvSpPr/>
            <p:nvPr/>
          </p:nvSpPr>
          <p:spPr>
            <a:xfrm>
              <a:off x="34728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0" name="Google Shape;5720;p6"/>
            <p:cNvSpPr/>
            <p:nvPr/>
          </p:nvSpPr>
          <p:spPr>
            <a:xfrm>
              <a:off x="37044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1" name="Google Shape;5721;p6"/>
            <p:cNvSpPr/>
            <p:nvPr/>
          </p:nvSpPr>
          <p:spPr>
            <a:xfrm>
              <a:off x="39359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2" name="Google Shape;5722;p6"/>
            <p:cNvSpPr/>
            <p:nvPr/>
          </p:nvSpPr>
          <p:spPr>
            <a:xfrm>
              <a:off x="41674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3" name="Google Shape;5723;p6"/>
            <p:cNvSpPr/>
            <p:nvPr/>
          </p:nvSpPr>
          <p:spPr>
            <a:xfrm>
              <a:off x="43989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4" name="Google Shape;5724;p6"/>
            <p:cNvSpPr/>
            <p:nvPr/>
          </p:nvSpPr>
          <p:spPr>
            <a:xfrm>
              <a:off x="46305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5" name="Google Shape;5725;p6"/>
            <p:cNvSpPr/>
            <p:nvPr/>
          </p:nvSpPr>
          <p:spPr>
            <a:xfrm>
              <a:off x="48620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6" name="Google Shape;5726;p6"/>
            <p:cNvSpPr/>
            <p:nvPr/>
          </p:nvSpPr>
          <p:spPr>
            <a:xfrm>
              <a:off x="50935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7" name="Google Shape;5727;p6"/>
            <p:cNvSpPr/>
            <p:nvPr/>
          </p:nvSpPr>
          <p:spPr>
            <a:xfrm>
              <a:off x="53250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8" name="Google Shape;5728;p6"/>
            <p:cNvSpPr/>
            <p:nvPr/>
          </p:nvSpPr>
          <p:spPr>
            <a:xfrm>
              <a:off x="55566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9" name="Google Shape;5729;p6"/>
            <p:cNvSpPr/>
            <p:nvPr/>
          </p:nvSpPr>
          <p:spPr>
            <a:xfrm>
              <a:off x="57881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0" name="Google Shape;5730;p6"/>
            <p:cNvSpPr/>
            <p:nvPr/>
          </p:nvSpPr>
          <p:spPr>
            <a:xfrm>
              <a:off x="60196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1" name="Google Shape;5731;p6"/>
            <p:cNvSpPr/>
            <p:nvPr/>
          </p:nvSpPr>
          <p:spPr>
            <a:xfrm>
              <a:off x="62511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2" name="Google Shape;5732;p6"/>
            <p:cNvSpPr/>
            <p:nvPr/>
          </p:nvSpPr>
          <p:spPr>
            <a:xfrm>
              <a:off x="64827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3" name="Google Shape;5733;p6"/>
            <p:cNvSpPr/>
            <p:nvPr/>
          </p:nvSpPr>
          <p:spPr>
            <a:xfrm>
              <a:off x="67142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4" name="Google Shape;5734;p6"/>
            <p:cNvSpPr/>
            <p:nvPr/>
          </p:nvSpPr>
          <p:spPr>
            <a:xfrm>
              <a:off x="69457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5" name="Google Shape;5735;p6"/>
            <p:cNvSpPr/>
            <p:nvPr/>
          </p:nvSpPr>
          <p:spPr>
            <a:xfrm>
              <a:off x="71772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6" name="Google Shape;5736;p6"/>
            <p:cNvSpPr/>
            <p:nvPr/>
          </p:nvSpPr>
          <p:spPr>
            <a:xfrm>
              <a:off x="74088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7" name="Google Shape;5737;p6"/>
            <p:cNvSpPr/>
            <p:nvPr/>
          </p:nvSpPr>
          <p:spPr>
            <a:xfrm>
              <a:off x="76403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8" name="Google Shape;5738;p6"/>
            <p:cNvSpPr/>
            <p:nvPr/>
          </p:nvSpPr>
          <p:spPr>
            <a:xfrm>
              <a:off x="78718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9" name="Google Shape;5739;p6"/>
            <p:cNvSpPr/>
            <p:nvPr/>
          </p:nvSpPr>
          <p:spPr>
            <a:xfrm>
              <a:off x="81033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0" name="Google Shape;5740;p6"/>
            <p:cNvSpPr/>
            <p:nvPr/>
          </p:nvSpPr>
          <p:spPr>
            <a:xfrm>
              <a:off x="833491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1" name="Google Shape;5741;p6"/>
            <p:cNvSpPr/>
            <p:nvPr/>
          </p:nvSpPr>
          <p:spPr>
            <a:xfrm>
              <a:off x="856643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2" name="Google Shape;5742;p6"/>
            <p:cNvSpPr/>
            <p:nvPr/>
          </p:nvSpPr>
          <p:spPr>
            <a:xfrm>
              <a:off x="8797962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3" name="Google Shape;5743;p6"/>
            <p:cNvSpPr/>
            <p:nvPr/>
          </p:nvSpPr>
          <p:spPr>
            <a:xfrm>
              <a:off x="9029487" y="4630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4" name="Google Shape;5744;p6"/>
            <p:cNvSpPr/>
            <p:nvPr/>
          </p:nvSpPr>
          <p:spPr>
            <a:xfrm>
              <a:off x="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5" name="Google Shape;5745;p6"/>
            <p:cNvSpPr/>
            <p:nvPr/>
          </p:nvSpPr>
          <p:spPr>
            <a:xfrm>
              <a:off x="2315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6" name="Google Shape;5746;p6"/>
            <p:cNvSpPr/>
            <p:nvPr/>
          </p:nvSpPr>
          <p:spPr>
            <a:xfrm>
              <a:off x="4630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7" name="Google Shape;5747;p6"/>
            <p:cNvSpPr/>
            <p:nvPr/>
          </p:nvSpPr>
          <p:spPr>
            <a:xfrm>
              <a:off x="6945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8" name="Google Shape;5748;p6"/>
            <p:cNvSpPr/>
            <p:nvPr/>
          </p:nvSpPr>
          <p:spPr>
            <a:xfrm>
              <a:off x="9261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9" name="Google Shape;5749;p6"/>
            <p:cNvSpPr/>
            <p:nvPr/>
          </p:nvSpPr>
          <p:spPr>
            <a:xfrm>
              <a:off x="11576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0" name="Google Shape;5750;p6"/>
            <p:cNvSpPr/>
            <p:nvPr/>
          </p:nvSpPr>
          <p:spPr>
            <a:xfrm>
              <a:off x="13891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1" name="Google Shape;5751;p6"/>
            <p:cNvSpPr/>
            <p:nvPr/>
          </p:nvSpPr>
          <p:spPr>
            <a:xfrm>
              <a:off x="16206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2" name="Google Shape;5752;p6"/>
            <p:cNvSpPr/>
            <p:nvPr/>
          </p:nvSpPr>
          <p:spPr>
            <a:xfrm>
              <a:off x="18522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3" name="Google Shape;5753;p6"/>
            <p:cNvSpPr/>
            <p:nvPr/>
          </p:nvSpPr>
          <p:spPr>
            <a:xfrm>
              <a:off x="20837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4" name="Google Shape;5754;p6"/>
            <p:cNvSpPr/>
            <p:nvPr/>
          </p:nvSpPr>
          <p:spPr>
            <a:xfrm>
              <a:off x="23152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5" name="Google Shape;5755;p6"/>
            <p:cNvSpPr/>
            <p:nvPr/>
          </p:nvSpPr>
          <p:spPr>
            <a:xfrm>
              <a:off x="25467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6" name="Google Shape;5756;p6"/>
            <p:cNvSpPr/>
            <p:nvPr/>
          </p:nvSpPr>
          <p:spPr>
            <a:xfrm>
              <a:off x="27783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7" name="Google Shape;5757;p6"/>
            <p:cNvSpPr/>
            <p:nvPr/>
          </p:nvSpPr>
          <p:spPr>
            <a:xfrm>
              <a:off x="30098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8" name="Google Shape;5758;p6"/>
            <p:cNvSpPr/>
            <p:nvPr/>
          </p:nvSpPr>
          <p:spPr>
            <a:xfrm>
              <a:off x="32413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9" name="Google Shape;5759;p6"/>
            <p:cNvSpPr/>
            <p:nvPr/>
          </p:nvSpPr>
          <p:spPr>
            <a:xfrm>
              <a:off x="34728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0" name="Google Shape;5760;p6"/>
            <p:cNvSpPr/>
            <p:nvPr/>
          </p:nvSpPr>
          <p:spPr>
            <a:xfrm>
              <a:off x="37044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1" name="Google Shape;5761;p6"/>
            <p:cNvSpPr/>
            <p:nvPr/>
          </p:nvSpPr>
          <p:spPr>
            <a:xfrm>
              <a:off x="39359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2" name="Google Shape;5762;p6"/>
            <p:cNvSpPr/>
            <p:nvPr/>
          </p:nvSpPr>
          <p:spPr>
            <a:xfrm>
              <a:off x="41674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3" name="Google Shape;5763;p6"/>
            <p:cNvSpPr/>
            <p:nvPr/>
          </p:nvSpPr>
          <p:spPr>
            <a:xfrm>
              <a:off x="43989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4" name="Google Shape;5764;p6"/>
            <p:cNvSpPr/>
            <p:nvPr/>
          </p:nvSpPr>
          <p:spPr>
            <a:xfrm>
              <a:off x="46305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5" name="Google Shape;5765;p6"/>
            <p:cNvSpPr/>
            <p:nvPr/>
          </p:nvSpPr>
          <p:spPr>
            <a:xfrm>
              <a:off x="48620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6" name="Google Shape;5766;p6"/>
            <p:cNvSpPr/>
            <p:nvPr/>
          </p:nvSpPr>
          <p:spPr>
            <a:xfrm>
              <a:off x="50935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7" name="Google Shape;5767;p6"/>
            <p:cNvSpPr/>
            <p:nvPr/>
          </p:nvSpPr>
          <p:spPr>
            <a:xfrm>
              <a:off x="53250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8" name="Google Shape;5768;p6"/>
            <p:cNvSpPr/>
            <p:nvPr/>
          </p:nvSpPr>
          <p:spPr>
            <a:xfrm>
              <a:off x="55566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9" name="Google Shape;5769;p6"/>
            <p:cNvSpPr/>
            <p:nvPr/>
          </p:nvSpPr>
          <p:spPr>
            <a:xfrm>
              <a:off x="57881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0" name="Google Shape;5770;p6"/>
            <p:cNvSpPr/>
            <p:nvPr/>
          </p:nvSpPr>
          <p:spPr>
            <a:xfrm>
              <a:off x="60196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1" name="Google Shape;5771;p6"/>
            <p:cNvSpPr/>
            <p:nvPr/>
          </p:nvSpPr>
          <p:spPr>
            <a:xfrm>
              <a:off x="62511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2" name="Google Shape;5772;p6"/>
            <p:cNvSpPr/>
            <p:nvPr/>
          </p:nvSpPr>
          <p:spPr>
            <a:xfrm>
              <a:off x="64827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3" name="Google Shape;5773;p6"/>
            <p:cNvSpPr/>
            <p:nvPr/>
          </p:nvSpPr>
          <p:spPr>
            <a:xfrm>
              <a:off x="67142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4" name="Google Shape;5774;p6"/>
            <p:cNvSpPr/>
            <p:nvPr/>
          </p:nvSpPr>
          <p:spPr>
            <a:xfrm>
              <a:off x="69457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5" name="Google Shape;5775;p6"/>
            <p:cNvSpPr/>
            <p:nvPr/>
          </p:nvSpPr>
          <p:spPr>
            <a:xfrm>
              <a:off x="71772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6" name="Google Shape;5776;p6"/>
            <p:cNvSpPr/>
            <p:nvPr/>
          </p:nvSpPr>
          <p:spPr>
            <a:xfrm>
              <a:off x="74088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7" name="Google Shape;5777;p6"/>
            <p:cNvSpPr/>
            <p:nvPr/>
          </p:nvSpPr>
          <p:spPr>
            <a:xfrm>
              <a:off x="76403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8" name="Google Shape;5778;p6"/>
            <p:cNvSpPr/>
            <p:nvPr/>
          </p:nvSpPr>
          <p:spPr>
            <a:xfrm>
              <a:off x="78718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9" name="Google Shape;5779;p6"/>
            <p:cNvSpPr/>
            <p:nvPr/>
          </p:nvSpPr>
          <p:spPr>
            <a:xfrm>
              <a:off x="81033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0" name="Google Shape;5780;p6"/>
            <p:cNvSpPr/>
            <p:nvPr/>
          </p:nvSpPr>
          <p:spPr>
            <a:xfrm>
              <a:off x="833491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1" name="Google Shape;5781;p6"/>
            <p:cNvSpPr/>
            <p:nvPr/>
          </p:nvSpPr>
          <p:spPr>
            <a:xfrm>
              <a:off x="856643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2" name="Google Shape;5782;p6"/>
            <p:cNvSpPr/>
            <p:nvPr/>
          </p:nvSpPr>
          <p:spPr>
            <a:xfrm>
              <a:off x="8797962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3" name="Google Shape;5783;p6"/>
            <p:cNvSpPr/>
            <p:nvPr/>
          </p:nvSpPr>
          <p:spPr>
            <a:xfrm>
              <a:off x="9029487" y="48615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4" name="Google Shape;5784;p6"/>
            <p:cNvSpPr/>
            <p:nvPr/>
          </p:nvSpPr>
          <p:spPr>
            <a:xfrm>
              <a:off x="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5" name="Google Shape;5785;p6"/>
            <p:cNvSpPr/>
            <p:nvPr/>
          </p:nvSpPr>
          <p:spPr>
            <a:xfrm>
              <a:off x="2315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6" name="Google Shape;5786;p6"/>
            <p:cNvSpPr/>
            <p:nvPr/>
          </p:nvSpPr>
          <p:spPr>
            <a:xfrm>
              <a:off x="4630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7" name="Google Shape;5787;p6"/>
            <p:cNvSpPr/>
            <p:nvPr/>
          </p:nvSpPr>
          <p:spPr>
            <a:xfrm>
              <a:off x="6945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8" name="Google Shape;5788;p6"/>
            <p:cNvSpPr/>
            <p:nvPr/>
          </p:nvSpPr>
          <p:spPr>
            <a:xfrm>
              <a:off x="9261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9" name="Google Shape;5789;p6"/>
            <p:cNvSpPr/>
            <p:nvPr/>
          </p:nvSpPr>
          <p:spPr>
            <a:xfrm>
              <a:off x="11576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0" name="Google Shape;5790;p6"/>
            <p:cNvSpPr/>
            <p:nvPr/>
          </p:nvSpPr>
          <p:spPr>
            <a:xfrm>
              <a:off x="13891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1" name="Google Shape;5791;p6"/>
            <p:cNvSpPr/>
            <p:nvPr/>
          </p:nvSpPr>
          <p:spPr>
            <a:xfrm>
              <a:off x="16206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2" name="Google Shape;5792;p6"/>
            <p:cNvSpPr/>
            <p:nvPr/>
          </p:nvSpPr>
          <p:spPr>
            <a:xfrm>
              <a:off x="18522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3" name="Google Shape;5793;p6"/>
            <p:cNvSpPr/>
            <p:nvPr/>
          </p:nvSpPr>
          <p:spPr>
            <a:xfrm>
              <a:off x="20837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4" name="Google Shape;5794;p6"/>
            <p:cNvSpPr/>
            <p:nvPr/>
          </p:nvSpPr>
          <p:spPr>
            <a:xfrm>
              <a:off x="23152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5" name="Google Shape;5795;p6"/>
            <p:cNvSpPr/>
            <p:nvPr/>
          </p:nvSpPr>
          <p:spPr>
            <a:xfrm>
              <a:off x="25467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6" name="Google Shape;5796;p6"/>
            <p:cNvSpPr/>
            <p:nvPr/>
          </p:nvSpPr>
          <p:spPr>
            <a:xfrm>
              <a:off x="27783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7" name="Google Shape;5797;p6"/>
            <p:cNvSpPr/>
            <p:nvPr/>
          </p:nvSpPr>
          <p:spPr>
            <a:xfrm>
              <a:off x="30098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8" name="Google Shape;5798;p6"/>
            <p:cNvSpPr/>
            <p:nvPr/>
          </p:nvSpPr>
          <p:spPr>
            <a:xfrm>
              <a:off x="32413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9" name="Google Shape;5799;p6"/>
            <p:cNvSpPr/>
            <p:nvPr/>
          </p:nvSpPr>
          <p:spPr>
            <a:xfrm>
              <a:off x="34728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0" name="Google Shape;5800;p6"/>
            <p:cNvSpPr/>
            <p:nvPr/>
          </p:nvSpPr>
          <p:spPr>
            <a:xfrm>
              <a:off x="37044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1" name="Google Shape;5801;p6"/>
            <p:cNvSpPr/>
            <p:nvPr/>
          </p:nvSpPr>
          <p:spPr>
            <a:xfrm>
              <a:off x="39359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2" name="Google Shape;5802;p6"/>
            <p:cNvSpPr/>
            <p:nvPr/>
          </p:nvSpPr>
          <p:spPr>
            <a:xfrm>
              <a:off x="41674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3" name="Google Shape;5803;p6"/>
            <p:cNvSpPr/>
            <p:nvPr/>
          </p:nvSpPr>
          <p:spPr>
            <a:xfrm>
              <a:off x="43989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4" name="Google Shape;5804;p6"/>
            <p:cNvSpPr/>
            <p:nvPr/>
          </p:nvSpPr>
          <p:spPr>
            <a:xfrm>
              <a:off x="46305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5" name="Google Shape;5805;p6"/>
            <p:cNvSpPr/>
            <p:nvPr/>
          </p:nvSpPr>
          <p:spPr>
            <a:xfrm>
              <a:off x="48620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6" name="Google Shape;5806;p6"/>
            <p:cNvSpPr/>
            <p:nvPr/>
          </p:nvSpPr>
          <p:spPr>
            <a:xfrm>
              <a:off x="50935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7" name="Google Shape;5807;p6"/>
            <p:cNvSpPr/>
            <p:nvPr/>
          </p:nvSpPr>
          <p:spPr>
            <a:xfrm>
              <a:off x="53250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8" name="Google Shape;5808;p6"/>
            <p:cNvSpPr/>
            <p:nvPr/>
          </p:nvSpPr>
          <p:spPr>
            <a:xfrm>
              <a:off x="55566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9" name="Google Shape;5809;p6"/>
            <p:cNvSpPr/>
            <p:nvPr/>
          </p:nvSpPr>
          <p:spPr>
            <a:xfrm>
              <a:off x="57881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0" name="Google Shape;5810;p6"/>
            <p:cNvSpPr/>
            <p:nvPr/>
          </p:nvSpPr>
          <p:spPr>
            <a:xfrm>
              <a:off x="60196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1" name="Google Shape;5811;p6"/>
            <p:cNvSpPr/>
            <p:nvPr/>
          </p:nvSpPr>
          <p:spPr>
            <a:xfrm>
              <a:off x="62511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2" name="Google Shape;5812;p6"/>
            <p:cNvSpPr/>
            <p:nvPr/>
          </p:nvSpPr>
          <p:spPr>
            <a:xfrm>
              <a:off x="64827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3" name="Google Shape;5813;p6"/>
            <p:cNvSpPr/>
            <p:nvPr/>
          </p:nvSpPr>
          <p:spPr>
            <a:xfrm>
              <a:off x="67142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4" name="Google Shape;5814;p6"/>
            <p:cNvSpPr/>
            <p:nvPr/>
          </p:nvSpPr>
          <p:spPr>
            <a:xfrm>
              <a:off x="69457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5" name="Google Shape;5815;p6"/>
            <p:cNvSpPr/>
            <p:nvPr/>
          </p:nvSpPr>
          <p:spPr>
            <a:xfrm>
              <a:off x="71772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6" name="Google Shape;5816;p6"/>
            <p:cNvSpPr/>
            <p:nvPr/>
          </p:nvSpPr>
          <p:spPr>
            <a:xfrm>
              <a:off x="74088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7" name="Google Shape;5817;p6"/>
            <p:cNvSpPr/>
            <p:nvPr/>
          </p:nvSpPr>
          <p:spPr>
            <a:xfrm>
              <a:off x="76403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8" name="Google Shape;5818;p6"/>
            <p:cNvSpPr/>
            <p:nvPr/>
          </p:nvSpPr>
          <p:spPr>
            <a:xfrm>
              <a:off x="78718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9" name="Google Shape;5819;p6"/>
            <p:cNvSpPr/>
            <p:nvPr/>
          </p:nvSpPr>
          <p:spPr>
            <a:xfrm>
              <a:off x="81033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0" name="Google Shape;5820;p6"/>
            <p:cNvSpPr/>
            <p:nvPr/>
          </p:nvSpPr>
          <p:spPr>
            <a:xfrm>
              <a:off x="833491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1" name="Google Shape;5821;p6"/>
            <p:cNvSpPr/>
            <p:nvPr/>
          </p:nvSpPr>
          <p:spPr>
            <a:xfrm>
              <a:off x="856643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2" name="Google Shape;5822;p6"/>
            <p:cNvSpPr/>
            <p:nvPr/>
          </p:nvSpPr>
          <p:spPr>
            <a:xfrm>
              <a:off x="8797962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3" name="Google Shape;5823;p6"/>
            <p:cNvSpPr/>
            <p:nvPr/>
          </p:nvSpPr>
          <p:spPr>
            <a:xfrm>
              <a:off x="9029487" y="5093012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DAEEF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824" name="Google Shape;5824;p6"/>
          <p:cNvGrpSpPr/>
          <p:nvPr/>
        </p:nvGrpSpPr>
        <p:grpSpPr>
          <a:xfrm rot="10800000" flipH="1">
            <a:off x="-58488" y="4861737"/>
            <a:ext cx="231525" cy="231500"/>
            <a:chOff x="130100" y="-15263"/>
            <a:chExt cx="231525" cy="231500"/>
          </a:xfrm>
        </p:grpSpPr>
        <p:sp>
          <p:nvSpPr>
            <p:cNvPr id="5825" name="Google Shape;582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26" name="Google Shape;582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27" name="Google Shape;582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28" name="Google Shape;582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29" name="Google Shape;5829;p6"/>
          <p:cNvGrpSpPr/>
          <p:nvPr/>
        </p:nvGrpSpPr>
        <p:grpSpPr>
          <a:xfrm rot="10800000" flipH="1">
            <a:off x="-58488" y="4630237"/>
            <a:ext cx="231525" cy="231500"/>
            <a:chOff x="130100" y="-15263"/>
            <a:chExt cx="231525" cy="231500"/>
          </a:xfrm>
        </p:grpSpPr>
        <p:sp>
          <p:nvSpPr>
            <p:cNvPr id="5830" name="Google Shape;583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1" name="Google Shape;583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32" name="Google Shape;583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3" name="Google Shape;583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34" name="Google Shape;5834;p6"/>
          <p:cNvGrpSpPr/>
          <p:nvPr/>
        </p:nvGrpSpPr>
        <p:grpSpPr>
          <a:xfrm rot="10800000" flipH="1">
            <a:off x="-58488" y="4398737"/>
            <a:ext cx="231525" cy="231500"/>
            <a:chOff x="130100" y="-15263"/>
            <a:chExt cx="231525" cy="231500"/>
          </a:xfrm>
        </p:grpSpPr>
        <p:sp>
          <p:nvSpPr>
            <p:cNvPr id="5835" name="Google Shape;583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36" name="Google Shape;583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37" name="Google Shape;583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38" name="Google Shape;583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39" name="Google Shape;5839;p6"/>
          <p:cNvGrpSpPr/>
          <p:nvPr/>
        </p:nvGrpSpPr>
        <p:grpSpPr>
          <a:xfrm rot="10800000" flipH="1">
            <a:off x="-58488" y="4167237"/>
            <a:ext cx="231525" cy="231500"/>
            <a:chOff x="130100" y="-15263"/>
            <a:chExt cx="231525" cy="231500"/>
          </a:xfrm>
        </p:grpSpPr>
        <p:sp>
          <p:nvSpPr>
            <p:cNvPr id="5840" name="Google Shape;584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1" name="Google Shape;584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42" name="Google Shape;584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3" name="Google Shape;584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44" name="Google Shape;5844;p6"/>
          <p:cNvGrpSpPr/>
          <p:nvPr/>
        </p:nvGrpSpPr>
        <p:grpSpPr>
          <a:xfrm rot="10800000" flipH="1">
            <a:off x="-58488" y="3935737"/>
            <a:ext cx="231525" cy="231500"/>
            <a:chOff x="130100" y="-15263"/>
            <a:chExt cx="231525" cy="231500"/>
          </a:xfrm>
        </p:grpSpPr>
        <p:sp>
          <p:nvSpPr>
            <p:cNvPr id="5845" name="Google Shape;584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46" name="Google Shape;584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47" name="Google Shape;584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48" name="Google Shape;584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49" name="Google Shape;5849;p6"/>
          <p:cNvGrpSpPr/>
          <p:nvPr/>
        </p:nvGrpSpPr>
        <p:grpSpPr>
          <a:xfrm rot="10800000" flipH="1">
            <a:off x="173037" y="4861737"/>
            <a:ext cx="231525" cy="231500"/>
            <a:chOff x="130100" y="-15263"/>
            <a:chExt cx="231525" cy="231500"/>
          </a:xfrm>
        </p:grpSpPr>
        <p:sp>
          <p:nvSpPr>
            <p:cNvPr id="5850" name="Google Shape;585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1" name="Google Shape;585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52" name="Google Shape;585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3" name="Google Shape;585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54" name="Google Shape;5854;p6"/>
          <p:cNvGrpSpPr/>
          <p:nvPr/>
        </p:nvGrpSpPr>
        <p:grpSpPr>
          <a:xfrm rot="10800000" flipH="1">
            <a:off x="404562" y="4861737"/>
            <a:ext cx="231525" cy="231500"/>
            <a:chOff x="130100" y="-15263"/>
            <a:chExt cx="231525" cy="231500"/>
          </a:xfrm>
        </p:grpSpPr>
        <p:sp>
          <p:nvSpPr>
            <p:cNvPr id="5855" name="Google Shape;585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56" name="Google Shape;585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57" name="Google Shape;585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58" name="Google Shape;585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59" name="Google Shape;5859;p6"/>
          <p:cNvGrpSpPr/>
          <p:nvPr/>
        </p:nvGrpSpPr>
        <p:grpSpPr>
          <a:xfrm rot="10800000" flipH="1">
            <a:off x="636087" y="4861737"/>
            <a:ext cx="231525" cy="231500"/>
            <a:chOff x="130100" y="-15263"/>
            <a:chExt cx="231525" cy="231500"/>
          </a:xfrm>
        </p:grpSpPr>
        <p:sp>
          <p:nvSpPr>
            <p:cNvPr id="5860" name="Google Shape;586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61" name="Google Shape;586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62" name="Google Shape;586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3" name="Google Shape;586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64" name="Google Shape;5864;p6"/>
          <p:cNvGrpSpPr/>
          <p:nvPr/>
        </p:nvGrpSpPr>
        <p:grpSpPr>
          <a:xfrm rot="10800000" flipH="1">
            <a:off x="867612" y="4861737"/>
            <a:ext cx="231525" cy="231500"/>
            <a:chOff x="130100" y="-15263"/>
            <a:chExt cx="231525" cy="231500"/>
          </a:xfrm>
        </p:grpSpPr>
        <p:sp>
          <p:nvSpPr>
            <p:cNvPr id="5865" name="Google Shape;586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66" name="Google Shape;586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67" name="Google Shape;586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8" name="Google Shape;586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69" name="Google Shape;5869;p6"/>
          <p:cNvGrpSpPr/>
          <p:nvPr/>
        </p:nvGrpSpPr>
        <p:grpSpPr>
          <a:xfrm rot="10800000" flipH="1">
            <a:off x="173037" y="4630237"/>
            <a:ext cx="231525" cy="231500"/>
            <a:chOff x="130100" y="-15263"/>
            <a:chExt cx="231525" cy="231500"/>
          </a:xfrm>
        </p:grpSpPr>
        <p:sp>
          <p:nvSpPr>
            <p:cNvPr id="5870" name="Google Shape;587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1" name="Google Shape;587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72" name="Google Shape;587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3" name="Google Shape;587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74" name="Google Shape;5874;p6"/>
          <p:cNvGrpSpPr/>
          <p:nvPr/>
        </p:nvGrpSpPr>
        <p:grpSpPr>
          <a:xfrm rot="10800000" flipH="1">
            <a:off x="404562" y="4630237"/>
            <a:ext cx="231525" cy="231500"/>
            <a:chOff x="130100" y="-15263"/>
            <a:chExt cx="231525" cy="231500"/>
          </a:xfrm>
        </p:grpSpPr>
        <p:sp>
          <p:nvSpPr>
            <p:cNvPr id="5875" name="Google Shape;587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76" name="Google Shape;587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77" name="Google Shape;587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8" name="Google Shape;587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79" name="Google Shape;5879;p6"/>
          <p:cNvGrpSpPr/>
          <p:nvPr/>
        </p:nvGrpSpPr>
        <p:grpSpPr>
          <a:xfrm rot="10800000" flipH="1">
            <a:off x="173037" y="4398737"/>
            <a:ext cx="231525" cy="231500"/>
            <a:chOff x="130100" y="-15263"/>
            <a:chExt cx="231525" cy="231500"/>
          </a:xfrm>
        </p:grpSpPr>
        <p:sp>
          <p:nvSpPr>
            <p:cNvPr id="5880" name="Google Shape;588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1" name="Google Shape;588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5882" name="Google Shape;588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3" name="Google Shape;588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84" name="Google Shape;5884;p6"/>
          <p:cNvGrpSpPr/>
          <p:nvPr/>
        </p:nvGrpSpPr>
        <p:grpSpPr>
          <a:xfrm rot="10800000" flipH="1">
            <a:off x="8275883" y="5071128"/>
            <a:ext cx="231525" cy="232250"/>
            <a:chOff x="8351975" y="1405275"/>
            <a:chExt cx="231525" cy="232250"/>
          </a:xfrm>
        </p:grpSpPr>
        <p:sp>
          <p:nvSpPr>
            <p:cNvPr id="5885" name="Google Shape;588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86" name="Google Shape;588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87" name="Google Shape;588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8" name="Google Shape;588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89" name="Google Shape;5889;p6"/>
          <p:cNvGrpSpPr/>
          <p:nvPr/>
        </p:nvGrpSpPr>
        <p:grpSpPr>
          <a:xfrm rot="10800000" flipH="1">
            <a:off x="8507408" y="5071128"/>
            <a:ext cx="231525" cy="232250"/>
            <a:chOff x="8351975" y="1405275"/>
            <a:chExt cx="231525" cy="232250"/>
          </a:xfrm>
        </p:grpSpPr>
        <p:sp>
          <p:nvSpPr>
            <p:cNvPr id="5890" name="Google Shape;589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91" name="Google Shape;589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92" name="Google Shape;589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3" name="Google Shape;589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94" name="Google Shape;5894;p6"/>
          <p:cNvGrpSpPr/>
          <p:nvPr/>
        </p:nvGrpSpPr>
        <p:grpSpPr>
          <a:xfrm rot="10800000" flipH="1">
            <a:off x="8738933" y="5071128"/>
            <a:ext cx="231525" cy="232250"/>
            <a:chOff x="8351975" y="1405275"/>
            <a:chExt cx="231525" cy="232250"/>
          </a:xfrm>
        </p:grpSpPr>
        <p:sp>
          <p:nvSpPr>
            <p:cNvPr id="5895" name="Google Shape;589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896" name="Google Shape;589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897" name="Google Shape;589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8" name="Google Shape;589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899" name="Google Shape;5899;p6"/>
          <p:cNvGrpSpPr/>
          <p:nvPr/>
        </p:nvGrpSpPr>
        <p:grpSpPr>
          <a:xfrm rot="10800000" flipH="1">
            <a:off x="8970458" y="5071128"/>
            <a:ext cx="231525" cy="232250"/>
            <a:chOff x="8351975" y="1405275"/>
            <a:chExt cx="231525" cy="232250"/>
          </a:xfrm>
        </p:grpSpPr>
        <p:sp>
          <p:nvSpPr>
            <p:cNvPr id="5900" name="Google Shape;590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01" name="Google Shape;590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02" name="Google Shape;590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3" name="Google Shape;590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04" name="Google Shape;5904;p6"/>
          <p:cNvGrpSpPr/>
          <p:nvPr/>
        </p:nvGrpSpPr>
        <p:grpSpPr>
          <a:xfrm rot="10800000" flipH="1">
            <a:off x="9201983" y="5071128"/>
            <a:ext cx="231525" cy="232250"/>
            <a:chOff x="8351975" y="1405275"/>
            <a:chExt cx="231525" cy="232250"/>
          </a:xfrm>
        </p:grpSpPr>
        <p:sp>
          <p:nvSpPr>
            <p:cNvPr id="5905" name="Google Shape;590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06" name="Google Shape;590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07" name="Google Shape;590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8" name="Google Shape;590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09" name="Google Shape;5909;p6"/>
          <p:cNvGrpSpPr/>
          <p:nvPr/>
        </p:nvGrpSpPr>
        <p:grpSpPr>
          <a:xfrm rot="10800000" flipH="1">
            <a:off x="8275883" y="4839628"/>
            <a:ext cx="231525" cy="232250"/>
            <a:chOff x="8351975" y="1405275"/>
            <a:chExt cx="231525" cy="232250"/>
          </a:xfrm>
        </p:grpSpPr>
        <p:sp>
          <p:nvSpPr>
            <p:cNvPr id="5910" name="Google Shape;591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1" name="Google Shape;591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12" name="Google Shape;591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3" name="Google Shape;591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14" name="Google Shape;5914;p6"/>
          <p:cNvGrpSpPr/>
          <p:nvPr/>
        </p:nvGrpSpPr>
        <p:grpSpPr>
          <a:xfrm rot="10800000" flipH="1">
            <a:off x="8507408" y="4839628"/>
            <a:ext cx="231525" cy="232250"/>
            <a:chOff x="8351975" y="1405275"/>
            <a:chExt cx="231525" cy="232250"/>
          </a:xfrm>
        </p:grpSpPr>
        <p:sp>
          <p:nvSpPr>
            <p:cNvPr id="5915" name="Google Shape;591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16" name="Google Shape;591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17" name="Google Shape;591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8" name="Google Shape;591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19" name="Google Shape;5919;p6"/>
          <p:cNvGrpSpPr/>
          <p:nvPr/>
        </p:nvGrpSpPr>
        <p:grpSpPr>
          <a:xfrm rot="10800000" flipH="1">
            <a:off x="8738933" y="4839628"/>
            <a:ext cx="231525" cy="232250"/>
            <a:chOff x="8351975" y="1405275"/>
            <a:chExt cx="231525" cy="232250"/>
          </a:xfrm>
        </p:grpSpPr>
        <p:sp>
          <p:nvSpPr>
            <p:cNvPr id="5920" name="Google Shape;592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1" name="Google Shape;592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22" name="Google Shape;592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3" name="Google Shape;592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24" name="Google Shape;5924;p6"/>
          <p:cNvGrpSpPr/>
          <p:nvPr/>
        </p:nvGrpSpPr>
        <p:grpSpPr>
          <a:xfrm rot="10800000" flipH="1">
            <a:off x="8970458" y="4839628"/>
            <a:ext cx="231525" cy="232250"/>
            <a:chOff x="8351975" y="1405275"/>
            <a:chExt cx="231525" cy="232250"/>
          </a:xfrm>
        </p:grpSpPr>
        <p:sp>
          <p:nvSpPr>
            <p:cNvPr id="5925" name="Google Shape;592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26" name="Google Shape;592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27" name="Google Shape;592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8" name="Google Shape;592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29" name="Google Shape;5929;p6"/>
          <p:cNvGrpSpPr/>
          <p:nvPr/>
        </p:nvGrpSpPr>
        <p:grpSpPr>
          <a:xfrm rot="10800000" flipH="1">
            <a:off x="9201983" y="4839628"/>
            <a:ext cx="231525" cy="232250"/>
            <a:chOff x="8351975" y="1405275"/>
            <a:chExt cx="231525" cy="232250"/>
          </a:xfrm>
        </p:grpSpPr>
        <p:sp>
          <p:nvSpPr>
            <p:cNvPr id="5930" name="Google Shape;593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1" name="Google Shape;593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32" name="Google Shape;593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3" name="Google Shape;593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34" name="Google Shape;5934;p6"/>
          <p:cNvGrpSpPr/>
          <p:nvPr/>
        </p:nvGrpSpPr>
        <p:grpSpPr>
          <a:xfrm rot="10800000" flipH="1">
            <a:off x="8507408" y="4608128"/>
            <a:ext cx="231525" cy="232250"/>
            <a:chOff x="8351975" y="1405275"/>
            <a:chExt cx="231525" cy="232250"/>
          </a:xfrm>
        </p:grpSpPr>
        <p:sp>
          <p:nvSpPr>
            <p:cNvPr id="5935" name="Google Shape;593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36" name="Google Shape;593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37" name="Google Shape;593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8" name="Google Shape;593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39" name="Google Shape;5939;p6"/>
          <p:cNvGrpSpPr/>
          <p:nvPr/>
        </p:nvGrpSpPr>
        <p:grpSpPr>
          <a:xfrm rot="10800000" flipH="1">
            <a:off x="8738933" y="4608128"/>
            <a:ext cx="231525" cy="232250"/>
            <a:chOff x="8351975" y="1405275"/>
            <a:chExt cx="231525" cy="232250"/>
          </a:xfrm>
        </p:grpSpPr>
        <p:sp>
          <p:nvSpPr>
            <p:cNvPr id="5940" name="Google Shape;594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41" name="Google Shape;594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42" name="Google Shape;594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3" name="Google Shape;594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44" name="Google Shape;5944;p6"/>
          <p:cNvGrpSpPr/>
          <p:nvPr/>
        </p:nvGrpSpPr>
        <p:grpSpPr>
          <a:xfrm rot="10800000" flipH="1">
            <a:off x="8970458" y="4608128"/>
            <a:ext cx="231525" cy="232250"/>
            <a:chOff x="8351975" y="1405275"/>
            <a:chExt cx="231525" cy="232250"/>
          </a:xfrm>
        </p:grpSpPr>
        <p:sp>
          <p:nvSpPr>
            <p:cNvPr id="5945" name="Google Shape;594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46" name="Google Shape;594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47" name="Google Shape;594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8" name="Google Shape;594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49" name="Google Shape;5949;p6"/>
          <p:cNvGrpSpPr/>
          <p:nvPr/>
        </p:nvGrpSpPr>
        <p:grpSpPr>
          <a:xfrm rot="10800000" flipH="1">
            <a:off x="9201983" y="4608128"/>
            <a:ext cx="231525" cy="232250"/>
            <a:chOff x="8351975" y="1405275"/>
            <a:chExt cx="231525" cy="232250"/>
          </a:xfrm>
        </p:grpSpPr>
        <p:sp>
          <p:nvSpPr>
            <p:cNvPr id="5950" name="Google Shape;595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51" name="Google Shape;595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52" name="Google Shape;595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3" name="Google Shape;595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54" name="Google Shape;5954;p6"/>
          <p:cNvGrpSpPr/>
          <p:nvPr/>
        </p:nvGrpSpPr>
        <p:grpSpPr>
          <a:xfrm rot="10800000" flipH="1">
            <a:off x="8970458" y="4376628"/>
            <a:ext cx="231525" cy="232250"/>
            <a:chOff x="8351975" y="1405275"/>
            <a:chExt cx="231525" cy="232250"/>
          </a:xfrm>
        </p:grpSpPr>
        <p:sp>
          <p:nvSpPr>
            <p:cNvPr id="5955" name="Google Shape;595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56" name="Google Shape;595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57" name="Google Shape;595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8" name="Google Shape;595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59" name="Google Shape;5959;p6"/>
          <p:cNvGrpSpPr/>
          <p:nvPr/>
        </p:nvGrpSpPr>
        <p:grpSpPr>
          <a:xfrm rot="10800000" flipH="1">
            <a:off x="9201983" y="4376628"/>
            <a:ext cx="231525" cy="232250"/>
            <a:chOff x="8351975" y="1405275"/>
            <a:chExt cx="231525" cy="232250"/>
          </a:xfrm>
        </p:grpSpPr>
        <p:sp>
          <p:nvSpPr>
            <p:cNvPr id="5960" name="Google Shape;596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1" name="Google Shape;596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62" name="Google Shape;596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3" name="Google Shape;596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64" name="Google Shape;5964;p6"/>
          <p:cNvGrpSpPr/>
          <p:nvPr/>
        </p:nvGrpSpPr>
        <p:grpSpPr>
          <a:xfrm rot="10800000" flipH="1">
            <a:off x="8970458" y="4145128"/>
            <a:ext cx="231525" cy="232250"/>
            <a:chOff x="8351975" y="1405275"/>
            <a:chExt cx="231525" cy="232250"/>
          </a:xfrm>
        </p:grpSpPr>
        <p:sp>
          <p:nvSpPr>
            <p:cNvPr id="5965" name="Google Shape;596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66" name="Google Shape;596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67" name="Google Shape;596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8" name="Google Shape;596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69" name="Google Shape;5969;p6"/>
          <p:cNvGrpSpPr/>
          <p:nvPr/>
        </p:nvGrpSpPr>
        <p:grpSpPr>
          <a:xfrm rot="10800000" flipH="1">
            <a:off x="9201983" y="4145128"/>
            <a:ext cx="231525" cy="232250"/>
            <a:chOff x="8351975" y="1405275"/>
            <a:chExt cx="231525" cy="232250"/>
          </a:xfrm>
        </p:grpSpPr>
        <p:sp>
          <p:nvSpPr>
            <p:cNvPr id="5970" name="Google Shape;597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71" name="Google Shape;597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72" name="Google Shape;597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3" name="Google Shape;597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4" name="Google Shape;5974;p6"/>
          <p:cNvGrpSpPr/>
          <p:nvPr/>
        </p:nvGrpSpPr>
        <p:grpSpPr>
          <a:xfrm rot="10800000" flipH="1">
            <a:off x="8970458" y="3913628"/>
            <a:ext cx="231525" cy="232250"/>
            <a:chOff x="8351975" y="1405275"/>
            <a:chExt cx="231525" cy="232250"/>
          </a:xfrm>
        </p:grpSpPr>
        <p:sp>
          <p:nvSpPr>
            <p:cNvPr id="5975" name="Google Shape;5975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76" name="Google Shape;5976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77" name="Google Shape;5977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78" name="Google Shape;5978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79" name="Google Shape;5979;p6"/>
          <p:cNvGrpSpPr/>
          <p:nvPr/>
        </p:nvGrpSpPr>
        <p:grpSpPr>
          <a:xfrm rot="10800000" flipH="1">
            <a:off x="9201983" y="3913628"/>
            <a:ext cx="231525" cy="232250"/>
            <a:chOff x="8351975" y="1405275"/>
            <a:chExt cx="231525" cy="232250"/>
          </a:xfrm>
        </p:grpSpPr>
        <p:sp>
          <p:nvSpPr>
            <p:cNvPr id="5980" name="Google Shape;5980;p6"/>
            <p:cNvSpPr/>
            <p:nvPr/>
          </p:nvSpPr>
          <p:spPr>
            <a:xfrm>
              <a:off x="8351975" y="1405275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1" name="Google Shape;5981;p6"/>
            <p:cNvGrpSpPr/>
            <p:nvPr/>
          </p:nvGrpSpPr>
          <p:grpSpPr>
            <a:xfrm>
              <a:off x="8388450" y="1442475"/>
              <a:ext cx="157825" cy="157825"/>
              <a:chOff x="2447800" y="288300"/>
              <a:chExt cx="157825" cy="157825"/>
            </a:xfrm>
          </p:grpSpPr>
          <p:sp>
            <p:nvSpPr>
              <p:cNvPr id="5982" name="Google Shape;5982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3" name="Google Shape;5983;p6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84" name="Google Shape;5984;p6"/>
          <p:cNvGrpSpPr/>
          <p:nvPr/>
        </p:nvGrpSpPr>
        <p:grpSpPr>
          <a:xfrm rot="10800000" flipH="1">
            <a:off x="8971180" y="231414"/>
            <a:ext cx="232250" cy="231525"/>
            <a:chOff x="7443300" y="2363988"/>
            <a:chExt cx="232250" cy="231525"/>
          </a:xfrm>
        </p:grpSpPr>
        <p:sp>
          <p:nvSpPr>
            <p:cNvPr id="5985" name="Google Shape;59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86" name="Google Shape;59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87" name="Google Shape;59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88" name="Google Shape;59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89" name="Google Shape;5989;p6"/>
          <p:cNvGrpSpPr/>
          <p:nvPr/>
        </p:nvGrpSpPr>
        <p:grpSpPr>
          <a:xfrm rot="10800000" flipH="1">
            <a:off x="8738930" y="231414"/>
            <a:ext cx="232250" cy="231525"/>
            <a:chOff x="7443300" y="2363988"/>
            <a:chExt cx="232250" cy="231525"/>
          </a:xfrm>
        </p:grpSpPr>
        <p:sp>
          <p:nvSpPr>
            <p:cNvPr id="5990" name="Google Shape;599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91" name="Google Shape;599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92" name="Google Shape;599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3" name="Google Shape;599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94" name="Google Shape;5994;p6"/>
          <p:cNvGrpSpPr/>
          <p:nvPr/>
        </p:nvGrpSpPr>
        <p:grpSpPr>
          <a:xfrm rot="10800000" flipH="1">
            <a:off x="8507043" y="231414"/>
            <a:ext cx="232250" cy="231525"/>
            <a:chOff x="7443300" y="2363988"/>
            <a:chExt cx="232250" cy="231525"/>
          </a:xfrm>
        </p:grpSpPr>
        <p:sp>
          <p:nvSpPr>
            <p:cNvPr id="5995" name="Google Shape;599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996" name="Google Shape;599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5997" name="Google Shape;599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98" name="Google Shape;599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5999" name="Google Shape;5999;p6"/>
          <p:cNvGrpSpPr/>
          <p:nvPr/>
        </p:nvGrpSpPr>
        <p:grpSpPr>
          <a:xfrm rot="10800000" flipH="1">
            <a:off x="8275155" y="231414"/>
            <a:ext cx="232250" cy="231525"/>
            <a:chOff x="7443300" y="2363988"/>
            <a:chExt cx="232250" cy="231525"/>
          </a:xfrm>
        </p:grpSpPr>
        <p:sp>
          <p:nvSpPr>
            <p:cNvPr id="6000" name="Google Shape;600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1" name="Google Shape;600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02" name="Google Shape;600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3" name="Google Shape;600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4" name="Google Shape;6004;p6"/>
          <p:cNvGrpSpPr/>
          <p:nvPr/>
        </p:nvGrpSpPr>
        <p:grpSpPr>
          <a:xfrm rot="10800000" flipH="1">
            <a:off x="8971180" y="462939"/>
            <a:ext cx="232250" cy="231525"/>
            <a:chOff x="7443300" y="2363988"/>
            <a:chExt cx="232250" cy="231525"/>
          </a:xfrm>
        </p:grpSpPr>
        <p:sp>
          <p:nvSpPr>
            <p:cNvPr id="6005" name="Google Shape;600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06" name="Google Shape;600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07" name="Google Shape;600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08" name="Google Shape;600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09" name="Google Shape;6009;p6"/>
          <p:cNvGrpSpPr/>
          <p:nvPr/>
        </p:nvGrpSpPr>
        <p:grpSpPr>
          <a:xfrm rot="10800000" flipH="1">
            <a:off x="8738930" y="462939"/>
            <a:ext cx="232250" cy="231525"/>
            <a:chOff x="7443300" y="2363988"/>
            <a:chExt cx="232250" cy="231525"/>
          </a:xfrm>
        </p:grpSpPr>
        <p:sp>
          <p:nvSpPr>
            <p:cNvPr id="6010" name="Google Shape;601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1" name="Google Shape;601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12" name="Google Shape;601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3" name="Google Shape;601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14" name="Google Shape;6014;p6"/>
          <p:cNvGrpSpPr/>
          <p:nvPr/>
        </p:nvGrpSpPr>
        <p:grpSpPr>
          <a:xfrm rot="10800000" flipH="1">
            <a:off x="8507043" y="462939"/>
            <a:ext cx="232250" cy="231525"/>
            <a:chOff x="7443300" y="2363988"/>
            <a:chExt cx="232250" cy="231525"/>
          </a:xfrm>
        </p:grpSpPr>
        <p:sp>
          <p:nvSpPr>
            <p:cNvPr id="6015" name="Google Shape;601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16" name="Google Shape;601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17" name="Google Shape;601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18" name="Google Shape;601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19" name="Google Shape;6019;p6"/>
          <p:cNvGrpSpPr/>
          <p:nvPr/>
        </p:nvGrpSpPr>
        <p:grpSpPr>
          <a:xfrm rot="10800000" flipH="1">
            <a:off x="8971180" y="694464"/>
            <a:ext cx="232250" cy="231525"/>
            <a:chOff x="7443300" y="2363988"/>
            <a:chExt cx="232250" cy="231525"/>
          </a:xfrm>
        </p:grpSpPr>
        <p:sp>
          <p:nvSpPr>
            <p:cNvPr id="6020" name="Google Shape;602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21" name="Google Shape;602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22" name="Google Shape;602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3" name="Google Shape;602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24" name="Google Shape;6024;p6"/>
          <p:cNvGrpSpPr/>
          <p:nvPr/>
        </p:nvGrpSpPr>
        <p:grpSpPr>
          <a:xfrm rot="10800000" flipH="1">
            <a:off x="8738930" y="694464"/>
            <a:ext cx="232250" cy="231525"/>
            <a:chOff x="7443300" y="2363988"/>
            <a:chExt cx="232250" cy="231525"/>
          </a:xfrm>
        </p:grpSpPr>
        <p:sp>
          <p:nvSpPr>
            <p:cNvPr id="6025" name="Google Shape;602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26" name="Google Shape;602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27" name="Google Shape;602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28" name="Google Shape;602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29" name="Google Shape;6029;p6"/>
          <p:cNvGrpSpPr/>
          <p:nvPr/>
        </p:nvGrpSpPr>
        <p:grpSpPr>
          <a:xfrm rot="10800000" flipH="1">
            <a:off x="8507043" y="694464"/>
            <a:ext cx="232250" cy="231525"/>
            <a:chOff x="7443300" y="2363988"/>
            <a:chExt cx="232250" cy="231525"/>
          </a:xfrm>
        </p:grpSpPr>
        <p:sp>
          <p:nvSpPr>
            <p:cNvPr id="6030" name="Google Shape;603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31" name="Google Shape;603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32" name="Google Shape;603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3" name="Google Shape;603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34" name="Google Shape;6034;p6"/>
          <p:cNvGrpSpPr/>
          <p:nvPr/>
        </p:nvGrpSpPr>
        <p:grpSpPr>
          <a:xfrm rot="10800000" flipH="1">
            <a:off x="8971180" y="925989"/>
            <a:ext cx="232250" cy="231525"/>
            <a:chOff x="7443300" y="2363988"/>
            <a:chExt cx="232250" cy="231525"/>
          </a:xfrm>
        </p:grpSpPr>
        <p:sp>
          <p:nvSpPr>
            <p:cNvPr id="6035" name="Google Shape;603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36" name="Google Shape;603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37" name="Google Shape;603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38" name="Google Shape;603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39" name="Google Shape;6039;p6"/>
          <p:cNvGrpSpPr/>
          <p:nvPr/>
        </p:nvGrpSpPr>
        <p:grpSpPr>
          <a:xfrm rot="10800000" flipH="1">
            <a:off x="-58858" y="1852095"/>
            <a:ext cx="232250" cy="231525"/>
            <a:chOff x="7443300" y="2363988"/>
            <a:chExt cx="232250" cy="231525"/>
          </a:xfrm>
        </p:grpSpPr>
        <p:sp>
          <p:nvSpPr>
            <p:cNvPr id="6040" name="Google Shape;604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41" name="Google Shape;604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42" name="Google Shape;604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3" name="Google Shape;604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44" name="Google Shape;6044;p6"/>
          <p:cNvGrpSpPr/>
          <p:nvPr/>
        </p:nvGrpSpPr>
        <p:grpSpPr>
          <a:xfrm rot="10800000" flipH="1">
            <a:off x="-58858" y="1620570"/>
            <a:ext cx="232250" cy="231525"/>
            <a:chOff x="7443300" y="2363988"/>
            <a:chExt cx="232250" cy="231525"/>
          </a:xfrm>
        </p:grpSpPr>
        <p:sp>
          <p:nvSpPr>
            <p:cNvPr id="6045" name="Google Shape;604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46" name="Google Shape;604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47" name="Google Shape;604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48" name="Google Shape;604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49" name="Google Shape;6049;p6"/>
          <p:cNvGrpSpPr/>
          <p:nvPr/>
        </p:nvGrpSpPr>
        <p:grpSpPr>
          <a:xfrm rot="10800000" flipH="1">
            <a:off x="-58858" y="1389045"/>
            <a:ext cx="232250" cy="231525"/>
            <a:chOff x="7443300" y="2363988"/>
            <a:chExt cx="232250" cy="231525"/>
          </a:xfrm>
        </p:grpSpPr>
        <p:sp>
          <p:nvSpPr>
            <p:cNvPr id="6050" name="Google Shape;605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1" name="Google Shape;605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52" name="Google Shape;605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3" name="Google Shape;605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54" name="Google Shape;6054;p6"/>
          <p:cNvGrpSpPr/>
          <p:nvPr/>
        </p:nvGrpSpPr>
        <p:grpSpPr>
          <a:xfrm rot="10800000" flipH="1">
            <a:off x="-58858" y="1157520"/>
            <a:ext cx="232250" cy="231525"/>
            <a:chOff x="7443300" y="2363988"/>
            <a:chExt cx="232250" cy="231525"/>
          </a:xfrm>
        </p:grpSpPr>
        <p:sp>
          <p:nvSpPr>
            <p:cNvPr id="6055" name="Google Shape;605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56" name="Google Shape;605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57" name="Google Shape;605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58" name="Google Shape;605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59" name="Google Shape;6059;p6"/>
          <p:cNvGrpSpPr/>
          <p:nvPr/>
        </p:nvGrpSpPr>
        <p:grpSpPr>
          <a:xfrm rot="10800000" flipH="1">
            <a:off x="-58858" y="925995"/>
            <a:ext cx="232250" cy="231525"/>
            <a:chOff x="7443300" y="2363988"/>
            <a:chExt cx="232250" cy="231525"/>
          </a:xfrm>
        </p:grpSpPr>
        <p:sp>
          <p:nvSpPr>
            <p:cNvPr id="6060" name="Google Shape;606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61" name="Google Shape;606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62" name="Google Shape;606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3" name="Google Shape;606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64" name="Google Shape;6064;p6"/>
          <p:cNvGrpSpPr/>
          <p:nvPr/>
        </p:nvGrpSpPr>
        <p:grpSpPr>
          <a:xfrm rot="10800000" flipH="1">
            <a:off x="-58858" y="694470"/>
            <a:ext cx="232250" cy="231525"/>
            <a:chOff x="7443300" y="2363988"/>
            <a:chExt cx="232250" cy="231525"/>
          </a:xfrm>
        </p:grpSpPr>
        <p:sp>
          <p:nvSpPr>
            <p:cNvPr id="6065" name="Google Shape;606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66" name="Google Shape;606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67" name="Google Shape;606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68" name="Google Shape;606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69" name="Google Shape;6069;p6"/>
          <p:cNvGrpSpPr/>
          <p:nvPr/>
        </p:nvGrpSpPr>
        <p:grpSpPr>
          <a:xfrm rot="10800000" flipH="1">
            <a:off x="-58858" y="462945"/>
            <a:ext cx="232250" cy="231525"/>
            <a:chOff x="7443300" y="2363988"/>
            <a:chExt cx="232250" cy="231525"/>
          </a:xfrm>
        </p:grpSpPr>
        <p:sp>
          <p:nvSpPr>
            <p:cNvPr id="6070" name="Google Shape;607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1" name="Google Shape;607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72" name="Google Shape;607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3" name="Google Shape;607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74" name="Google Shape;6074;p6"/>
          <p:cNvGrpSpPr/>
          <p:nvPr/>
        </p:nvGrpSpPr>
        <p:grpSpPr>
          <a:xfrm rot="10800000" flipH="1">
            <a:off x="-58858" y="231420"/>
            <a:ext cx="232250" cy="231525"/>
            <a:chOff x="7443300" y="2363988"/>
            <a:chExt cx="232250" cy="231525"/>
          </a:xfrm>
        </p:grpSpPr>
        <p:sp>
          <p:nvSpPr>
            <p:cNvPr id="6075" name="Google Shape;607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76" name="Google Shape;607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77" name="Google Shape;607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78" name="Google Shape;607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79" name="Google Shape;6079;p6"/>
          <p:cNvGrpSpPr/>
          <p:nvPr/>
        </p:nvGrpSpPr>
        <p:grpSpPr>
          <a:xfrm rot="10800000" flipH="1">
            <a:off x="-58858" y="-105"/>
            <a:ext cx="232250" cy="231525"/>
            <a:chOff x="7443300" y="2363988"/>
            <a:chExt cx="232250" cy="231525"/>
          </a:xfrm>
        </p:grpSpPr>
        <p:sp>
          <p:nvSpPr>
            <p:cNvPr id="6080" name="Google Shape;608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81" name="Google Shape;608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82" name="Google Shape;608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3" name="Google Shape;608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84" name="Google Shape;6084;p6"/>
          <p:cNvGrpSpPr/>
          <p:nvPr/>
        </p:nvGrpSpPr>
        <p:grpSpPr>
          <a:xfrm rot="10800000" flipH="1">
            <a:off x="172655" y="1389045"/>
            <a:ext cx="232250" cy="231525"/>
            <a:chOff x="7443300" y="2363988"/>
            <a:chExt cx="232250" cy="231525"/>
          </a:xfrm>
        </p:grpSpPr>
        <p:sp>
          <p:nvSpPr>
            <p:cNvPr id="6085" name="Google Shape;60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86" name="Google Shape;60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87" name="Google Shape;60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88" name="Google Shape;60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89" name="Google Shape;6089;p6"/>
          <p:cNvGrpSpPr/>
          <p:nvPr/>
        </p:nvGrpSpPr>
        <p:grpSpPr>
          <a:xfrm rot="10800000" flipH="1">
            <a:off x="172655" y="1157520"/>
            <a:ext cx="232250" cy="231525"/>
            <a:chOff x="7443300" y="2363988"/>
            <a:chExt cx="232250" cy="231525"/>
          </a:xfrm>
        </p:grpSpPr>
        <p:sp>
          <p:nvSpPr>
            <p:cNvPr id="6090" name="Google Shape;609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1" name="Google Shape;609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92" name="Google Shape;609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3" name="Google Shape;609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94" name="Google Shape;6094;p6"/>
          <p:cNvGrpSpPr/>
          <p:nvPr/>
        </p:nvGrpSpPr>
        <p:grpSpPr>
          <a:xfrm rot="10800000" flipH="1">
            <a:off x="172655" y="925995"/>
            <a:ext cx="232250" cy="231525"/>
            <a:chOff x="7443300" y="2363988"/>
            <a:chExt cx="232250" cy="231525"/>
          </a:xfrm>
        </p:grpSpPr>
        <p:sp>
          <p:nvSpPr>
            <p:cNvPr id="6095" name="Google Shape;609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96" name="Google Shape;609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097" name="Google Shape;609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98" name="Google Shape;609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099" name="Google Shape;6099;p6"/>
          <p:cNvGrpSpPr/>
          <p:nvPr/>
        </p:nvGrpSpPr>
        <p:grpSpPr>
          <a:xfrm rot="10800000" flipH="1">
            <a:off x="172655" y="694470"/>
            <a:ext cx="232250" cy="231525"/>
            <a:chOff x="7443300" y="2363988"/>
            <a:chExt cx="232250" cy="231525"/>
          </a:xfrm>
        </p:grpSpPr>
        <p:sp>
          <p:nvSpPr>
            <p:cNvPr id="6100" name="Google Shape;610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01" name="Google Shape;610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02" name="Google Shape;610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3" name="Google Shape;610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4" name="Google Shape;6104;p6"/>
          <p:cNvGrpSpPr/>
          <p:nvPr/>
        </p:nvGrpSpPr>
        <p:grpSpPr>
          <a:xfrm rot="10800000" flipH="1">
            <a:off x="172655" y="462945"/>
            <a:ext cx="232250" cy="231525"/>
            <a:chOff x="7443300" y="2363988"/>
            <a:chExt cx="232250" cy="231525"/>
          </a:xfrm>
        </p:grpSpPr>
        <p:sp>
          <p:nvSpPr>
            <p:cNvPr id="6105" name="Google Shape;610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06" name="Google Shape;610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07" name="Google Shape;610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08" name="Google Shape;610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09" name="Google Shape;6109;p6"/>
          <p:cNvGrpSpPr/>
          <p:nvPr/>
        </p:nvGrpSpPr>
        <p:grpSpPr>
          <a:xfrm rot="10800000" flipH="1">
            <a:off x="172655" y="231420"/>
            <a:ext cx="232250" cy="231525"/>
            <a:chOff x="7443300" y="2363988"/>
            <a:chExt cx="232250" cy="231525"/>
          </a:xfrm>
        </p:grpSpPr>
        <p:sp>
          <p:nvSpPr>
            <p:cNvPr id="6110" name="Google Shape;611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1" name="Google Shape;611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12" name="Google Shape;611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3" name="Google Shape;611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14" name="Google Shape;6114;p6"/>
          <p:cNvGrpSpPr/>
          <p:nvPr/>
        </p:nvGrpSpPr>
        <p:grpSpPr>
          <a:xfrm rot="10800000" flipH="1">
            <a:off x="172655" y="-105"/>
            <a:ext cx="232250" cy="231525"/>
            <a:chOff x="7443300" y="2363988"/>
            <a:chExt cx="232250" cy="231525"/>
          </a:xfrm>
        </p:grpSpPr>
        <p:sp>
          <p:nvSpPr>
            <p:cNvPr id="6115" name="Google Shape;611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16" name="Google Shape;611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17" name="Google Shape;611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18" name="Google Shape;611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19" name="Google Shape;6119;p6"/>
          <p:cNvGrpSpPr/>
          <p:nvPr/>
        </p:nvGrpSpPr>
        <p:grpSpPr>
          <a:xfrm rot="10800000" flipH="1">
            <a:off x="404167" y="462945"/>
            <a:ext cx="232250" cy="231525"/>
            <a:chOff x="7443300" y="2363988"/>
            <a:chExt cx="232250" cy="231525"/>
          </a:xfrm>
        </p:grpSpPr>
        <p:sp>
          <p:nvSpPr>
            <p:cNvPr id="6120" name="Google Shape;612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21" name="Google Shape;612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22" name="Google Shape;612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3" name="Google Shape;612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24" name="Google Shape;6124;p6"/>
          <p:cNvGrpSpPr/>
          <p:nvPr/>
        </p:nvGrpSpPr>
        <p:grpSpPr>
          <a:xfrm rot="10800000" flipH="1">
            <a:off x="404167" y="231420"/>
            <a:ext cx="232250" cy="231525"/>
            <a:chOff x="7443300" y="2363988"/>
            <a:chExt cx="232250" cy="231525"/>
          </a:xfrm>
        </p:grpSpPr>
        <p:sp>
          <p:nvSpPr>
            <p:cNvPr id="6125" name="Google Shape;612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26" name="Google Shape;612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27" name="Google Shape;612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28" name="Google Shape;612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29" name="Google Shape;6129;p6"/>
          <p:cNvGrpSpPr/>
          <p:nvPr/>
        </p:nvGrpSpPr>
        <p:grpSpPr>
          <a:xfrm rot="10800000" flipH="1">
            <a:off x="404167" y="-105"/>
            <a:ext cx="232250" cy="231525"/>
            <a:chOff x="7443300" y="2363988"/>
            <a:chExt cx="232250" cy="231525"/>
          </a:xfrm>
        </p:grpSpPr>
        <p:sp>
          <p:nvSpPr>
            <p:cNvPr id="6130" name="Google Shape;613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31" name="Google Shape;613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32" name="Google Shape;613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3" name="Google Shape;613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34" name="Google Shape;6134;p6"/>
          <p:cNvGrpSpPr/>
          <p:nvPr/>
        </p:nvGrpSpPr>
        <p:grpSpPr>
          <a:xfrm rot="10800000" flipH="1">
            <a:off x="8971180" y="-111"/>
            <a:ext cx="232250" cy="231525"/>
            <a:chOff x="7443300" y="2363988"/>
            <a:chExt cx="232250" cy="231525"/>
          </a:xfrm>
        </p:grpSpPr>
        <p:sp>
          <p:nvSpPr>
            <p:cNvPr id="6135" name="Google Shape;613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36" name="Google Shape;613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37" name="Google Shape;613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38" name="Google Shape;613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39" name="Google Shape;6139;p6"/>
          <p:cNvGrpSpPr/>
          <p:nvPr/>
        </p:nvGrpSpPr>
        <p:grpSpPr>
          <a:xfrm rot="10800000" flipH="1">
            <a:off x="8738930" y="-111"/>
            <a:ext cx="232250" cy="231525"/>
            <a:chOff x="7443300" y="2363988"/>
            <a:chExt cx="232250" cy="231525"/>
          </a:xfrm>
        </p:grpSpPr>
        <p:sp>
          <p:nvSpPr>
            <p:cNvPr id="6140" name="Google Shape;614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41" name="Google Shape;614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42" name="Google Shape;614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3" name="Google Shape;614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44" name="Google Shape;6144;p6"/>
          <p:cNvGrpSpPr/>
          <p:nvPr/>
        </p:nvGrpSpPr>
        <p:grpSpPr>
          <a:xfrm rot="10800000" flipH="1">
            <a:off x="8507043" y="-111"/>
            <a:ext cx="232250" cy="231525"/>
            <a:chOff x="7443300" y="2363988"/>
            <a:chExt cx="232250" cy="231525"/>
          </a:xfrm>
        </p:grpSpPr>
        <p:sp>
          <p:nvSpPr>
            <p:cNvPr id="6145" name="Google Shape;614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46" name="Google Shape;614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47" name="Google Shape;614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48" name="Google Shape;614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49" name="Google Shape;6149;p6"/>
          <p:cNvGrpSpPr/>
          <p:nvPr/>
        </p:nvGrpSpPr>
        <p:grpSpPr>
          <a:xfrm rot="10800000" flipH="1">
            <a:off x="8275155" y="-111"/>
            <a:ext cx="232250" cy="231525"/>
            <a:chOff x="7443300" y="2363988"/>
            <a:chExt cx="232250" cy="231525"/>
          </a:xfrm>
        </p:grpSpPr>
        <p:sp>
          <p:nvSpPr>
            <p:cNvPr id="6150" name="Google Shape;615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1" name="Google Shape;615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52" name="Google Shape;615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3" name="Google Shape;615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54" name="Google Shape;6154;p6"/>
          <p:cNvGrpSpPr/>
          <p:nvPr/>
        </p:nvGrpSpPr>
        <p:grpSpPr>
          <a:xfrm rot="10800000" flipH="1">
            <a:off x="8043268" y="-111"/>
            <a:ext cx="232250" cy="231525"/>
            <a:chOff x="7443300" y="2363988"/>
            <a:chExt cx="232250" cy="231525"/>
          </a:xfrm>
        </p:grpSpPr>
        <p:sp>
          <p:nvSpPr>
            <p:cNvPr id="6155" name="Google Shape;615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56" name="Google Shape;615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57" name="Google Shape;615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8" name="Google Shape;615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5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5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59" name="Google Shape;6159;p6"/>
          <p:cNvGrpSpPr/>
          <p:nvPr/>
        </p:nvGrpSpPr>
        <p:grpSpPr>
          <a:xfrm rot="10800000" flipH="1">
            <a:off x="635705" y="231420"/>
            <a:ext cx="232250" cy="231525"/>
            <a:chOff x="7443300" y="2363988"/>
            <a:chExt cx="232250" cy="231525"/>
          </a:xfrm>
        </p:grpSpPr>
        <p:sp>
          <p:nvSpPr>
            <p:cNvPr id="6160" name="Google Shape;616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1" name="Google Shape;616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62" name="Google Shape;616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3" name="Google Shape;616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64" name="Google Shape;6164;p6"/>
          <p:cNvGrpSpPr/>
          <p:nvPr/>
        </p:nvGrpSpPr>
        <p:grpSpPr>
          <a:xfrm rot="10800000" flipH="1">
            <a:off x="635705" y="-105"/>
            <a:ext cx="232250" cy="231525"/>
            <a:chOff x="7443300" y="2363988"/>
            <a:chExt cx="232250" cy="231525"/>
          </a:xfrm>
        </p:grpSpPr>
        <p:sp>
          <p:nvSpPr>
            <p:cNvPr id="6165" name="Google Shape;616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66" name="Google Shape;616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67" name="Google Shape;616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68" name="Google Shape;616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69" name="Google Shape;6169;p6"/>
          <p:cNvGrpSpPr/>
          <p:nvPr/>
        </p:nvGrpSpPr>
        <p:grpSpPr>
          <a:xfrm rot="10800000" flipH="1">
            <a:off x="867242" y="231420"/>
            <a:ext cx="232250" cy="231525"/>
            <a:chOff x="7443300" y="2363988"/>
            <a:chExt cx="232250" cy="231525"/>
          </a:xfrm>
        </p:grpSpPr>
        <p:sp>
          <p:nvSpPr>
            <p:cNvPr id="6170" name="Google Shape;617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1" name="Google Shape;617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72" name="Google Shape;617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3" name="Google Shape;617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74" name="Google Shape;6174;p6"/>
          <p:cNvGrpSpPr/>
          <p:nvPr/>
        </p:nvGrpSpPr>
        <p:grpSpPr>
          <a:xfrm rot="10800000" flipH="1">
            <a:off x="867242" y="-105"/>
            <a:ext cx="232250" cy="231525"/>
            <a:chOff x="7443300" y="2363988"/>
            <a:chExt cx="232250" cy="231525"/>
          </a:xfrm>
        </p:grpSpPr>
        <p:sp>
          <p:nvSpPr>
            <p:cNvPr id="6175" name="Google Shape;617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76" name="Google Shape;617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77" name="Google Shape;617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8" name="Google Shape;617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79" name="Google Shape;6179;p6"/>
          <p:cNvGrpSpPr/>
          <p:nvPr/>
        </p:nvGrpSpPr>
        <p:grpSpPr>
          <a:xfrm rot="10800000" flipH="1">
            <a:off x="1098780" y="231420"/>
            <a:ext cx="232250" cy="231525"/>
            <a:chOff x="7443300" y="2363988"/>
            <a:chExt cx="232250" cy="231525"/>
          </a:xfrm>
        </p:grpSpPr>
        <p:sp>
          <p:nvSpPr>
            <p:cNvPr id="6180" name="Google Shape;6180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1" name="Google Shape;6181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82" name="Google Shape;6182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3" name="Google Shape;6183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4" name="Google Shape;6184;p6"/>
          <p:cNvGrpSpPr/>
          <p:nvPr/>
        </p:nvGrpSpPr>
        <p:grpSpPr>
          <a:xfrm rot="10800000" flipH="1">
            <a:off x="1098780" y="-105"/>
            <a:ext cx="232250" cy="231525"/>
            <a:chOff x="7443300" y="2363988"/>
            <a:chExt cx="232250" cy="231525"/>
          </a:xfrm>
        </p:grpSpPr>
        <p:sp>
          <p:nvSpPr>
            <p:cNvPr id="6185" name="Google Shape;6185;p6"/>
            <p:cNvSpPr/>
            <p:nvPr/>
          </p:nvSpPr>
          <p:spPr>
            <a:xfrm>
              <a:off x="7443300" y="2363988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86" name="Google Shape;6186;p6"/>
            <p:cNvGrpSpPr/>
            <p:nvPr/>
          </p:nvGrpSpPr>
          <p:grpSpPr>
            <a:xfrm>
              <a:off x="7484975" y="2401200"/>
              <a:ext cx="157825" cy="157825"/>
              <a:chOff x="4090725" y="355550"/>
              <a:chExt cx="157825" cy="157825"/>
            </a:xfrm>
          </p:grpSpPr>
          <p:sp>
            <p:nvSpPr>
              <p:cNvPr id="6187" name="Google Shape;6187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8" name="Google Shape;6188;p6"/>
              <p:cNvSpPr/>
              <p:nvPr/>
            </p:nvSpPr>
            <p:spPr>
              <a:xfrm>
                <a:off x="4090725" y="35555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89" name="Google Shape;6189;p6"/>
          <p:cNvGrpSpPr/>
          <p:nvPr/>
        </p:nvGrpSpPr>
        <p:grpSpPr>
          <a:xfrm rot="10800000" flipH="1">
            <a:off x="-58488" y="3704237"/>
            <a:ext cx="231525" cy="231500"/>
            <a:chOff x="130100" y="-15263"/>
            <a:chExt cx="231525" cy="231500"/>
          </a:xfrm>
        </p:grpSpPr>
        <p:sp>
          <p:nvSpPr>
            <p:cNvPr id="6190" name="Google Shape;619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1" name="Google Shape;619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192" name="Google Shape;619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3" name="Google Shape;619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94" name="Google Shape;6194;p6"/>
          <p:cNvGrpSpPr/>
          <p:nvPr/>
        </p:nvGrpSpPr>
        <p:grpSpPr>
          <a:xfrm rot="10800000" flipH="1">
            <a:off x="-58488" y="5093237"/>
            <a:ext cx="231525" cy="231500"/>
            <a:chOff x="130100" y="-15263"/>
            <a:chExt cx="231525" cy="231500"/>
          </a:xfrm>
        </p:grpSpPr>
        <p:sp>
          <p:nvSpPr>
            <p:cNvPr id="6195" name="Google Shape;619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196" name="Google Shape;619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197" name="Google Shape;619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8" name="Google Shape;619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199" name="Google Shape;6199;p6"/>
          <p:cNvGrpSpPr/>
          <p:nvPr/>
        </p:nvGrpSpPr>
        <p:grpSpPr>
          <a:xfrm rot="10800000" flipH="1">
            <a:off x="173037" y="5093237"/>
            <a:ext cx="231525" cy="231500"/>
            <a:chOff x="130100" y="-15263"/>
            <a:chExt cx="231525" cy="231500"/>
          </a:xfrm>
        </p:grpSpPr>
        <p:sp>
          <p:nvSpPr>
            <p:cNvPr id="6200" name="Google Shape;620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1" name="Google Shape;620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02" name="Google Shape;620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3" name="Google Shape;620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04" name="Google Shape;6204;p6"/>
          <p:cNvGrpSpPr/>
          <p:nvPr/>
        </p:nvGrpSpPr>
        <p:grpSpPr>
          <a:xfrm rot="10800000" flipH="1">
            <a:off x="404562" y="5093237"/>
            <a:ext cx="231525" cy="231500"/>
            <a:chOff x="130100" y="-15263"/>
            <a:chExt cx="231525" cy="231500"/>
          </a:xfrm>
        </p:grpSpPr>
        <p:sp>
          <p:nvSpPr>
            <p:cNvPr id="6205" name="Google Shape;620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6" name="Google Shape;620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07" name="Google Shape;620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8" name="Google Shape;620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09" name="Google Shape;6209;p6"/>
          <p:cNvGrpSpPr/>
          <p:nvPr/>
        </p:nvGrpSpPr>
        <p:grpSpPr>
          <a:xfrm rot="10800000" flipH="1">
            <a:off x="636087" y="5093237"/>
            <a:ext cx="231525" cy="231500"/>
            <a:chOff x="130100" y="-15263"/>
            <a:chExt cx="231525" cy="231500"/>
          </a:xfrm>
        </p:grpSpPr>
        <p:sp>
          <p:nvSpPr>
            <p:cNvPr id="6210" name="Google Shape;621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11" name="Google Shape;621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12" name="Google Shape;621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3" name="Google Shape;621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14" name="Google Shape;6214;p6"/>
          <p:cNvGrpSpPr/>
          <p:nvPr/>
        </p:nvGrpSpPr>
        <p:grpSpPr>
          <a:xfrm rot="10800000" flipH="1">
            <a:off x="867612" y="5093237"/>
            <a:ext cx="231525" cy="231500"/>
            <a:chOff x="130100" y="-15263"/>
            <a:chExt cx="231525" cy="231500"/>
          </a:xfrm>
        </p:grpSpPr>
        <p:sp>
          <p:nvSpPr>
            <p:cNvPr id="6215" name="Google Shape;621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16" name="Google Shape;621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17" name="Google Shape;621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8" name="Google Shape;621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19" name="Google Shape;6219;p6"/>
          <p:cNvGrpSpPr/>
          <p:nvPr/>
        </p:nvGrpSpPr>
        <p:grpSpPr>
          <a:xfrm rot="10800000" flipH="1">
            <a:off x="1099512" y="4861737"/>
            <a:ext cx="231525" cy="231500"/>
            <a:chOff x="130100" y="-15263"/>
            <a:chExt cx="231525" cy="231500"/>
          </a:xfrm>
        </p:grpSpPr>
        <p:sp>
          <p:nvSpPr>
            <p:cNvPr id="6220" name="Google Shape;6220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21" name="Google Shape;6221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22" name="Google Shape;6222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3" name="Google Shape;6223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224" name="Google Shape;6224;p6"/>
          <p:cNvGrpSpPr/>
          <p:nvPr/>
        </p:nvGrpSpPr>
        <p:grpSpPr>
          <a:xfrm rot="10800000" flipH="1">
            <a:off x="1099512" y="5093237"/>
            <a:ext cx="231525" cy="231500"/>
            <a:chOff x="130100" y="-15263"/>
            <a:chExt cx="231525" cy="231500"/>
          </a:xfrm>
        </p:grpSpPr>
        <p:sp>
          <p:nvSpPr>
            <p:cNvPr id="6225" name="Google Shape;6225;p6"/>
            <p:cNvSpPr/>
            <p:nvPr/>
          </p:nvSpPr>
          <p:spPr>
            <a:xfrm>
              <a:off x="130100" y="-15263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26" name="Google Shape;6226;p6"/>
            <p:cNvGrpSpPr/>
            <p:nvPr/>
          </p:nvGrpSpPr>
          <p:grpSpPr>
            <a:xfrm>
              <a:off x="166950" y="21575"/>
              <a:ext cx="157825" cy="157825"/>
              <a:chOff x="1445263" y="511275"/>
              <a:chExt cx="157825" cy="157825"/>
            </a:xfrm>
          </p:grpSpPr>
          <p:sp>
            <p:nvSpPr>
              <p:cNvPr id="6227" name="Google Shape;6227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8" name="Google Shape;6228;p6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328614"/>
            <a:ext cx="8220075" cy="4468415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013" dirty="0">
                <a:latin typeface="Twinkl" pitchFamily="50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91747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500"/>
              <a:buFont typeface="Lalezar"/>
              <a:buNone/>
              <a:defRPr sz="3500" b="0" i="0" u="none" strike="noStrike" cap="none">
                <a:solidFill>
                  <a:schemeClr val="lt2"/>
                </a:solidFill>
                <a:latin typeface="Lalezar"/>
                <a:ea typeface="Lalezar"/>
                <a:cs typeface="Lalezar"/>
                <a:sym typeface="Lalezar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Bebas Neue"/>
              <a:buNone/>
              <a:defRPr sz="3000" b="0" i="0" u="none" strike="noStrike" cap="none">
                <a:solidFill>
                  <a:schemeClr val="l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Actor"/>
              <a:buChar char="■"/>
              <a:defRPr sz="1400" b="0" i="0" u="none" strike="noStrike" cap="none"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0">
          <p15:clr>
            <a:srgbClr val="EA4335"/>
          </p15:clr>
        </p15:guide>
        <p15:guide id="2" orient="horz" pos="337">
          <p15:clr>
            <a:srgbClr val="EA4335"/>
          </p15:clr>
        </p15:guide>
        <p15:guide id="3" pos="5310">
          <p15:clr>
            <a:srgbClr val="EA4335"/>
          </p15:clr>
        </p15:guide>
        <p15:guide id="4" orient="horz" pos="2903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0.png"/><Relationship Id="rId21" Type="http://schemas.openxmlformats.org/officeDocument/2006/relationships/image" Target="NULL"/><Relationship Id="rId42" Type="http://schemas.openxmlformats.org/officeDocument/2006/relationships/customXml" Target="../ink/ink20.xml"/><Relationship Id="rId63" Type="http://schemas.openxmlformats.org/officeDocument/2006/relationships/image" Target="../media/image13.png"/><Relationship Id="rId84" Type="http://schemas.openxmlformats.org/officeDocument/2006/relationships/customXml" Target="../ink/ink41.xml"/><Relationship Id="rId138" Type="http://schemas.openxmlformats.org/officeDocument/2006/relationships/customXml" Target="../ink/ink68.xml"/><Relationship Id="rId159" Type="http://schemas.openxmlformats.org/officeDocument/2006/relationships/image" Target="../media/image61.png"/><Relationship Id="rId170" Type="http://schemas.openxmlformats.org/officeDocument/2006/relationships/customXml" Target="../ink/ink84.xml"/><Relationship Id="rId191" Type="http://schemas.openxmlformats.org/officeDocument/2006/relationships/image" Target="../media/image77.png"/><Relationship Id="rId205" Type="http://schemas.openxmlformats.org/officeDocument/2006/relationships/image" Target="../media/image84.png"/><Relationship Id="rId107" Type="http://schemas.openxmlformats.org/officeDocument/2006/relationships/image" Target="../media/image35.png"/><Relationship Id="rId11" Type="http://schemas.openxmlformats.org/officeDocument/2006/relationships/image" Target="NULL"/><Relationship Id="rId32" Type="http://schemas.openxmlformats.org/officeDocument/2006/relationships/customXml" Target="../ink/ink15.xml"/><Relationship Id="rId53" Type="http://schemas.openxmlformats.org/officeDocument/2006/relationships/image" Target="../media/image8.png"/><Relationship Id="rId74" Type="http://schemas.openxmlformats.org/officeDocument/2006/relationships/customXml" Target="../ink/ink36.xml"/><Relationship Id="rId128" Type="http://schemas.openxmlformats.org/officeDocument/2006/relationships/customXml" Target="../ink/ink63.xml"/><Relationship Id="rId149" Type="http://schemas.openxmlformats.org/officeDocument/2006/relationships/image" Target="../media/image56.png"/><Relationship Id="rId5" Type="http://schemas.openxmlformats.org/officeDocument/2006/relationships/image" Target="NULL"/><Relationship Id="rId95" Type="http://schemas.openxmlformats.org/officeDocument/2006/relationships/image" Target="../media/image29.png"/><Relationship Id="rId160" Type="http://schemas.openxmlformats.org/officeDocument/2006/relationships/customXml" Target="../ink/ink79.xml"/><Relationship Id="rId181" Type="http://schemas.openxmlformats.org/officeDocument/2006/relationships/image" Target="../media/image72.png"/><Relationship Id="rId216" Type="http://schemas.openxmlformats.org/officeDocument/2006/relationships/customXml" Target="../ink/ink107.xml"/><Relationship Id="rId22" Type="http://schemas.openxmlformats.org/officeDocument/2006/relationships/customXml" Target="../ink/ink10.xml"/><Relationship Id="rId43" Type="http://schemas.openxmlformats.org/officeDocument/2006/relationships/image" Target="NULL"/><Relationship Id="rId64" Type="http://schemas.openxmlformats.org/officeDocument/2006/relationships/customXml" Target="../ink/ink31.xml"/><Relationship Id="rId118" Type="http://schemas.openxmlformats.org/officeDocument/2006/relationships/customXml" Target="../ink/ink58.xml"/><Relationship Id="rId139" Type="http://schemas.openxmlformats.org/officeDocument/2006/relationships/image" Target="../media/image51.png"/><Relationship Id="rId85" Type="http://schemas.openxmlformats.org/officeDocument/2006/relationships/image" Target="../media/image24.png"/><Relationship Id="rId150" Type="http://schemas.openxmlformats.org/officeDocument/2006/relationships/customXml" Target="../ink/ink74.xml"/><Relationship Id="rId171" Type="http://schemas.openxmlformats.org/officeDocument/2006/relationships/image" Target="../media/image67.png"/><Relationship Id="rId192" Type="http://schemas.openxmlformats.org/officeDocument/2006/relationships/customXml" Target="../ink/ink95.xml"/><Relationship Id="rId206" Type="http://schemas.openxmlformats.org/officeDocument/2006/relationships/customXml" Target="../ink/ink102.xml"/><Relationship Id="rId12" Type="http://schemas.openxmlformats.org/officeDocument/2006/relationships/customXml" Target="../ink/ink5.xml"/><Relationship Id="rId33" Type="http://schemas.openxmlformats.org/officeDocument/2006/relationships/image" Target="NULL"/><Relationship Id="rId108" Type="http://schemas.openxmlformats.org/officeDocument/2006/relationships/customXml" Target="../ink/ink53.xml"/><Relationship Id="rId129" Type="http://schemas.openxmlformats.org/officeDocument/2006/relationships/image" Target="../media/image46.png"/><Relationship Id="rId54" Type="http://schemas.openxmlformats.org/officeDocument/2006/relationships/customXml" Target="../ink/ink26.xml"/><Relationship Id="rId75" Type="http://schemas.openxmlformats.org/officeDocument/2006/relationships/image" Target="../media/image19.png"/><Relationship Id="rId96" Type="http://schemas.openxmlformats.org/officeDocument/2006/relationships/customXml" Target="../ink/ink47.xml"/><Relationship Id="rId140" Type="http://schemas.openxmlformats.org/officeDocument/2006/relationships/customXml" Target="../ink/ink69.xml"/><Relationship Id="rId161" Type="http://schemas.openxmlformats.org/officeDocument/2006/relationships/image" Target="../media/image62.png"/><Relationship Id="rId182" Type="http://schemas.openxmlformats.org/officeDocument/2006/relationships/customXml" Target="../ink/ink90.xml"/><Relationship Id="rId217" Type="http://schemas.openxmlformats.org/officeDocument/2006/relationships/image" Target="../media/image90.png"/><Relationship Id="rId6" Type="http://schemas.openxmlformats.org/officeDocument/2006/relationships/customXml" Target="../ink/ink2.xml"/><Relationship Id="rId23" Type="http://schemas.openxmlformats.org/officeDocument/2006/relationships/image" Target="NULL"/><Relationship Id="rId119" Type="http://schemas.openxmlformats.org/officeDocument/2006/relationships/image" Target="../media/image41.png"/><Relationship Id="rId44" Type="http://schemas.openxmlformats.org/officeDocument/2006/relationships/customXml" Target="../ink/ink21.xml"/><Relationship Id="rId65" Type="http://schemas.openxmlformats.org/officeDocument/2006/relationships/image" Target="../media/image14.png"/><Relationship Id="rId86" Type="http://schemas.openxmlformats.org/officeDocument/2006/relationships/customXml" Target="../ink/ink42.xml"/><Relationship Id="rId130" Type="http://schemas.openxmlformats.org/officeDocument/2006/relationships/customXml" Target="../ink/ink64.xml"/><Relationship Id="rId151" Type="http://schemas.openxmlformats.org/officeDocument/2006/relationships/image" Target="../media/image57.png"/><Relationship Id="rId172" Type="http://schemas.openxmlformats.org/officeDocument/2006/relationships/customXml" Target="../ink/ink85.xml"/><Relationship Id="rId193" Type="http://schemas.openxmlformats.org/officeDocument/2006/relationships/image" Target="../media/image78.png"/><Relationship Id="rId207" Type="http://schemas.openxmlformats.org/officeDocument/2006/relationships/image" Target="../media/image85.png"/><Relationship Id="rId13" Type="http://schemas.openxmlformats.org/officeDocument/2006/relationships/image" Target="NULL"/><Relationship Id="rId109" Type="http://schemas.openxmlformats.org/officeDocument/2006/relationships/image" Target="../media/image36.png"/><Relationship Id="rId34" Type="http://schemas.openxmlformats.org/officeDocument/2006/relationships/customXml" Target="../ink/ink16.xml"/><Relationship Id="rId55" Type="http://schemas.openxmlformats.org/officeDocument/2006/relationships/image" Target="../media/image9.png"/><Relationship Id="rId76" Type="http://schemas.openxmlformats.org/officeDocument/2006/relationships/customXml" Target="../ink/ink37.xml"/><Relationship Id="rId97" Type="http://schemas.openxmlformats.org/officeDocument/2006/relationships/image" Target="../media/image30.png"/><Relationship Id="rId120" Type="http://schemas.openxmlformats.org/officeDocument/2006/relationships/customXml" Target="../ink/ink59.xml"/><Relationship Id="rId141" Type="http://schemas.openxmlformats.org/officeDocument/2006/relationships/image" Target="../media/image52.png"/><Relationship Id="rId7" Type="http://schemas.openxmlformats.org/officeDocument/2006/relationships/image" Target="NULL"/><Relationship Id="rId162" Type="http://schemas.openxmlformats.org/officeDocument/2006/relationships/customXml" Target="../ink/ink80.xml"/><Relationship Id="rId183" Type="http://schemas.openxmlformats.org/officeDocument/2006/relationships/image" Target="../media/image73.png"/><Relationship Id="rId218" Type="http://schemas.openxmlformats.org/officeDocument/2006/relationships/customXml" Target="../ink/ink108.xml"/><Relationship Id="rId24" Type="http://schemas.openxmlformats.org/officeDocument/2006/relationships/customXml" Target="../ink/ink11.xml"/><Relationship Id="rId45" Type="http://schemas.openxmlformats.org/officeDocument/2006/relationships/image" Target="NULL"/><Relationship Id="rId66" Type="http://schemas.openxmlformats.org/officeDocument/2006/relationships/customXml" Target="../ink/ink32.xml"/><Relationship Id="rId87" Type="http://schemas.openxmlformats.org/officeDocument/2006/relationships/image" Target="../media/image25.png"/><Relationship Id="rId110" Type="http://schemas.openxmlformats.org/officeDocument/2006/relationships/customXml" Target="../ink/ink54.xml"/><Relationship Id="rId131" Type="http://schemas.openxmlformats.org/officeDocument/2006/relationships/image" Target="../media/image47.png"/><Relationship Id="rId152" Type="http://schemas.openxmlformats.org/officeDocument/2006/relationships/customXml" Target="../ink/ink75.xml"/><Relationship Id="rId173" Type="http://schemas.openxmlformats.org/officeDocument/2006/relationships/image" Target="../media/image68.png"/><Relationship Id="rId194" Type="http://schemas.openxmlformats.org/officeDocument/2006/relationships/customXml" Target="../ink/ink96.xml"/><Relationship Id="rId208" Type="http://schemas.openxmlformats.org/officeDocument/2006/relationships/customXml" Target="../ink/ink103.xml"/><Relationship Id="rId14" Type="http://schemas.openxmlformats.org/officeDocument/2006/relationships/customXml" Target="../ink/ink6.xml"/><Relationship Id="rId35" Type="http://schemas.openxmlformats.org/officeDocument/2006/relationships/image" Target="NULL"/><Relationship Id="rId56" Type="http://schemas.openxmlformats.org/officeDocument/2006/relationships/customXml" Target="../ink/ink27.xml"/><Relationship Id="rId77" Type="http://schemas.openxmlformats.org/officeDocument/2006/relationships/image" Target="../media/image20.png"/><Relationship Id="rId100" Type="http://schemas.openxmlformats.org/officeDocument/2006/relationships/customXml" Target="../ink/ink49.xml"/><Relationship Id="rId8" Type="http://schemas.openxmlformats.org/officeDocument/2006/relationships/customXml" Target="../ink/ink3.xml"/><Relationship Id="rId98" Type="http://schemas.openxmlformats.org/officeDocument/2006/relationships/customXml" Target="../ink/ink48.xml"/><Relationship Id="rId121" Type="http://schemas.openxmlformats.org/officeDocument/2006/relationships/image" Target="../media/image42.png"/><Relationship Id="rId142" Type="http://schemas.openxmlformats.org/officeDocument/2006/relationships/customXml" Target="../ink/ink70.xml"/><Relationship Id="rId163" Type="http://schemas.openxmlformats.org/officeDocument/2006/relationships/image" Target="../media/image63.png"/><Relationship Id="rId184" Type="http://schemas.openxmlformats.org/officeDocument/2006/relationships/customXml" Target="../ink/ink91.xml"/><Relationship Id="rId219" Type="http://schemas.openxmlformats.org/officeDocument/2006/relationships/image" Target="../media/image91.png"/><Relationship Id="rId3" Type="http://schemas.openxmlformats.org/officeDocument/2006/relationships/image" Target="../media/image4.png"/><Relationship Id="rId214" Type="http://schemas.openxmlformats.org/officeDocument/2006/relationships/customXml" Target="../ink/ink106.xml"/><Relationship Id="rId25" Type="http://schemas.openxmlformats.org/officeDocument/2006/relationships/image" Target="NULL"/><Relationship Id="rId46" Type="http://schemas.openxmlformats.org/officeDocument/2006/relationships/customXml" Target="../ink/ink22.xml"/><Relationship Id="rId67" Type="http://schemas.openxmlformats.org/officeDocument/2006/relationships/image" Target="../media/image15.png"/><Relationship Id="rId116" Type="http://schemas.openxmlformats.org/officeDocument/2006/relationships/customXml" Target="../ink/ink57.xml"/><Relationship Id="rId137" Type="http://schemas.openxmlformats.org/officeDocument/2006/relationships/image" Target="../media/image50.png"/><Relationship Id="rId158" Type="http://schemas.openxmlformats.org/officeDocument/2006/relationships/customXml" Target="../ink/ink78.xml"/><Relationship Id="rId20" Type="http://schemas.openxmlformats.org/officeDocument/2006/relationships/customXml" Target="../ink/ink9.xml"/><Relationship Id="rId41" Type="http://schemas.openxmlformats.org/officeDocument/2006/relationships/image" Target="NULL"/><Relationship Id="rId62" Type="http://schemas.openxmlformats.org/officeDocument/2006/relationships/customXml" Target="../ink/ink30.xml"/><Relationship Id="rId83" Type="http://schemas.openxmlformats.org/officeDocument/2006/relationships/image" Target="../media/image23.png"/><Relationship Id="rId88" Type="http://schemas.openxmlformats.org/officeDocument/2006/relationships/customXml" Target="../ink/ink43.xml"/><Relationship Id="rId111" Type="http://schemas.openxmlformats.org/officeDocument/2006/relationships/image" Target="../media/image37.png"/><Relationship Id="rId132" Type="http://schemas.openxmlformats.org/officeDocument/2006/relationships/customXml" Target="../ink/ink65.xml"/><Relationship Id="rId153" Type="http://schemas.openxmlformats.org/officeDocument/2006/relationships/image" Target="../media/image58.png"/><Relationship Id="rId174" Type="http://schemas.openxmlformats.org/officeDocument/2006/relationships/customXml" Target="../ink/ink86.xml"/><Relationship Id="rId179" Type="http://schemas.openxmlformats.org/officeDocument/2006/relationships/image" Target="../media/image71.png"/><Relationship Id="rId195" Type="http://schemas.openxmlformats.org/officeDocument/2006/relationships/image" Target="../media/image79.png"/><Relationship Id="rId209" Type="http://schemas.openxmlformats.org/officeDocument/2006/relationships/image" Target="../media/image86.png"/><Relationship Id="rId190" Type="http://schemas.openxmlformats.org/officeDocument/2006/relationships/customXml" Target="../ink/ink94.xml"/><Relationship Id="rId204" Type="http://schemas.openxmlformats.org/officeDocument/2006/relationships/customXml" Target="../ink/ink101.xml"/><Relationship Id="rId220" Type="http://schemas.openxmlformats.org/officeDocument/2006/relationships/customXml" Target="../ink/ink109.xml"/><Relationship Id="rId225" Type="http://schemas.openxmlformats.org/officeDocument/2006/relationships/image" Target="../media/image94.png"/><Relationship Id="rId15" Type="http://schemas.openxmlformats.org/officeDocument/2006/relationships/image" Target="NULL"/><Relationship Id="rId36" Type="http://schemas.openxmlformats.org/officeDocument/2006/relationships/customXml" Target="../ink/ink17.xml"/><Relationship Id="rId57" Type="http://schemas.openxmlformats.org/officeDocument/2006/relationships/image" Target="../media/image10.png"/><Relationship Id="rId106" Type="http://schemas.openxmlformats.org/officeDocument/2006/relationships/customXml" Target="../ink/ink52.xml"/><Relationship Id="rId127" Type="http://schemas.openxmlformats.org/officeDocument/2006/relationships/image" Target="../media/image45.png"/><Relationship Id="rId10" Type="http://schemas.openxmlformats.org/officeDocument/2006/relationships/customXml" Target="../ink/ink4.xml"/><Relationship Id="rId31" Type="http://schemas.openxmlformats.org/officeDocument/2006/relationships/image" Target="NULL"/><Relationship Id="rId52" Type="http://schemas.openxmlformats.org/officeDocument/2006/relationships/customXml" Target="../ink/ink25.xml"/><Relationship Id="rId73" Type="http://schemas.openxmlformats.org/officeDocument/2006/relationships/image" Target="../media/image18.png"/><Relationship Id="rId78" Type="http://schemas.openxmlformats.org/officeDocument/2006/relationships/customXml" Target="../ink/ink38.xml"/><Relationship Id="rId94" Type="http://schemas.openxmlformats.org/officeDocument/2006/relationships/customXml" Target="../ink/ink46.xml"/><Relationship Id="rId99" Type="http://schemas.openxmlformats.org/officeDocument/2006/relationships/image" Target="../media/image31.png"/><Relationship Id="rId101" Type="http://schemas.openxmlformats.org/officeDocument/2006/relationships/image" Target="../media/image32.png"/><Relationship Id="rId122" Type="http://schemas.openxmlformats.org/officeDocument/2006/relationships/customXml" Target="../ink/ink60.xml"/><Relationship Id="rId143" Type="http://schemas.openxmlformats.org/officeDocument/2006/relationships/image" Target="../media/image53.png"/><Relationship Id="rId148" Type="http://schemas.openxmlformats.org/officeDocument/2006/relationships/customXml" Target="../ink/ink73.xml"/><Relationship Id="rId164" Type="http://schemas.openxmlformats.org/officeDocument/2006/relationships/customXml" Target="../ink/ink81.xml"/><Relationship Id="rId169" Type="http://schemas.openxmlformats.org/officeDocument/2006/relationships/image" Target="../media/image66.png"/><Relationship Id="rId185" Type="http://schemas.openxmlformats.org/officeDocument/2006/relationships/image" Target="../media/image74.png"/><Relationship Id="rId4" Type="http://schemas.openxmlformats.org/officeDocument/2006/relationships/customXml" Target="../ink/ink1.xml"/><Relationship Id="rId9" Type="http://schemas.openxmlformats.org/officeDocument/2006/relationships/image" Target="NULL"/><Relationship Id="rId180" Type="http://schemas.openxmlformats.org/officeDocument/2006/relationships/customXml" Target="../ink/ink89.xml"/><Relationship Id="rId210" Type="http://schemas.openxmlformats.org/officeDocument/2006/relationships/customXml" Target="../ink/ink104.xml"/><Relationship Id="rId215" Type="http://schemas.openxmlformats.org/officeDocument/2006/relationships/image" Target="../media/image89.png"/><Relationship Id="rId26" Type="http://schemas.openxmlformats.org/officeDocument/2006/relationships/customXml" Target="../ink/ink12.xml"/><Relationship Id="rId47" Type="http://schemas.openxmlformats.org/officeDocument/2006/relationships/image" Target="../media/image5.png"/><Relationship Id="rId68" Type="http://schemas.openxmlformats.org/officeDocument/2006/relationships/customXml" Target="../ink/ink33.xml"/><Relationship Id="rId89" Type="http://schemas.openxmlformats.org/officeDocument/2006/relationships/image" Target="../media/image26.png"/><Relationship Id="rId112" Type="http://schemas.openxmlformats.org/officeDocument/2006/relationships/customXml" Target="../ink/ink55.xml"/><Relationship Id="rId133" Type="http://schemas.openxmlformats.org/officeDocument/2006/relationships/image" Target="../media/image48.png"/><Relationship Id="rId154" Type="http://schemas.openxmlformats.org/officeDocument/2006/relationships/customXml" Target="../ink/ink76.xml"/><Relationship Id="rId175" Type="http://schemas.openxmlformats.org/officeDocument/2006/relationships/image" Target="../media/image69.png"/><Relationship Id="rId196" Type="http://schemas.openxmlformats.org/officeDocument/2006/relationships/customXml" Target="../ink/ink97.xml"/><Relationship Id="rId200" Type="http://schemas.openxmlformats.org/officeDocument/2006/relationships/customXml" Target="../ink/ink99.xml"/><Relationship Id="rId16" Type="http://schemas.openxmlformats.org/officeDocument/2006/relationships/customXml" Target="../ink/ink7.xml"/><Relationship Id="rId221" Type="http://schemas.openxmlformats.org/officeDocument/2006/relationships/image" Target="../media/image92.png"/><Relationship Id="rId37" Type="http://schemas.openxmlformats.org/officeDocument/2006/relationships/image" Target="NULL"/><Relationship Id="rId58" Type="http://schemas.openxmlformats.org/officeDocument/2006/relationships/customXml" Target="../ink/ink28.xml"/><Relationship Id="rId79" Type="http://schemas.openxmlformats.org/officeDocument/2006/relationships/image" Target="../media/image21.png"/><Relationship Id="rId102" Type="http://schemas.openxmlformats.org/officeDocument/2006/relationships/customXml" Target="../ink/ink50.xml"/><Relationship Id="rId123" Type="http://schemas.openxmlformats.org/officeDocument/2006/relationships/image" Target="../media/image43.png"/><Relationship Id="rId144" Type="http://schemas.openxmlformats.org/officeDocument/2006/relationships/customXml" Target="../ink/ink71.xml"/><Relationship Id="rId90" Type="http://schemas.openxmlformats.org/officeDocument/2006/relationships/customXml" Target="../ink/ink44.xml"/><Relationship Id="rId165" Type="http://schemas.openxmlformats.org/officeDocument/2006/relationships/image" Target="../media/image64.png"/><Relationship Id="rId186" Type="http://schemas.openxmlformats.org/officeDocument/2006/relationships/customXml" Target="../ink/ink92.xml"/><Relationship Id="rId211" Type="http://schemas.openxmlformats.org/officeDocument/2006/relationships/image" Target="../media/image87.png"/><Relationship Id="rId27" Type="http://schemas.openxmlformats.org/officeDocument/2006/relationships/image" Target="NULL"/><Relationship Id="rId48" Type="http://schemas.openxmlformats.org/officeDocument/2006/relationships/customXml" Target="../ink/ink23.xml"/><Relationship Id="rId69" Type="http://schemas.openxmlformats.org/officeDocument/2006/relationships/image" Target="../media/image16.png"/><Relationship Id="rId113" Type="http://schemas.openxmlformats.org/officeDocument/2006/relationships/image" Target="../media/image38.png"/><Relationship Id="rId134" Type="http://schemas.openxmlformats.org/officeDocument/2006/relationships/customXml" Target="../ink/ink66.xml"/><Relationship Id="rId80" Type="http://schemas.openxmlformats.org/officeDocument/2006/relationships/customXml" Target="../ink/ink39.xml"/><Relationship Id="rId155" Type="http://schemas.openxmlformats.org/officeDocument/2006/relationships/image" Target="../media/image59.png"/><Relationship Id="rId176" Type="http://schemas.openxmlformats.org/officeDocument/2006/relationships/customXml" Target="../ink/ink87.xml"/><Relationship Id="rId197" Type="http://schemas.openxmlformats.org/officeDocument/2006/relationships/image" Target="../media/image80.png"/><Relationship Id="rId201" Type="http://schemas.openxmlformats.org/officeDocument/2006/relationships/image" Target="../media/image82.png"/><Relationship Id="rId222" Type="http://schemas.openxmlformats.org/officeDocument/2006/relationships/customXml" Target="../ink/ink110.xml"/><Relationship Id="rId17" Type="http://schemas.openxmlformats.org/officeDocument/2006/relationships/image" Target="NULL"/><Relationship Id="rId38" Type="http://schemas.openxmlformats.org/officeDocument/2006/relationships/customXml" Target="../ink/ink18.xml"/><Relationship Id="rId59" Type="http://schemas.openxmlformats.org/officeDocument/2006/relationships/image" Target="../media/image11.png"/><Relationship Id="rId103" Type="http://schemas.openxmlformats.org/officeDocument/2006/relationships/image" Target="../media/image33.png"/><Relationship Id="rId124" Type="http://schemas.openxmlformats.org/officeDocument/2006/relationships/customXml" Target="../ink/ink61.xml"/><Relationship Id="rId70" Type="http://schemas.openxmlformats.org/officeDocument/2006/relationships/customXml" Target="../ink/ink34.xml"/><Relationship Id="rId91" Type="http://schemas.openxmlformats.org/officeDocument/2006/relationships/image" Target="../media/image27.png"/><Relationship Id="rId145" Type="http://schemas.openxmlformats.org/officeDocument/2006/relationships/image" Target="../media/image54.png"/><Relationship Id="rId166" Type="http://schemas.openxmlformats.org/officeDocument/2006/relationships/customXml" Target="../ink/ink82.xml"/><Relationship Id="rId187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212" Type="http://schemas.openxmlformats.org/officeDocument/2006/relationships/customXml" Target="../ink/ink105.xml"/><Relationship Id="rId28" Type="http://schemas.openxmlformats.org/officeDocument/2006/relationships/customXml" Target="../ink/ink13.xml"/><Relationship Id="rId49" Type="http://schemas.openxmlformats.org/officeDocument/2006/relationships/image" Target="../media/image6.png"/><Relationship Id="rId114" Type="http://schemas.openxmlformats.org/officeDocument/2006/relationships/customXml" Target="../ink/ink56.xml"/><Relationship Id="rId60" Type="http://schemas.openxmlformats.org/officeDocument/2006/relationships/customXml" Target="../ink/ink29.xml"/><Relationship Id="rId81" Type="http://schemas.openxmlformats.org/officeDocument/2006/relationships/image" Target="../media/image22.png"/><Relationship Id="rId135" Type="http://schemas.openxmlformats.org/officeDocument/2006/relationships/image" Target="../media/image49.png"/><Relationship Id="rId156" Type="http://schemas.openxmlformats.org/officeDocument/2006/relationships/customXml" Target="../ink/ink77.xml"/><Relationship Id="rId177" Type="http://schemas.openxmlformats.org/officeDocument/2006/relationships/image" Target="../media/image70.png"/><Relationship Id="rId198" Type="http://schemas.openxmlformats.org/officeDocument/2006/relationships/customXml" Target="../ink/ink98.xml"/><Relationship Id="rId202" Type="http://schemas.openxmlformats.org/officeDocument/2006/relationships/customXml" Target="../ink/ink100.xml"/><Relationship Id="rId223" Type="http://schemas.openxmlformats.org/officeDocument/2006/relationships/image" Target="../media/image93.png"/><Relationship Id="rId18" Type="http://schemas.openxmlformats.org/officeDocument/2006/relationships/customXml" Target="../ink/ink8.xml"/><Relationship Id="rId39" Type="http://schemas.openxmlformats.org/officeDocument/2006/relationships/image" Target="NULL"/><Relationship Id="rId50" Type="http://schemas.openxmlformats.org/officeDocument/2006/relationships/customXml" Target="../ink/ink24.xml"/><Relationship Id="rId104" Type="http://schemas.openxmlformats.org/officeDocument/2006/relationships/customXml" Target="../ink/ink51.xml"/><Relationship Id="rId125" Type="http://schemas.openxmlformats.org/officeDocument/2006/relationships/image" Target="../media/image44.png"/><Relationship Id="rId146" Type="http://schemas.openxmlformats.org/officeDocument/2006/relationships/customXml" Target="../ink/ink72.xml"/><Relationship Id="rId167" Type="http://schemas.openxmlformats.org/officeDocument/2006/relationships/image" Target="../media/image65.png"/><Relationship Id="rId188" Type="http://schemas.openxmlformats.org/officeDocument/2006/relationships/customXml" Target="../ink/ink93.xml"/><Relationship Id="rId71" Type="http://schemas.openxmlformats.org/officeDocument/2006/relationships/image" Target="../media/image17.png"/><Relationship Id="rId92" Type="http://schemas.openxmlformats.org/officeDocument/2006/relationships/customXml" Target="../ink/ink45.xml"/><Relationship Id="rId213" Type="http://schemas.openxmlformats.org/officeDocument/2006/relationships/image" Target="../media/image88.png"/><Relationship Id="rId2" Type="http://schemas.openxmlformats.org/officeDocument/2006/relationships/image" Target="../media/image3.png"/><Relationship Id="rId29" Type="http://schemas.openxmlformats.org/officeDocument/2006/relationships/image" Target="NULL"/><Relationship Id="rId40" Type="http://schemas.openxmlformats.org/officeDocument/2006/relationships/customXml" Target="../ink/ink19.xml"/><Relationship Id="rId115" Type="http://schemas.openxmlformats.org/officeDocument/2006/relationships/image" Target="../media/image39.png"/><Relationship Id="rId136" Type="http://schemas.openxmlformats.org/officeDocument/2006/relationships/customXml" Target="../ink/ink67.xml"/><Relationship Id="rId157" Type="http://schemas.openxmlformats.org/officeDocument/2006/relationships/image" Target="../media/image60.png"/><Relationship Id="rId178" Type="http://schemas.openxmlformats.org/officeDocument/2006/relationships/customXml" Target="../ink/ink88.xml"/><Relationship Id="rId61" Type="http://schemas.openxmlformats.org/officeDocument/2006/relationships/image" Target="../media/image12.png"/><Relationship Id="rId82" Type="http://schemas.openxmlformats.org/officeDocument/2006/relationships/customXml" Target="../ink/ink40.xml"/><Relationship Id="rId199" Type="http://schemas.openxmlformats.org/officeDocument/2006/relationships/image" Target="../media/image81.png"/><Relationship Id="rId203" Type="http://schemas.openxmlformats.org/officeDocument/2006/relationships/image" Target="../media/image83.png"/><Relationship Id="rId19" Type="http://schemas.openxmlformats.org/officeDocument/2006/relationships/image" Target="NULL"/><Relationship Id="rId224" Type="http://schemas.openxmlformats.org/officeDocument/2006/relationships/customXml" Target="../ink/ink111.xml"/><Relationship Id="rId30" Type="http://schemas.openxmlformats.org/officeDocument/2006/relationships/customXml" Target="../ink/ink14.xml"/><Relationship Id="rId105" Type="http://schemas.openxmlformats.org/officeDocument/2006/relationships/image" Target="../media/image34.png"/><Relationship Id="rId126" Type="http://schemas.openxmlformats.org/officeDocument/2006/relationships/customXml" Target="../ink/ink62.xml"/><Relationship Id="rId147" Type="http://schemas.openxmlformats.org/officeDocument/2006/relationships/image" Target="../media/image55.png"/><Relationship Id="rId168" Type="http://schemas.openxmlformats.org/officeDocument/2006/relationships/customXml" Target="../ink/ink83.xml"/><Relationship Id="rId51" Type="http://schemas.openxmlformats.org/officeDocument/2006/relationships/image" Target="../media/image7.png"/><Relationship Id="rId72" Type="http://schemas.openxmlformats.org/officeDocument/2006/relationships/customXml" Target="../ink/ink35.xml"/><Relationship Id="rId93" Type="http://schemas.openxmlformats.org/officeDocument/2006/relationships/image" Target="../media/image28.png"/><Relationship Id="rId189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06.png"/><Relationship Id="rId21" Type="http://schemas.openxmlformats.org/officeDocument/2006/relationships/customXml" Target="../ink/ink121.xml"/><Relationship Id="rId42" Type="http://schemas.openxmlformats.org/officeDocument/2006/relationships/image" Target="../media/image114.png"/><Relationship Id="rId47" Type="http://schemas.openxmlformats.org/officeDocument/2006/relationships/customXml" Target="../ink/ink134.xml"/><Relationship Id="rId63" Type="http://schemas.openxmlformats.org/officeDocument/2006/relationships/customXml" Target="../ink/ink142.xml"/><Relationship Id="rId68" Type="http://schemas.openxmlformats.org/officeDocument/2006/relationships/image" Target="../media/image127.png"/><Relationship Id="rId84" Type="http://schemas.openxmlformats.org/officeDocument/2006/relationships/image" Target="../media/image135.png"/><Relationship Id="rId89" Type="http://schemas.openxmlformats.org/officeDocument/2006/relationships/customXml" Target="../ink/ink155.xml"/><Relationship Id="rId16" Type="http://schemas.openxmlformats.org/officeDocument/2006/relationships/image" Target="../media/image101.png"/><Relationship Id="rId11" Type="http://schemas.openxmlformats.org/officeDocument/2006/relationships/customXml" Target="../ink/ink116.xml"/><Relationship Id="rId32" Type="http://schemas.openxmlformats.org/officeDocument/2006/relationships/image" Target="../media/image109.png"/><Relationship Id="rId37" Type="http://schemas.openxmlformats.org/officeDocument/2006/relationships/customXml" Target="../ink/ink129.xml"/><Relationship Id="rId53" Type="http://schemas.openxmlformats.org/officeDocument/2006/relationships/customXml" Target="../ink/ink137.xml"/><Relationship Id="rId58" Type="http://schemas.openxmlformats.org/officeDocument/2006/relationships/image" Target="../media/image122.png"/><Relationship Id="rId74" Type="http://schemas.openxmlformats.org/officeDocument/2006/relationships/image" Target="../media/image130.png"/><Relationship Id="rId79" Type="http://schemas.openxmlformats.org/officeDocument/2006/relationships/customXml" Target="../ink/ink150.xml"/><Relationship Id="rId5" Type="http://schemas.openxmlformats.org/officeDocument/2006/relationships/customXml" Target="../ink/ink113.xml"/><Relationship Id="rId90" Type="http://schemas.openxmlformats.org/officeDocument/2006/relationships/image" Target="../media/image138.png"/><Relationship Id="rId95" Type="http://schemas.openxmlformats.org/officeDocument/2006/relationships/customXml" Target="../ink/ink158.xml"/><Relationship Id="rId22" Type="http://schemas.openxmlformats.org/officeDocument/2006/relationships/image" Target="../media/image104.png"/><Relationship Id="rId27" Type="http://schemas.openxmlformats.org/officeDocument/2006/relationships/customXml" Target="../ink/ink124.xml"/><Relationship Id="rId43" Type="http://schemas.openxmlformats.org/officeDocument/2006/relationships/customXml" Target="../ink/ink132.xml"/><Relationship Id="rId48" Type="http://schemas.openxmlformats.org/officeDocument/2006/relationships/image" Target="../media/image117.png"/><Relationship Id="rId64" Type="http://schemas.openxmlformats.org/officeDocument/2006/relationships/image" Target="../media/image125.png"/><Relationship Id="rId69" Type="http://schemas.openxmlformats.org/officeDocument/2006/relationships/customXml" Target="../ink/ink145.xml"/><Relationship Id="rId80" Type="http://schemas.openxmlformats.org/officeDocument/2006/relationships/image" Target="../media/image133.png"/><Relationship Id="rId85" Type="http://schemas.openxmlformats.org/officeDocument/2006/relationships/customXml" Target="../ink/ink153.xml"/><Relationship Id="rId3" Type="http://schemas.openxmlformats.org/officeDocument/2006/relationships/customXml" Target="../ink/ink112.xml"/><Relationship Id="rId12" Type="http://schemas.openxmlformats.org/officeDocument/2006/relationships/image" Target="../media/image99.png"/><Relationship Id="rId17" Type="http://schemas.openxmlformats.org/officeDocument/2006/relationships/customXml" Target="../ink/ink119.xml"/><Relationship Id="rId25" Type="http://schemas.openxmlformats.org/officeDocument/2006/relationships/customXml" Target="../ink/ink123.xml"/><Relationship Id="rId33" Type="http://schemas.openxmlformats.org/officeDocument/2006/relationships/customXml" Target="../ink/ink127.xml"/><Relationship Id="rId38" Type="http://schemas.openxmlformats.org/officeDocument/2006/relationships/image" Target="../media/image112.png"/><Relationship Id="rId46" Type="http://schemas.openxmlformats.org/officeDocument/2006/relationships/image" Target="../media/image116.png"/><Relationship Id="rId59" Type="http://schemas.openxmlformats.org/officeDocument/2006/relationships/customXml" Target="../ink/ink140.xml"/><Relationship Id="rId67" Type="http://schemas.openxmlformats.org/officeDocument/2006/relationships/customXml" Target="../ink/ink144.xml"/><Relationship Id="rId20" Type="http://schemas.openxmlformats.org/officeDocument/2006/relationships/image" Target="../media/image103.png"/><Relationship Id="rId41" Type="http://schemas.openxmlformats.org/officeDocument/2006/relationships/customXml" Target="../ink/ink131.xml"/><Relationship Id="rId54" Type="http://schemas.openxmlformats.org/officeDocument/2006/relationships/image" Target="../media/image120.png"/><Relationship Id="rId62" Type="http://schemas.openxmlformats.org/officeDocument/2006/relationships/image" Target="../media/image124.png"/><Relationship Id="rId70" Type="http://schemas.openxmlformats.org/officeDocument/2006/relationships/image" Target="../media/image128.png"/><Relationship Id="rId75" Type="http://schemas.openxmlformats.org/officeDocument/2006/relationships/customXml" Target="../ink/ink148.xml"/><Relationship Id="rId83" Type="http://schemas.openxmlformats.org/officeDocument/2006/relationships/customXml" Target="../ink/ink152.xml"/><Relationship Id="rId88" Type="http://schemas.openxmlformats.org/officeDocument/2006/relationships/image" Target="../media/image137.png"/><Relationship Id="rId91" Type="http://schemas.openxmlformats.org/officeDocument/2006/relationships/customXml" Target="../ink/ink156.xml"/><Relationship Id="rId96" Type="http://schemas.openxmlformats.org/officeDocument/2006/relationships/image" Target="../media/image14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15" Type="http://schemas.openxmlformats.org/officeDocument/2006/relationships/customXml" Target="../ink/ink118.xml"/><Relationship Id="rId23" Type="http://schemas.openxmlformats.org/officeDocument/2006/relationships/customXml" Target="../ink/ink122.xml"/><Relationship Id="rId28" Type="http://schemas.openxmlformats.org/officeDocument/2006/relationships/image" Target="../media/image107.png"/><Relationship Id="rId36" Type="http://schemas.openxmlformats.org/officeDocument/2006/relationships/image" Target="../media/image111.png"/><Relationship Id="rId49" Type="http://schemas.openxmlformats.org/officeDocument/2006/relationships/customXml" Target="../ink/ink135.xml"/><Relationship Id="rId57" Type="http://schemas.openxmlformats.org/officeDocument/2006/relationships/customXml" Target="../ink/ink139.xml"/><Relationship Id="rId10" Type="http://schemas.openxmlformats.org/officeDocument/2006/relationships/image" Target="../media/image98.png"/><Relationship Id="rId31" Type="http://schemas.openxmlformats.org/officeDocument/2006/relationships/customXml" Target="../ink/ink126.xml"/><Relationship Id="rId44" Type="http://schemas.openxmlformats.org/officeDocument/2006/relationships/image" Target="../media/image115.png"/><Relationship Id="rId52" Type="http://schemas.openxmlformats.org/officeDocument/2006/relationships/image" Target="../media/image119.png"/><Relationship Id="rId60" Type="http://schemas.openxmlformats.org/officeDocument/2006/relationships/image" Target="../media/image123.png"/><Relationship Id="rId65" Type="http://schemas.openxmlformats.org/officeDocument/2006/relationships/customXml" Target="../ink/ink143.xml"/><Relationship Id="rId73" Type="http://schemas.openxmlformats.org/officeDocument/2006/relationships/customXml" Target="../ink/ink147.xml"/><Relationship Id="rId78" Type="http://schemas.openxmlformats.org/officeDocument/2006/relationships/image" Target="../media/image132.png"/><Relationship Id="rId81" Type="http://schemas.openxmlformats.org/officeDocument/2006/relationships/customXml" Target="../ink/ink151.xml"/><Relationship Id="rId86" Type="http://schemas.openxmlformats.org/officeDocument/2006/relationships/image" Target="../media/image136.png"/><Relationship Id="rId94" Type="http://schemas.openxmlformats.org/officeDocument/2006/relationships/image" Target="../media/image140.png"/><Relationship Id="rId99" Type="http://schemas.openxmlformats.org/officeDocument/2006/relationships/customXml" Target="../ink/ink160.xml"/><Relationship Id="rId4" Type="http://schemas.openxmlformats.org/officeDocument/2006/relationships/image" Target="../media/image95.png"/><Relationship Id="rId9" Type="http://schemas.openxmlformats.org/officeDocument/2006/relationships/customXml" Target="../ink/ink115.xml"/><Relationship Id="rId13" Type="http://schemas.openxmlformats.org/officeDocument/2006/relationships/customXml" Target="../ink/ink117.xml"/><Relationship Id="rId18" Type="http://schemas.openxmlformats.org/officeDocument/2006/relationships/image" Target="../media/image102.png"/><Relationship Id="rId39" Type="http://schemas.openxmlformats.org/officeDocument/2006/relationships/customXml" Target="../ink/ink130.xml"/><Relationship Id="rId34" Type="http://schemas.openxmlformats.org/officeDocument/2006/relationships/image" Target="../media/image110.png"/><Relationship Id="rId50" Type="http://schemas.openxmlformats.org/officeDocument/2006/relationships/image" Target="../media/image118.png"/><Relationship Id="rId55" Type="http://schemas.openxmlformats.org/officeDocument/2006/relationships/customXml" Target="../ink/ink138.xml"/><Relationship Id="rId76" Type="http://schemas.openxmlformats.org/officeDocument/2006/relationships/image" Target="../media/image131.png"/><Relationship Id="rId97" Type="http://schemas.openxmlformats.org/officeDocument/2006/relationships/customXml" Target="../ink/ink159.xml"/><Relationship Id="rId7" Type="http://schemas.openxmlformats.org/officeDocument/2006/relationships/customXml" Target="../ink/ink114.xml"/><Relationship Id="rId71" Type="http://schemas.openxmlformats.org/officeDocument/2006/relationships/customXml" Target="../ink/ink146.xml"/><Relationship Id="rId92" Type="http://schemas.openxmlformats.org/officeDocument/2006/relationships/image" Target="../media/image139.png"/><Relationship Id="rId2" Type="http://schemas.openxmlformats.org/officeDocument/2006/relationships/image" Target="../media/image4.png"/><Relationship Id="rId29" Type="http://schemas.openxmlformats.org/officeDocument/2006/relationships/customXml" Target="../ink/ink125.xml"/><Relationship Id="rId24" Type="http://schemas.openxmlformats.org/officeDocument/2006/relationships/image" Target="../media/image105.png"/><Relationship Id="rId40" Type="http://schemas.openxmlformats.org/officeDocument/2006/relationships/image" Target="../media/image113.png"/><Relationship Id="rId45" Type="http://schemas.openxmlformats.org/officeDocument/2006/relationships/customXml" Target="../ink/ink133.xml"/><Relationship Id="rId66" Type="http://schemas.openxmlformats.org/officeDocument/2006/relationships/image" Target="../media/image126.png"/><Relationship Id="rId87" Type="http://schemas.openxmlformats.org/officeDocument/2006/relationships/customXml" Target="../ink/ink154.xml"/><Relationship Id="rId61" Type="http://schemas.openxmlformats.org/officeDocument/2006/relationships/customXml" Target="../ink/ink141.xml"/><Relationship Id="rId82" Type="http://schemas.openxmlformats.org/officeDocument/2006/relationships/image" Target="../media/image134.png"/><Relationship Id="rId19" Type="http://schemas.openxmlformats.org/officeDocument/2006/relationships/customXml" Target="../ink/ink120.xml"/><Relationship Id="rId14" Type="http://schemas.openxmlformats.org/officeDocument/2006/relationships/image" Target="../media/image100.png"/><Relationship Id="rId30" Type="http://schemas.openxmlformats.org/officeDocument/2006/relationships/image" Target="../media/image108.png"/><Relationship Id="rId35" Type="http://schemas.openxmlformats.org/officeDocument/2006/relationships/customXml" Target="../ink/ink128.xml"/><Relationship Id="rId56" Type="http://schemas.openxmlformats.org/officeDocument/2006/relationships/image" Target="../media/image121.png"/><Relationship Id="rId77" Type="http://schemas.openxmlformats.org/officeDocument/2006/relationships/customXml" Target="../ink/ink149.xml"/><Relationship Id="rId100" Type="http://schemas.openxmlformats.org/officeDocument/2006/relationships/image" Target="../media/image143.png"/><Relationship Id="rId8" Type="http://schemas.openxmlformats.org/officeDocument/2006/relationships/image" Target="../media/image97.png"/><Relationship Id="rId51" Type="http://schemas.openxmlformats.org/officeDocument/2006/relationships/customXml" Target="../ink/ink136.xml"/><Relationship Id="rId72" Type="http://schemas.openxmlformats.org/officeDocument/2006/relationships/image" Target="../media/image129.png"/><Relationship Id="rId93" Type="http://schemas.openxmlformats.org/officeDocument/2006/relationships/customXml" Target="../ink/ink157.xml"/><Relationship Id="rId98" Type="http://schemas.openxmlformats.org/officeDocument/2006/relationships/image" Target="../media/image142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55.png"/><Relationship Id="rId21" Type="http://schemas.openxmlformats.org/officeDocument/2006/relationships/customXml" Target="../ink/ink170.xml"/><Relationship Id="rId42" Type="http://schemas.openxmlformats.org/officeDocument/2006/relationships/image" Target="../media/image163.png"/><Relationship Id="rId47" Type="http://schemas.openxmlformats.org/officeDocument/2006/relationships/customXml" Target="../ink/ink183.xml"/><Relationship Id="rId63" Type="http://schemas.openxmlformats.org/officeDocument/2006/relationships/customXml" Target="../ink/ink191.xml"/><Relationship Id="rId68" Type="http://schemas.openxmlformats.org/officeDocument/2006/relationships/image" Target="../media/image176.png"/><Relationship Id="rId84" Type="http://schemas.openxmlformats.org/officeDocument/2006/relationships/image" Target="../media/image184.png"/><Relationship Id="rId89" Type="http://schemas.openxmlformats.org/officeDocument/2006/relationships/customXml" Target="../ink/ink204.xml"/><Relationship Id="rId16" Type="http://schemas.openxmlformats.org/officeDocument/2006/relationships/image" Target="../media/image150.png"/><Relationship Id="rId107" Type="http://schemas.openxmlformats.org/officeDocument/2006/relationships/customXml" Target="../ink/ink213.xml"/><Relationship Id="rId11" Type="http://schemas.openxmlformats.org/officeDocument/2006/relationships/customXml" Target="../ink/ink165.xml"/><Relationship Id="rId32" Type="http://schemas.openxmlformats.org/officeDocument/2006/relationships/image" Target="../media/image158.png"/><Relationship Id="rId37" Type="http://schemas.openxmlformats.org/officeDocument/2006/relationships/customXml" Target="../ink/ink178.xml"/><Relationship Id="rId53" Type="http://schemas.openxmlformats.org/officeDocument/2006/relationships/customXml" Target="../ink/ink186.xml"/><Relationship Id="rId58" Type="http://schemas.openxmlformats.org/officeDocument/2006/relationships/image" Target="../media/image171.png"/><Relationship Id="rId74" Type="http://schemas.openxmlformats.org/officeDocument/2006/relationships/image" Target="../media/image179.png"/><Relationship Id="rId79" Type="http://schemas.openxmlformats.org/officeDocument/2006/relationships/customXml" Target="../ink/ink199.xml"/><Relationship Id="rId102" Type="http://schemas.openxmlformats.org/officeDocument/2006/relationships/image" Target="../media/image193.png"/><Relationship Id="rId5" Type="http://schemas.openxmlformats.org/officeDocument/2006/relationships/customXml" Target="../ink/ink162.xml"/><Relationship Id="rId90" Type="http://schemas.openxmlformats.org/officeDocument/2006/relationships/image" Target="../media/image187.png"/><Relationship Id="rId95" Type="http://schemas.openxmlformats.org/officeDocument/2006/relationships/customXml" Target="../ink/ink207.xml"/><Relationship Id="rId22" Type="http://schemas.openxmlformats.org/officeDocument/2006/relationships/image" Target="../media/image153.png"/><Relationship Id="rId27" Type="http://schemas.openxmlformats.org/officeDocument/2006/relationships/customXml" Target="../ink/ink173.xml"/><Relationship Id="rId43" Type="http://schemas.openxmlformats.org/officeDocument/2006/relationships/customXml" Target="../ink/ink181.xml"/><Relationship Id="rId48" Type="http://schemas.openxmlformats.org/officeDocument/2006/relationships/image" Target="../media/image166.png"/><Relationship Id="rId64" Type="http://schemas.openxmlformats.org/officeDocument/2006/relationships/image" Target="../media/image174.png"/><Relationship Id="rId69" Type="http://schemas.openxmlformats.org/officeDocument/2006/relationships/customXml" Target="../ink/ink194.xml"/><Relationship Id="rId80" Type="http://schemas.openxmlformats.org/officeDocument/2006/relationships/image" Target="../media/image182.png"/><Relationship Id="rId85" Type="http://schemas.openxmlformats.org/officeDocument/2006/relationships/customXml" Target="../ink/ink202.xml"/><Relationship Id="rId12" Type="http://schemas.openxmlformats.org/officeDocument/2006/relationships/image" Target="../media/image148.png"/><Relationship Id="rId17" Type="http://schemas.openxmlformats.org/officeDocument/2006/relationships/customXml" Target="../ink/ink168.xml"/><Relationship Id="rId33" Type="http://schemas.openxmlformats.org/officeDocument/2006/relationships/customXml" Target="../ink/ink176.xml"/><Relationship Id="rId38" Type="http://schemas.openxmlformats.org/officeDocument/2006/relationships/image" Target="../media/image161.png"/><Relationship Id="rId59" Type="http://schemas.openxmlformats.org/officeDocument/2006/relationships/customXml" Target="../ink/ink189.xml"/><Relationship Id="rId103" Type="http://schemas.openxmlformats.org/officeDocument/2006/relationships/customXml" Target="../ink/ink211.xml"/><Relationship Id="rId108" Type="http://schemas.openxmlformats.org/officeDocument/2006/relationships/image" Target="../media/image196.png"/><Relationship Id="rId54" Type="http://schemas.openxmlformats.org/officeDocument/2006/relationships/image" Target="../media/image169.png"/><Relationship Id="rId70" Type="http://schemas.openxmlformats.org/officeDocument/2006/relationships/image" Target="../media/image177.png"/><Relationship Id="rId75" Type="http://schemas.openxmlformats.org/officeDocument/2006/relationships/customXml" Target="../ink/ink197.xml"/><Relationship Id="rId91" Type="http://schemas.openxmlformats.org/officeDocument/2006/relationships/customXml" Target="../ink/ink205.xml"/><Relationship Id="rId96" Type="http://schemas.openxmlformats.org/officeDocument/2006/relationships/image" Target="../media/image19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5.png"/><Relationship Id="rId15" Type="http://schemas.openxmlformats.org/officeDocument/2006/relationships/customXml" Target="../ink/ink167.xml"/><Relationship Id="rId23" Type="http://schemas.openxmlformats.org/officeDocument/2006/relationships/customXml" Target="../ink/ink171.xml"/><Relationship Id="rId28" Type="http://schemas.openxmlformats.org/officeDocument/2006/relationships/image" Target="../media/image156.png"/><Relationship Id="rId36" Type="http://schemas.openxmlformats.org/officeDocument/2006/relationships/image" Target="../media/image160.png"/><Relationship Id="rId49" Type="http://schemas.openxmlformats.org/officeDocument/2006/relationships/customXml" Target="../ink/ink184.xml"/><Relationship Id="rId57" Type="http://schemas.openxmlformats.org/officeDocument/2006/relationships/customXml" Target="../ink/ink188.xml"/><Relationship Id="rId106" Type="http://schemas.openxmlformats.org/officeDocument/2006/relationships/image" Target="../media/image195.png"/><Relationship Id="rId10" Type="http://schemas.openxmlformats.org/officeDocument/2006/relationships/image" Target="../media/image147.png"/><Relationship Id="rId31" Type="http://schemas.openxmlformats.org/officeDocument/2006/relationships/customXml" Target="../ink/ink175.xml"/><Relationship Id="rId44" Type="http://schemas.openxmlformats.org/officeDocument/2006/relationships/image" Target="../media/image164.png"/><Relationship Id="rId52" Type="http://schemas.openxmlformats.org/officeDocument/2006/relationships/image" Target="../media/image168.png"/><Relationship Id="rId60" Type="http://schemas.openxmlformats.org/officeDocument/2006/relationships/image" Target="../media/image172.png"/><Relationship Id="rId65" Type="http://schemas.openxmlformats.org/officeDocument/2006/relationships/customXml" Target="../ink/ink192.xml"/><Relationship Id="rId73" Type="http://schemas.openxmlformats.org/officeDocument/2006/relationships/customXml" Target="../ink/ink196.xml"/><Relationship Id="rId78" Type="http://schemas.openxmlformats.org/officeDocument/2006/relationships/image" Target="../media/image181.png"/><Relationship Id="rId81" Type="http://schemas.openxmlformats.org/officeDocument/2006/relationships/customXml" Target="../ink/ink200.xml"/><Relationship Id="rId86" Type="http://schemas.openxmlformats.org/officeDocument/2006/relationships/image" Target="../media/image185.png"/><Relationship Id="rId94" Type="http://schemas.openxmlformats.org/officeDocument/2006/relationships/image" Target="../media/image189.png"/><Relationship Id="rId99" Type="http://schemas.openxmlformats.org/officeDocument/2006/relationships/customXml" Target="../ink/ink209.xml"/><Relationship Id="rId101" Type="http://schemas.openxmlformats.org/officeDocument/2006/relationships/customXml" Target="../ink/ink210.xml"/><Relationship Id="rId4" Type="http://schemas.openxmlformats.org/officeDocument/2006/relationships/image" Target="../media/image144.png"/><Relationship Id="rId9" Type="http://schemas.openxmlformats.org/officeDocument/2006/relationships/customXml" Target="../ink/ink164.xml"/><Relationship Id="rId13" Type="http://schemas.openxmlformats.org/officeDocument/2006/relationships/customXml" Target="../ink/ink166.xml"/><Relationship Id="rId18" Type="http://schemas.openxmlformats.org/officeDocument/2006/relationships/image" Target="../media/image151.png"/><Relationship Id="rId39" Type="http://schemas.openxmlformats.org/officeDocument/2006/relationships/customXml" Target="../ink/ink179.xml"/><Relationship Id="rId109" Type="http://schemas.openxmlformats.org/officeDocument/2006/relationships/customXml" Target="../ink/ink214.xml"/><Relationship Id="rId34" Type="http://schemas.openxmlformats.org/officeDocument/2006/relationships/image" Target="../media/image159.png"/><Relationship Id="rId50" Type="http://schemas.openxmlformats.org/officeDocument/2006/relationships/image" Target="../media/image167.png"/><Relationship Id="rId55" Type="http://schemas.openxmlformats.org/officeDocument/2006/relationships/customXml" Target="../ink/ink187.xml"/><Relationship Id="rId76" Type="http://schemas.openxmlformats.org/officeDocument/2006/relationships/image" Target="../media/image180.png"/><Relationship Id="rId97" Type="http://schemas.openxmlformats.org/officeDocument/2006/relationships/customXml" Target="../ink/ink208.xml"/><Relationship Id="rId104" Type="http://schemas.openxmlformats.org/officeDocument/2006/relationships/image" Target="../media/image194.png"/><Relationship Id="rId7" Type="http://schemas.openxmlformats.org/officeDocument/2006/relationships/customXml" Target="../ink/ink163.xml"/><Relationship Id="rId71" Type="http://schemas.openxmlformats.org/officeDocument/2006/relationships/customXml" Target="../ink/ink195.xml"/><Relationship Id="rId92" Type="http://schemas.openxmlformats.org/officeDocument/2006/relationships/image" Target="../media/image188.png"/><Relationship Id="rId2" Type="http://schemas.openxmlformats.org/officeDocument/2006/relationships/image" Target="../media/image4.png"/><Relationship Id="rId29" Type="http://schemas.openxmlformats.org/officeDocument/2006/relationships/customXml" Target="../ink/ink174.xml"/><Relationship Id="rId24" Type="http://schemas.openxmlformats.org/officeDocument/2006/relationships/image" Target="../media/image154.png"/><Relationship Id="rId40" Type="http://schemas.openxmlformats.org/officeDocument/2006/relationships/image" Target="../media/image162.png"/><Relationship Id="rId45" Type="http://schemas.openxmlformats.org/officeDocument/2006/relationships/customXml" Target="../ink/ink182.xml"/><Relationship Id="rId66" Type="http://schemas.openxmlformats.org/officeDocument/2006/relationships/image" Target="../media/image175.png"/><Relationship Id="rId87" Type="http://schemas.openxmlformats.org/officeDocument/2006/relationships/customXml" Target="../ink/ink203.xml"/><Relationship Id="rId110" Type="http://schemas.openxmlformats.org/officeDocument/2006/relationships/image" Target="../media/image197.png"/><Relationship Id="rId61" Type="http://schemas.openxmlformats.org/officeDocument/2006/relationships/customXml" Target="../ink/ink190.xml"/><Relationship Id="rId82" Type="http://schemas.openxmlformats.org/officeDocument/2006/relationships/image" Target="../media/image183.png"/><Relationship Id="rId19" Type="http://schemas.openxmlformats.org/officeDocument/2006/relationships/customXml" Target="../ink/ink169.xml"/><Relationship Id="rId14" Type="http://schemas.openxmlformats.org/officeDocument/2006/relationships/image" Target="../media/image149.png"/><Relationship Id="rId30" Type="http://schemas.openxmlformats.org/officeDocument/2006/relationships/image" Target="../media/image157.png"/><Relationship Id="rId35" Type="http://schemas.openxmlformats.org/officeDocument/2006/relationships/customXml" Target="../ink/ink177.xml"/><Relationship Id="rId56" Type="http://schemas.openxmlformats.org/officeDocument/2006/relationships/image" Target="../media/image170.png"/><Relationship Id="rId77" Type="http://schemas.openxmlformats.org/officeDocument/2006/relationships/customXml" Target="../ink/ink198.xml"/><Relationship Id="rId100" Type="http://schemas.openxmlformats.org/officeDocument/2006/relationships/image" Target="../media/image192.png"/><Relationship Id="rId105" Type="http://schemas.openxmlformats.org/officeDocument/2006/relationships/customXml" Target="../ink/ink212.xml"/><Relationship Id="rId8" Type="http://schemas.openxmlformats.org/officeDocument/2006/relationships/image" Target="../media/image146.png"/><Relationship Id="rId51" Type="http://schemas.openxmlformats.org/officeDocument/2006/relationships/customXml" Target="../ink/ink185.xml"/><Relationship Id="rId72" Type="http://schemas.openxmlformats.org/officeDocument/2006/relationships/image" Target="../media/image178.png"/><Relationship Id="rId93" Type="http://schemas.openxmlformats.org/officeDocument/2006/relationships/customXml" Target="../ink/ink206.xml"/><Relationship Id="rId98" Type="http://schemas.openxmlformats.org/officeDocument/2006/relationships/image" Target="../media/image191.png"/><Relationship Id="rId3" Type="http://schemas.openxmlformats.org/officeDocument/2006/relationships/customXml" Target="../ink/ink161.xml"/><Relationship Id="rId25" Type="http://schemas.openxmlformats.org/officeDocument/2006/relationships/customXml" Target="../ink/ink172.xml"/><Relationship Id="rId46" Type="http://schemas.openxmlformats.org/officeDocument/2006/relationships/image" Target="../media/image165.png"/><Relationship Id="rId67" Type="http://schemas.openxmlformats.org/officeDocument/2006/relationships/customXml" Target="../ink/ink193.xml"/><Relationship Id="rId20" Type="http://schemas.openxmlformats.org/officeDocument/2006/relationships/image" Target="../media/image152.png"/><Relationship Id="rId41" Type="http://schemas.openxmlformats.org/officeDocument/2006/relationships/customXml" Target="../ink/ink180.xml"/><Relationship Id="rId62" Type="http://schemas.openxmlformats.org/officeDocument/2006/relationships/image" Target="../media/image173.png"/><Relationship Id="rId83" Type="http://schemas.openxmlformats.org/officeDocument/2006/relationships/customXml" Target="../ink/ink201.xml"/><Relationship Id="rId88" Type="http://schemas.openxmlformats.org/officeDocument/2006/relationships/image" Target="../media/image18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4.png"/><Relationship Id="rId18" Type="http://schemas.openxmlformats.org/officeDocument/2006/relationships/customXml" Target="../ink/ink222.xml"/><Relationship Id="rId26" Type="http://schemas.openxmlformats.org/officeDocument/2006/relationships/customXml" Target="../ink/ink226.xml"/><Relationship Id="rId39" Type="http://schemas.openxmlformats.org/officeDocument/2006/relationships/image" Target="../media/image217.png"/><Relationship Id="rId21" Type="http://schemas.openxmlformats.org/officeDocument/2006/relationships/image" Target="../media/image208.png"/><Relationship Id="rId34" Type="http://schemas.openxmlformats.org/officeDocument/2006/relationships/customXml" Target="../ink/ink230.xml"/><Relationship Id="rId42" Type="http://schemas.openxmlformats.org/officeDocument/2006/relationships/customXml" Target="../ink/ink234.xml"/><Relationship Id="rId47" Type="http://schemas.openxmlformats.org/officeDocument/2006/relationships/image" Target="../media/image221.png"/><Relationship Id="rId50" Type="http://schemas.openxmlformats.org/officeDocument/2006/relationships/customXml" Target="../ink/ink238.xml"/><Relationship Id="rId55" Type="http://schemas.openxmlformats.org/officeDocument/2006/relationships/image" Target="../media/image225.png"/><Relationship Id="rId63" Type="http://schemas.openxmlformats.org/officeDocument/2006/relationships/image" Target="../media/image229.png"/><Relationship Id="rId7" Type="http://schemas.openxmlformats.org/officeDocument/2006/relationships/image" Target="../media/image201.png"/><Relationship Id="rId2" Type="http://schemas.openxmlformats.org/officeDocument/2006/relationships/image" Target="../media/image198.png"/><Relationship Id="rId16" Type="http://schemas.openxmlformats.org/officeDocument/2006/relationships/customXml" Target="../ink/ink221.xml"/><Relationship Id="rId29" Type="http://schemas.openxmlformats.org/officeDocument/2006/relationships/image" Target="../media/image212.png"/><Relationship Id="rId11" Type="http://schemas.openxmlformats.org/officeDocument/2006/relationships/image" Target="../media/image203.png"/><Relationship Id="rId24" Type="http://schemas.openxmlformats.org/officeDocument/2006/relationships/customXml" Target="../ink/ink225.xml"/><Relationship Id="rId32" Type="http://schemas.openxmlformats.org/officeDocument/2006/relationships/customXml" Target="../ink/ink229.xml"/><Relationship Id="rId37" Type="http://schemas.openxmlformats.org/officeDocument/2006/relationships/image" Target="../media/image216.png"/><Relationship Id="rId40" Type="http://schemas.openxmlformats.org/officeDocument/2006/relationships/customXml" Target="../ink/ink233.xml"/><Relationship Id="rId45" Type="http://schemas.openxmlformats.org/officeDocument/2006/relationships/image" Target="../media/image220.png"/><Relationship Id="rId53" Type="http://schemas.openxmlformats.org/officeDocument/2006/relationships/image" Target="../media/image224.png"/><Relationship Id="rId58" Type="http://schemas.openxmlformats.org/officeDocument/2006/relationships/customXml" Target="../ink/ink242.xml"/><Relationship Id="rId5" Type="http://schemas.openxmlformats.org/officeDocument/2006/relationships/image" Target="../media/image200.png"/><Relationship Id="rId61" Type="http://schemas.openxmlformats.org/officeDocument/2006/relationships/image" Target="../media/image228.png"/><Relationship Id="rId19" Type="http://schemas.openxmlformats.org/officeDocument/2006/relationships/image" Target="../media/image207.png"/><Relationship Id="rId14" Type="http://schemas.openxmlformats.org/officeDocument/2006/relationships/customXml" Target="../ink/ink220.xml"/><Relationship Id="rId22" Type="http://schemas.openxmlformats.org/officeDocument/2006/relationships/customXml" Target="../ink/ink224.xml"/><Relationship Id="rId27" Type="http://schemas.openxmlformats.org/officeDocument/2006/relationships/image" Target="../media/image211.png"/><Relationship Id="rId30" Type="http://schemas.openxmlformats.org/officeDocument/2006/relationships/customXml" Target="../ink/ink228.xml"/><Relationship Id="rId35" Type="http://schemas.openxmlformats.org/officeDocument/2006/relationships/image" Target="../media/image215.png"/><Relationship Id="rId43" Type="http://schemas.openxmlformats.org/officeDocument/2006/relationships/image" Target="../media/image219.png"/><Relationship Id="rId48" Type="http://schemas.openxmlformats.org/officeDocument/2006/relationships/customXml" Target="../ink/ink237.xml"/><Relationship Id="rId56" Type="http://schemas.openxmlformats.org/officeDocument/2006/relationships/customXml" Target="../ink/ink241.xml"/><Relationship Id="rId8" Type="http://schemas.openxmlformats.org/officeDocument/2006/relationships/customXml" Target="../ink/ink217.xml"/><Relationship Id="rId51" Type="http://schemas.openxmlformats.org/officeDocument/2006/relationships/image" Target="../media/image223.png"/><Relationship Id="rId3" Type="http://schemas.openxmlformats.org/officeDocument/2006/relationships/image" Target="../media/image199.svg"/><Relationship Id="rId12" Type="http://schemas.openxmlformats.org/officeDocument/2006/relationships/customXml" Target="../ink/ink219.xml"/><Relationship Id="rId17" Type="http://schemas.openxmlformats.org/officeDocument/2006/relationships/image" Target="../media/image206.png"/><Relationship Id="rId25" Type="http://schemas.openxmlformats.org/officeDocument/2006/relationships/image" Target="../media/image210.png"/><Relationship Id="rId33" Type="http://schemas.openxmlformats.org/officeDocument/2006/relationships/image" Target="../media/image214.png"/><Relationship Id="rId38" Type="http://schemas.openxmlformats.org/officeDocument/2006/relationships/customXml" Target="../ink/ink232.xml"/><Relationship Id="rId46" Type="http://schemas.openxmlformats.org/officeDocument/2006/relationships/customXml" Target="../ink/ink236.xml"/><Relationship Id="rId59" Type="http://schemas.openxmlformats.org/officeDocument/2006/relationships/image" Target="../media/image227.png"/><Relationship Id="rId20" Type="http://schemas.openxmlformats.org/officeDocument/2006/relationships/customXml" Target="../ink/ink223.xml"/><Relationship Id="rId41" Type="http://schemas.openxmlformats.org/officeDocument/2006/relationships/image" Target="../media/image218.png"/><Relationship Id="rId54" Type="http://schemas.openxmlformats.org/officeDocument/2006/relationships/customXml" Target="../ink/ink240.xml"/><Relationship Id="rId62" Type="http://schemas.openxmlformats.org/officeDocument/2006/relationships/customXml" Target="../ink/ink244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16.xml"/><Relationship Id="rId15" Type="http://schemas.openxmlformats.org/officeDocument/2006/relationships/image" Target="../media/image205.png"/><Relationship Id="rId23" Type="http://schemas.openxmlformats.org/officeDocument/2006/relationships/image" Target="../media/image209.png"/><Relationship Id="rId28" Type="http://schemas.openxmlformats.org/officeDocument/2006/relationships/customXml" Target="../ink/ink227.xml"/><Relationship Id="rId36" Type="http://schemas.openxmlformats.org/officeDocument/2006/relationships/customXml" Target="../ink/ink231.xml"/><Relationship Id="rId49" Type="http://schemas.openxmlformats.org/officeDocument/2006/relationships/image" Target="../media/image222.png"/><Relationship Id="rId57" Type="http://schemas.openxmlformats.org/officeDocument/2006/relationships/image" Target="../media/image226.png"/><Relationship Id="rId10" Type="http://schemas.openxmlformats.org/officeDocument/2006/relationships/customXml" Target="../ink/ink218.xml"/><Relationship Id="rId31" Type="http://schemas.openxmlformats.org/officeDocument/2006/relationships/image" Target="../media/image213.png"/><Relationship Id="rId44" Type="http://schemas.openxmlformats.org/officeDocument/2006/relationships/customXml" Target="../ink/ink235.xml"/><Relationship Id="rId52" Type="http://schemas.openxmlformats.org/officeDocument/2006/relationships/customXml" Target="../ink/ink239.xml"/><Relationship Id="rId60" Type="http://schemas.openxmlformats.org/officeDocument/2006/relationships/customXml" Target="../ink/ink243.xml"/><Relationship Id="rId4" Type="http://schemas.openxmlformats.org/officeDocument/2006/relationships/customXml" Target="../ink/ink215.xml"/><Relationship Id="rId9" Type="http://schemas.openxmlformats.org/officeDocument/2006/relationships/image" Target="../media/image20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48.xml"/><Relationship Id="rId13" Type="http://schemas.openxmlformats.org/officeDocument/2006/relationships/image" Target="../media/image310.png"/><Relationship Id="rId18" Type="http://schemas.openxmlformats.org/officeDocument/2006/relationships/customXml" Target="../ink/ink253.xml"/><Relationship Id="rId3" Type="http://schemas.openxmlformats.org/officeDocument/2006/relationships/image" Target="../media/image260.png"/><Relationship Id="rId21" Type="http://schemas.openxmlformats.org/officeDocument/2006/relationships/image" Target="../media/image350.png"/><Relationship Id="rId7" Type="http://schemas.openxmlformats.org/officeDocument/2006/relationships/image" Target="../media/image280.png"/><Relationship Id="rId12" Type="http://schemas.openxmlformats.org/officeDocument/2006/relationships/customXml" Target="../ink/ink250.xml"/><Relationship Id="rId17" Type="http://schemas.openxmlformats.org/officeDocument/2006/relationships/image" Target="../media/image330.png"/><Relationship Id="rId2" Type="http://schemas.openxmlformats.org/officeDocument/2006/relationships/customXml" Target="../ink/ink245.xml"/><Relationship Id="rId16" Type="http://schemas.openxmlformats.org/officeDocument/2006/relationships/customXml" Target="../ink/ink252.xml"/><Relationship Id="rId20" Type="http://schemas.openxmlformats.org/officeDocument/2006/relationships/customXml" Target="../ink/ink254.xml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47.xml"/><Relationship Id="rId11" Type="http://schemas.openxmlformats.org/officeDocument/2006/relationships/image" Target="../media/image300.png"/><Relationship Id="rId5" Type="http://schemas.openxmlformats.org/officeDocument/2006/relationships/image" Target="../media/image270.png"/><Relationship Id="rId15" Type="http://schemas.openxmlformats.org/officeDocument/2006/relationships/image" Target="../media/image320.png"/><Relationship Id="rId10" Type="http://schemas.openxmlformats.org/officeDocument/2006/relationships/customXml" Target="../ink/ink249.xml"/><Relationship Id="rId19" Type="http://schemas.openxmlformats.org/officeDocument/2006/relationships/image" Target="../media/image340.png"/><Relationship Id="rId4" Type="http://schemas.openxmlformats.org/officeDocument/2006/relationships/customXml" Target="../ink/ink246.xml"/><Relationship Id="rId9" Type="http://schemas.openxmlformats.org/officeDocument/2006/relationships/image" Target="../media/image290.png"/><Relationship Id="rId14" Type="http://schemas.openxmlformats.org/officeDocument/2006/relationships/customXml" Target="../ink/ink2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sv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sv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70.png"/><Relationship Id="rId4" Type="http://schemas.openxmlformats.org/officeDocument/2006/relationships/customXml" Target="../ink/ink25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FAFF"/>
        </a:solidFill>
        <a:effectLst/>
      </p:bgPr>
    </p:bg>
    <p:spTree>
      <p:nvGrpSpPr>
        <p:cNvPr id="1" name="Shape 6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33" name="Google Shape;6233;p7"/>
          <p:cNvGrpSpPr/>
          <p:nvPr/>
        </p:nvGrpSpPr>
        <p:grpSpPr>
          <a:xfrm>
            <a:off x="6432508" y="466614"/>
            <a:ext cx="1620675" cy="696013"/>
            <a:chOff x="6423686" y="534988"/>
            <a:chExt cx="1620675" cy="696013"/>
          </a:xfrm>
        </p:grpSpPr>
        <p:grpSp>
          <p:nvGrpSpPr>
            <p:cNvPr id="6234" name="Google Shape;6234;p7"/>
            <p:cNvGrpSpPr/>
            <p:nvPr/>
          </p:nvGrpSpPr>
          <p:grpSpPr>
            <a:xfrm rot="5400000">
              <a:off x="7349423" y="535351"/>
              <a:ext cx="232250" cy="231525"/>
              <a:chOff x="7443300" y="2363988"/>
              <a:chExt cx="232250" cy="231525"/>
            </a:xfrm>
          </p:grpSpPr>
          <p:sp>
            <p:nvSpPr>
              <p:cNvPr id="6235" name="Google Shape;623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36" name="Google Shape;623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37" name="Google Shape;623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38" name="Google Shape;623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39" name="Google Shape;6239;p7"/>
            <p:cNvGrpSpPr/>
            <p:nvPr/>
          </p:nvGrpSpPr>
          <p:grpSpPr>
            <a:xfrm rot="5400000">
              <a:off x="7117898" y="535351"/>
              <a:ext cx="232250" cy="231525"/>
              <a:chOff x="7443300" y="2363988"/>
              <a:chExt cx="232250" cy="231525"/>
            </a:xfrm>
          </p:grpSpPr>
          <p:sp>
            <p:nvSpPr>
              <p:cNvPr id="6240" name="Google Shape;624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41" name="Google Shape;624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42" name="Google Shape;624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3" name="Google Shape;624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44" name="Google Shape;6244;p7"/>
            <p:cNvGrpSpPr/>
            <p:nvPr/>
          </p:nvGrpSpPr>
          <p:grpSpPr>
            <a:xfrm rot="5400000">
              <a:off x="6886373" y="535351"/>
              <a:ext cx="232250" cy="231525"/>
              <a:chOff x="7443300" y="2363988"/>
              <a:chExt cx="232250" cy="231525"/>
            </a:xfrm>
          </p:grpSpPr>
          <p:sp>
            <p:nvSpPr>
              <p:cNvPr id="6245" name="Google Shape;624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46" name="Google Shape;624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47" name="Google Shape;624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48" name="Google Shape;624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49" name="Google Shape;6249;p7"/>
            <p:cNvGrpSpPr/>
            <p:nvPr/>
          </p:nvGrpSpPr>
          <p:grpSpPr>
            <a:xfrm rot="5400000">
              <a:off x="6654848" y="535351"/>
              <a:ext cx="232250" cy="231525"/>
              <a:chOff x="7443300" y="2363988"/>
              <a:chExt cx="232250" cy="231525"/>
            </a:xfrm>
          </p:grpSpPr>
          <p:sp>
            <p:nvSpPr>
              <p:cNvPr id="6250" name="Google Shape;625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51" name="Google Shape;625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52" name="Google Shape;625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3" name="Google Shape;625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54" name="Google Shape;6254;p7"/>
            <p:cNvGrpSpPr/>
            <p:nvPr/>
          </p:nvGrpSpPr>
          <p:grpSpPr>
            <a:xfrm rot="5400000">
              <a:off x="6423323" y="535351"/>
              <a:ext cx="232250" cy="231525"/>
              <a:chOff x="7443300" y="2363988"/>
              <a:chExt cx="232250" cy="231525"/>
            </a:xfrm>
          </p:grpSpPr>
          <p:sp>
            <p:nvSpPr>
              <p:cNvPr id="6255" name="Google Shape;625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56" name="Google Shape;625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57" name="Google Shape;625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58" name="Google Shape;625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59" name="Google Shape;6259;p7"/>
            <p:cNvGrpSpPr/>
            <p:nvPr/>
          </p:nvGrpSpPr>
          <p:grpSpPr>
            <a:xfrm rot="5400000">
              <a:off x="7349423" y="766864"/>
              <a:ext cx="232250" cy="231525"/>
              <a:chOff x="7443300" y="2363988"/>
              <a:chExt cx="232250" cy="231525"/>
            </a:xfrm>
          </p:grpSpPr>
          <p:sp>
            <p:nvSpPr>
              <p:cNvPr id="6260" name="Google Shape;626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61" name="Google Shape;626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62" name="Google Shape;626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3" name="Google Shape;626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64" name="Google Shape;6264;p7"/>
            <p:cNvGrpSpPr/>
            <p:nvPr/>
          </p:nvGrpSpPr>
          <p:grpSpPr>
            <a:xfrm rot="5400000">
              <a:off x="7117898" y="766864"/>
              <a:ext cx="232250" cy="231525"/>
              <a:chOff x="7443300" y="2363988"/>
              <a:chExt cx="232250" cy="231525"/>
            </a:xfrm>
          </p:grpSpPr>
          <p:sp>
            <p:nvSpPr>
              <p:cNvPr id="6265" name="Google Shape;626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66" name="Google Shape;626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67" name="Google Shape;626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68" name="Google Shape;626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69" name="Google Shape;6269;p7"/>
            <p:cNvGrpSpPr/>
            <p:nvPr/>
          </p:nvGrpSpPr>
          <p:grpSpPr>
            <a:xfrm rot="5400000">
              <a:off x="6886373" y="766864"/>
              <a:ext cx="232250" cy="231525"/>
              <a:chOff x="7443300" y="2363988"/>
              <a:chExt cx="232250" cy="231525"/>
            </a:xfrm>
          </p:grpSpPr>
          <p:sp>
            <p:nvSpPr>
              <p:cNvPr id="6270" name="Google Shape;627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71" name="Google Shape;627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72" name="Google Shape;627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3" name="Google Shape;627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74" name="Google Shape;6274;p7"/>
            <p:cNvGrpSpPr/>
            <p:nvPr/>
          </p:nvGrpSpPr>
          <p:grpSpPr>
            <a:xfrm rot="5400000">
              <a:off x="6654848" y="766864"/>
              <a:ext cx="232250" cy="231525"/>
              <a:chOff x="7443300" y="2363988"/>
              <a:chExt cx="232250" cy="231525"/>
            </a:xfrm>
          </p:grpSpPr>
          <p:sp>
            <p:nvSpPr>
              <p:cNvPr id="6275" name="Google Shape;627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76" name="Google Shape;627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77" name="Google Shape;627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78" name="Google Shape;627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79" name="Google Shape;6279;p7"/>
            <p:cNvGrpSpPr/>
            <p:nvPr/>
          </p:nvGrpSpPr>
          <p:grpSpPr>
            <a:xfrm rot="5400000">
              <a:off x="6423323" y="766864"/>
              <a:ext cx="232250" cy="231525"/>
              <a:chOff x="7443300" y="2363988"/>
              <a:chExt cx="232250" cy="231525"/>
            </a:xfrm>
          </p:grpSpPr>
          <p:sp>
            <p:nvSpPr>
              <p:cNvPr id="6280" name="Google Shape;628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81" name="Google Shape;628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82" name="Google Shape;628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3" name="Google Shape;628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84" name="Google Shape;6284;p7"/>
            <p:cNvGrpSpPr/>
            <p:nvPr/>
          </p:nvGrpSpPr>
          <p:grpSpPr>
            <a:xfrm rot="5400000">
              <a:off x="7349423" y="999114"/>
              <a:ext cx="232250" cy="231525"/>
              <a:chOff x="7443300" y="2363988"/>
              <a:chExt cx="232250" cy="231525"/>
            </a:xfrm>
          </p:grpSpPr>
          <p:sp>
            <p:nvSpPr>
              <p:cNvPr id="6285" name="Google Shape;628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86" name="Google Shape;628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87" name="Google Shape;628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88" name="Google Shape;628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89" name="Google Shape;6289;p7"/>
            <p:cNvGrpSpPr/>
            <p:nvPr/>
          </p:nvGrpSpPr>
          <p:grpSpPr>
            <a:xfrm rot="5400000">
              <a:off x="7117898" y="999114"/>
              <a:ext cx="232250" cy="231525"/>
              <a:chOff x="7443300" y="2363988"/>
              <a:chExt cx="232250" cy="231525"/>
            </a:xfrm>
          </p:grpSpPr>
          <p:sp>
            <p:nvSpPr>
              <p:cNvPr id="6290" name="Google Shape;629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91" name="Google Shape;629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92" name="Google Shape;629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3" name="Google Shape;629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94" name="Google Shape;6294;p7"/>
            <p:cNvGrpSpPr/>
            <p:nvPr/>
          </p:nvGrpSpPr>
          <p:grpSpPr>
            <a:xfrm rot="5400000">
              <a:off x="6886373" y="999114"/>
              <a:ext cx="232250" cy="231525"/>
              <a:chOff x="7443300" y="2363988"/>
              <a:chExt cx="232250" cy="231525"/>
            </a:xfrm>
          </p:grpSpPr>
          <p:sp>
            <p:nvSpPr>
              <p:cNvPr id="6295" name="Google Shape;629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296" name="Google Shape;629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297" name="Google Shape;629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98" name="Google Shape;629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299" name="Google Shape;6299;p7"/>
            <p:cNvGrpSpPr/>
            <p:nvPr/>
          </p:nvGrpSpPr>
          <p:grpSpPr>
            <a:xfrm rot="5400000">
              <a:off x="6654848" y="999114"/>
              <a:ext cx="232250" cy="231525"/>
              <a:chOff x="7443300" y="2363988"/>
              <a:chExt cx="232250" cy="231525"/>
            </a:xfrm>
          </p:grpSpPr>
          <p:sp>
            <p:nvSpPr>
              <p:cNvPr id="6300" name="Google Shape;630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01" name="Google Shape;630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02" name="Google Shape;630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3" name="Google Shape;630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04" name="Google Shape;6304;p7"/>
            <p:cNvGrpSpPr/>
            <p:nvPr/>
          </p:nvGrpSpPr>
          <p:grpSpPr>
            <a:xfrm rot="5400000">
              <a:off x="6423323" y="999114"/>
              <a:ext cx="232250" cy="231525"/>
              <a:chOff x="7443300" y="2363988"/>
              <a:chExt cx="232250" cy="231525"/>
            </a:xfrm>
          </p:grpSpPr>
          <p:sp>
            <p:nvSpPr>
              <p:cNvPr id="6305" name="Google Shape;630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06" name="Google Shape;630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07" name="Google Shape;630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08" name="Google Shape;630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09" name="Google Shape;6309;p7"/>
            <p:cNvGrpSpPr/>
            <p:nvPr/>
          </p:nvGrpSpPr>
          <p:grpSpPr>
            <a:xfrm rot="5400000">
              <a:off x="7580948" y="535351"/>
              <a:ext cx="232250" cy="231525"/>
              <a:chOff x="7443300" y="2363988"/>
              <a:chExt cx="232250" cy="231525"/>
            </a:xfrm>
          </p:grpSpPr>
          <p:sp>
            <p:nvSpPr>
              <p:cNvPr id="6310" name="Google Shape;631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1" name="Google Shape;631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12" name="Google Shape;631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3" name="Google Shape;631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14" name="Google Shape;6314;p7"/>
            <p:cNvGrpSpPr/>
            <p:nvPr/>
          </p:nvGrpSpPr>
          <p:grpSpPr>
            <a:xfrm rot="5400000">
              <a:off x="7580948" y="766864"/>
              <a:ext cx="232250" cy="231525"/>
              <a:chOff x="7443300" y="2363988"/>
              <a:chExt cx="232250" cy="231525"/>
            </a:xfrm>
          </p:grpSpPr>
          <p:sp>
            <p:nvSpPr>
              <p:cNvPr id="6315" name="Google Shape;631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16" name="Google Shape;631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17" name="Google Shape;631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18" name="Google Shape;631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19" name="Google Shape;6319;p7"/>
            <p:cNvGrpSpPr/>
            <p:nvPr/>
          </p:nvGrpSpPr>
          <p:grpSpPr>
            <a:xfrm rot="5400000">
              <a:off x="7580948" y="999114"/>
              <a:ext cx="232250" cy="231525"/>
              <a:chOff x="7443300" y="2363988"/>
              <a:chExt cx="232250" cy="231525"/>
            </a:xfrm>
          </p:grpSpPr>
          <p:sp>
            <p:nvSpPr>
              <p:cNvPr id="6320" name="Google Shape;632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21" name="Google Shape;632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22" name="Google Shape;632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3" name="Google Shape;632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24" name="Google Shape;6324;p7"/>
            <p:cNvGrpSpPr/>
            <p:nvPr/>
          </p:nvGrpSpPr>
          <p:grpSpPr>
            <a:xfrm rot="5400000">
              <a:off x="7812473" y="535351"/>
              <a:ext cx="232250" cy="231525"/>
              <a:chOff x="7443300" y="2363988"/>
              <a:chExt cx="232250" cy="231525"/>
            </a:xfrm>
          </p:grpSpPr>
          <p:sp>
            <p:nvSpPr>
              <p:cNvPr id="6325" name="Google Shape;632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26" name="Google Shape;632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27" name="Google Shape;632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28" name="Google Shape;632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29" name="Google Shape;6329;p7"/>
            <p:cNvGrpSpPr/>
            <p:nvPr/>
          </p:nvGrpSpPr>
          <p:grpSpPr>
            <a:xfrm rot="5400000">
              <a:off x="7812473" y="766864"/>
              <a:ext cx="232250" cy="231525"/>
              <a:chOff x="7443300" y="2363988"/>
              <a:chExt cx="232250" cy="231525"/>
            </a:xfrm>
          </p:grpSpPr>
          <p:sp>
            <p:nvSpPr>
              <p:cNvPr id="6330" name="Google Shape;6330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31" name="Google Shape;6331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32" name="Google Shape;6332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3" name="Google Shape;6333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334" name="Google Shape;6334;p7"/>
            <p:cNvGrpSpPr/>
            <p:nvPr/>
          </p:nvGrpSpPr>
          <p:grpSpPr>
            <a:xfrm rot="5400000">
              <a:off x="7812473" y="999114"/>
              <a:ext cx="232250" cy="231525"/>
              <a:chOff x="7443300" y="2363988"/>
              <a:chExt cx="232250" cy="231525"/>
            </a:xfrm>
          </p:grpSpPr>
          <p:sp>
            <p:nvSpPr>
              <p:cNvPr id="6335" name="Google Shape;6335;p7"/>
              <p:cNvSpPr/>
              <p:nvPr/>
            </p:nvSpPr>
            <p:spPr>
              <a:xfrm>
                <a:off x="7443300" y="2363988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36" name="Google Shape;6336;p7"/>
              <p:cNvGrpSpPr/>
              <p:nvPr/>
            </p:nvGrpSpPr>
            <p:grpSpPr>
              <a:xfrm>
                <a:off x="7484975" y="2401200"/>
                <a:ext cx="157825" cy="157825"/>
                <a:chOff x="4090725" y="355550"/>
                <a:chExt cx="157825" cy="157825"/>
              </a:xfrm>
            </p:grpSpPr>
            <p:sp>
              <p:nvSpPr>
                <p:cNvPr id="6337" name="Google Shape;6337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38" name="Google Shape;6338;p7"/>
                <p:cNvSpPr/>
                <p:nvPr/>
              </p:nvSpPr>
              <p:spPr>
                <a:xfrm>
                  <a:off x="4090725" y="355550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6339" name="Google Shape;6339;p7"/>
          <p:cNvSpPr txBox="1">
            <a:spLocks noGrp="1"/>
          </p:cNvSpPr>
          <p:nvPr>
            <p:ph type="ctrTitle"/>
          </p:nvPr>
        </p:nvSpPr>
        <p:spPr>
          <a:xfrm>
            <a:off x="1763400" y="1360200"/>
            <a:ext cx="6085920" cy="21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CL" sz="5400">
                <a:solidFill>
                  <a:schemeClr val="lt2"/>
                </a:solidFill>
              </a:rPr>
              <a:t>UNIDAD 1</a:t>
            </a:r>
            <a:br>
              <a:rPr lang="es-CL" sz="5400">
                <a:solidFill>
                  <a:schemeClr val="lt2"/>
                </a:solidFill>
              </a:rPr>
            </a:br>
            <a:r>
              <a:rPr lang="es-CL" sz="5400">
                <a:solidFill>
                  <a:schemeClr val="lt2"/>
                </a:solidFill>
              </a:rPr>
              <a:t>NÚMEROS ENTEROS Z</a:t>
            </a:r>
            <a:endParaRPr sz="5500">
              <a:solidFill>
                <a:schemeClr val="accent4"/>
              </a:solidFill>
            </a:endParaRPr>
          </a:p>
        </p:txBody>
      </p:sp>
      <p:sp>
        <p:nvSpPr>
          <p:cNvPr id="6341" name="Google Shape;6341;p7"/>
          <p:cNvSpPr txBox="1">
            <a:spLocks noGrp="1"/>
          </p:cNvSpPr>
          <p:nvPr>
            <p:ph type="ctrTitle"/>
          </p:nvPr>
        </p:nvSpPr>
        <p:spPr>
          <a:xfrm>
            <a:off x="6476028" y="636876"/>
            <a:ext cx="1533600" cy="3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</a:pPr>
            <a:r>
              <a:rPr lang="es-CL" sz="1800" b="1">
                <a:solidFill>
                  <a:schemeClr val="lt1"/>
                </a:solidFill>
                <a:latin typeface="Orbitron"/>
                <a:ea typeface="Orbitron"/>
                <a:cs typeface="Orbitron"/>
                <a:sym typeface="Orbitron"/>
              </a:rPr>
              <a:t>7th grade</a:t>
            </a:r>
            <a:endParaRPr sz="1800" b="1">
              <a:solidFill>
                <a:schemeClr val="lt1"/>
              </a:solidFill>
              <a:latin typeface="Orbitron"/>
              <a:ea typeface="Orbitron"/>
              <a:cs typeface="Orbitron"/>
              <a:sym typeface="Orbitron"/>
            </a:endParaRPr>
          </a:p>
        </p:txBody>
      </p:sp>
      <p:grpSp>
        <p:nvGrpSpPr>
          <p:cNvPr id="6342" name="Google Shape;6342;p7"/>
          <p:cNvGrpSpPr/>
          <p:nvPr/>
        </p:nvGrpSpPr>
        <p:grpSpPr>
          <a:xfrm>
            <a:off x="873800" y="919350"/>
            <a:ext cx="695225" cy="926750"/>
            <a:chOff x="4808588" y="3932700"/>
            <a:chExt cx="695225" cy="926750"/>
          </a:xfrm>
        </p:grpSpPr>
        <p:grpSp>
          <p:nvGrpSpPr>
            <p:cNvPr id="6343" name="Google Shape;6343;p7"/>
            <p:cNvGrpSpPr/>
            <p:nvPr/>
          </p:nvGrpSpPr>
          <p:grpSpPr>
            <a:xfrm>
              <a:off x="4808588" y="3932700"/>
              <a:ext cx="695225" cy="926750"/>
              <a:chOff x="557550" y="469600"/>
              <a:chExt cx="695225" cy="926750"/>
            </a:xfrm>
          </p:grpSpPr>
          <p:sp>
            <p:nvSpPr>
              <p:cNvPr id="6344" name="Google Shape;6344;p7"/>
              <p:cNvSpPr/>
              <p:nvPr/>
            </p:nvSpPr>
            <p:spPr>
              <a:xfrm>
                <a:off x="789025" y="469600"/>
                <a:ext cx="231525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9261" extrusionOk="0">
                    <a:moveTo>
                      <a:pt x="1" y="1"/>
                    </a:moveTo>
                    <a:lnTo>
                      <a:pt x="1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5" name="Google Shape;6345;p7"/>
              <p:cNvSpPr/>
              <p:nvPr/>
            </p:nvSpPr>
            <p:spPr>
              <a:xfrm>
                <a:off x="789025" y="933325"/>
                <a:ext cx="231525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9261" extrusionOk="0">
                    <a:moveTo>
                      <a:pt x="1" y="1"/>
                    </a:moveTo>
                    <a:lnTo>
                      <a:pt x="1" y="9261"/>
                    </a:lnTo>
                    <a:lnTo>
                      <a:pt x="9260" y="9261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6" name="Google Shape;6346;p7"/>
              <p:cNvSpPr/>
              <p:nvPr/>
            </p:nvSpPr>
            <p:spPr>
              <a:xfrm>
                <a:off x="826250" y="970550"/>
                <a:ext cx="157825" cy="157100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284" extrusionOk="0">
                    <a:moveTo>
                      <a:pt x="3156" y="1"/>
                    </a:moveTo>
                    <a:cubicBezTo>
                      <a:pt x="1400" y="1"/>
                      <a:pt x="0" y="1400"/>
                      <a:pt x="0" y="3127"/>
                    </a:cubicBezTo>
                    <a:cubicBezTo>
                      <a:pt x="0" y="4884"/>
                      <a:pt x="1400" y="6283"/>
                      <a:pt x="3156" y="6283"/>
                    </a:cubicBezTo>
                    <a:cubicBezTo>
                      <a:pt x="4883" y="6283"/>
                      <a:pt x="6313" y="4884"/>
                      <a:pt x="6313" y="3127"/>
                    </a:cubicBezTo>
                    <a:cubicBezTo>
                      <a:pt x="6313" y="1400"/>
                      <a:pt x="4883" y="1"/>
                      <a:pt x="3156" y="1"/>
                    </a:cubicBezTo>
                    <a:close/>
                  </a:path>
                </a:pathLst>
              </a:custGeom>
              <a:solidFill>
                <a:srgbClr val="F92E0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7" name="Google Shape;6347;p7"/>
              <p:cNvSpPr/>
              <p:nvPr/>
            </p:nvSpPr>
            <p:spPr>
              <a:xfrm>
                <a:off x="557550" y="933325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9260" y="9261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8" name="Google Shape;6348;p7"/>
              <p:cNvSpPr/>
              <p:nvPr/>
            </p:nvSpPr>
            <p:spPr>
              <a:xfrm>
                <a:off x="557550" y="701100"/>
                <a:ext cx="2315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9260" y="9290"/>
                    </a:lnTo>
                    <a:lnTo>
                      <a:pt x="926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49" name="Google Shape;6349;p7"/>
              <p:cNvSpPr/>
              <p:nvPr/>
            </p:nvSpPr>
            <p:spPr>
              <a:xfrm>
                <a:off x="557550" y="1164825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0" name="Google Shape;6350;p7"/>
              <p:cNvSpPr/>
              <p:nvPr/>
            </p:nvSpPr>
            <p:spPr>
              <a:xfrm>
                <a:off x="1020525" y="933325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9290" y="9261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1" name="Google Shape;6351;p7"/>
              <p:cNvSpPr/>
              <p:nvPr/>
            </p:nvSpPr>
            <p:spPr>
              <a:xfrm>
                <a:off x="1020525" y="701100"/>
                <a:ext cx="23225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9290" y="9290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2" name="Google Shape;6352;p7"/>
              <p:cNvSpPr/>
              <p:nvPr/>
            </p:nvSpPr>
            <p:spPr>
              <a:xfrm>
                <a:off x="1020525" y="1164825"/>
                <a:ext cx="2322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90" y="9260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3" name="Google Shape;6353;p7"/>
              <p:cNvSpPr/>
              <p:nvPr/>
            </p:nvSpPr>
            <p:spPr>
              <a:xfrm>
                <a:off x="557550" y="469600"/>
                <a:ext cx="2315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9260" y="9260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4" name="Google Shape;6354;p7"/>
              <p:cNvSpPr/>
              <p:nvPr/>
            </p:nvSpPr>
            <p:spPr>
              <a:xfrm>
                <a:off x="573925" y="497900"/>
                <a:ext cx="198750" cy="198750"/>
              </a:xfrm>
              <a:custGeom>
                <a:avLst/>
                <a:gdLst/>
                <a:ahLst/>
                <a:cxnLst/>
                <a:rect l="l" t="t" r="r" b="b"/>
                <a:pathLst>
                  <a:path w="7950" h="7950" extrusionOk="0">
                    <a:moveTo>
                      <a:pt x="7950" y="3960"/>
                    </a:moveTo>
                    <a:cubicBezTo>
                      <a:pt x="7950" y="6163"/>
                      <a:pt x="6193" y="7950"/>
                      <a:pt x="3990" y="7950"/>
                    </a:cubicBezTo>
                    <a:cubicBezTo>
                      <a:pt x="1786" y="7950"/>
                      <a:pt x="0" y="6163"/>
                      <a:pt x="0" y="3960"/>
                    </a:cubicBezTo>
                    <a:cubicBezTo>
                      <a:pt x="0" y="1787"/>
                      <a:pt x="1786" y="0"/>
                      <a:pt x="3990" y="0"/>
                    </a:cubicBezTo>
                    <a:cubicBezTo>
                      <a:pt x="6193" y="0"/>
                      <a:pt x="7950" y="1787"/>
                      <a:pt x="7950" y="3960"/>
                    </a:cubicBezTo>
                    <a:close/>
                  </a:path>
                </a:pathLst>
              </a:custGeom>
              <a:gradFill>
                <a:gsLst>
                  <a:gs pos="0">
                    <a:srgbClr val="191919">
                      <a:alpha val="8235"/>
                    </a:srgbClr>
                  </a:gs>
                  <a:gs pos="100000">
                    <a:srgbClr val="737373">
                      <a:alpha val="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5" name="Google Shape;6355;p7"/>
              <p:cNvSpPr/>
              <p:nvPr/>
            </p:nvSpPr>
            <p:spPr>
              <a:xfrm>
                <a:off x="780100" y="701100"/>
                <a:ext cx="895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58" y="9290"/>
                    </a:lnTo>
                    <a:lnTo>
                      <a:pt x="35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6" name="Google Shape;6356;p7"/>
              <p:cNvSpPr/>
              <p:nvPr/>
            </p:nvSpPr>
            <p:spPr>
              <a:xfrm>
                <a:off x="1016050" y="474075"/>
                <a:ext cx="4500" cy="227050"/>
              </a:xfrm>
              <a:custGeom>
                <a:avLst/>
                <a:gdLst/>
                <a:ahLst/>
                <a:cxnLst/>
                <a:rect l="l" t="t" r="r" b="b"/>
                <a:pathLst>
                  <a:path w="180" h="9082" extrusionOk="0">
                    <a:moveTo>
                      <a:pt x="1" y="0"/>
                    </a:moveTo>
                    <a:lnTo>
                      <a:pt x="1" y="9081"/>
                    </a:lnTo>
                    <a:lnTo>
                      <a:pt x="179" y="9081"/>
                    </a:lnTo>
                    <a:lnTo>
                      <a:pt x="179" y="0"/>
                    </a:lnTo>
                    <a:close/>
                  </a:path>
                </a:pathLst>
              </a:custGeom>
              <a:solidFill>
                <a:srgbClr val="D4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7" name="Google Shape;6357;p7"/>
              <p:cNvSpPr/>
              <p:nvPr/>
            </p:nvSpPr>
            <p:spPr>
              <a:xfrm>
                <a:off x="1020525" y="1387400"/>
                <a:ext cx="2322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290" y="357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8" name="Google Shape;6358;p7"/>
              <p:cNvSpPr/>
              <p:nvPr/>
            </p:nvSpPr>
            <p:spPr>
              <a:xfrm>
                <a:off x="1020525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rgbClr val="D4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59" name="Google Shape;6359;p7"/>
              <p:cNvSpPr/>
              <p:nvPr/>
            </p:nvSpPr>
            <p:spPr>
              <a:xfrm>
                <a:off x="557550" y="1387400"/>
                <a:ext cx="23150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260" y="357"/>
                    </a:lnTo>
                    <a:lnTo>
                      <a:pt x="92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0" name="Google Shape;6360;p7"/>
              <p:cNvSpPr/>
              <p:nvPr/>
            </p:nvSpPr>
            <p:spPr>
              <a:xfrm>
                <a:off x="780100" y="1164825"/>
                <a:ext cx="89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58" y="9260"/>
                    </a:lnTo>
                    <a:lnTo>
                      <a:pt x="35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1" name="Google Shape;6361;p7"/>
              <p:cNvSpPr/>
              <p:nvPr/>
            </p:nvSpPr>
            <p:spPr>
              <a:xfrm>
                <a:off x="557550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2" name="Google Shape;6362;p7"/>
              <p:cNvSpPr/>
              <p:nvPr/>
            </p:nvSpPr>
            <p:spPr>
              <a:xfrm>
                <a:off x="1020525" y="710775"/>
                <a:ext cx="23225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9290" y="179"/>
                    </a:lnTo>
                    <a:lnTo>
                      <a:pt x="9290" y="1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3" name="Google Shape;6363;p7"/>
              <p:cNvSpPr/>
              <p:nvPr/>
            </p:nvSpPr>
            <p:spPr>
              <a:xfrm>
                <a:off x="1020525" y="701100"/>
                <a:ext cx="23225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90" h="388" extrusionOk="0">
                    <a:moveTo>
                      <a:pt x="0" y="0"/>
                    </a:moveTo>
                    <a:lnTo>
                      <a:pt x="0" y="388"/>
                    </a:lnTo>
                    <a:lnTo>
                      <a:pt x="9290" y="388"/>
                    </a:lnTo>
                    <a:lnTo>
                      <a:pt x="929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4" name="Google Shape;6364;p7"/>
              <p:cNvSpPr/>
              <p:nvPr/>
            </p:nvSpPr>
            <p:spPr>
              <a:xfrm>
                <a:off x="780100" y="942275"/>
                <a:ext cx="250125" cy="4475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179" extrusionOk="0">
                    <a:moveTo>
                      <a:pt x="0" y="0"/>
                    </a:moveTo>
                    <a:lnTo>
                      <a:pt x="0" y="179"/>
                    </a:lnTo>
                    <a:lnTo>
                      <a:pt x="10004" y="179"/>
                    </a:lnTo>
                    <a:lnTo>
                      <a:pt x="10004" y="0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5" name="Google Shape;6365;p7"/>
              <p:cNvSpPr/>
              <p:nvPr/>
            </p:nvSpPr>
            <p:spPr>
              <a:xfrm>
                <a:off x="780100" y="933325"/>
                <a:ext cx="250125" cy="8975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359" extrusionOk="0">
                    <a:moveTo>
                      <a:pt x="0" y="1"/>
                    </a:moveTo>
                    <a:lnTo>
                      <a:pt x="0" y="358"/>
                    </a:lnTo>
                    <a:lnTo>
                      <a:pt x="10004" y="358"/>
                    </a:lnTo>
                    <a:lnTo>
                      <a:pt x="1000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6" name="Google Shape;6366;p7"/>
              <p:cNvSpPr/>
              <p:nvPr/>
            </p:nvSpPr>
            <p:spPr>
              <a:xfrm>
                <a:off x="557550" y="479275"/>
                <a:ext cx="231500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180" extrusionOk="0">
                    <a:moveTo>
                      <a:pt x="0" y="1"/>
                    </a:moveTo>
                    <a:lnTo>
                      <a:pt x="0" y="179"/>
                    </a:lnTo>
                    <a:lnTo>
                      <a:pt x="9260" y="179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rgbClr val="FFFFFF">
                  <a:alpha val="14901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7" name="Google Shape;6367;p7"/>
              <p:cNvSpPr/>
              <p:nvPr/>
            </p:nvSpPr>
            <p:spPr>
              <a:xfrm>
                <a:off x="557550" y="469600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87" y="9260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8" name="Google Shape;6368;p7"/>
              <p:cNvSpPr/>
              <p:nvPr/>
            </p:nvSpPr>
            <p:spPr>
              <a:xfrm>
                <a:off x="557550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87" y="9290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69" name="Google Shape;6369;p7"/>
              <p:cNvSpPr/>
              <p:nvPr/>
            </p:nvSpPr>
            <p:spPr>
              <a:xfrm>
                <a:off x="557550" y="9333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0" y="1"/>
                    </a:moveTo>
                    <a:lnTo>
                      <a:pt x="0" y="9261"/>
                    </a:lnTo>
                    <a:lnTo>
                      <a:pt x="387" y="9261"/>
                    </a:lnTo>
                    <a:lnTo>
                      <a:pt x="3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0" name="Google Shape;6370;p7"/>
              <p:cNvSpPr/>
              <p:nvPr/>
            </p:nvSpPr>
            <p:spPr>
              <a:xfrm>
                <a:off x="557550" y="469600"/>
                <a:ext cx="231500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60" h="388" extrusionOk="0">
                    <a:moveTo>
                      <a:pt x="0" y="1"/>
                    </a:moveTo>
                    <a:lnTo>
                      <a:pt x="0" y="388"/>
                    </a:lnTo>
                    <a:lnTo>
                      <a:pt x="9260" y="388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1" name="Google Shape;6371;p7"/>
              <p:cNvSpPr/>
              <p:nvPr/>
            </p:nvSpPr>
            <p:spPr>
              <a:xfrm>
                <a:off x="789025" y="479275"/>
                <a:ext cx="231525" cy="45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180" extrusionOk="0">
                    <a:moveTo>
                      <a:pt x="1" y="1"/>
                    </a:moveTo>
                    <a:lnTo>
                      <a:pt x="1" y="179"/>
                    </a:lnTo>
                    <a:lnTo>
                      <a:pt x="9260" y="179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rgbClr val="191919">
                  <a:alpha val="8235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2" name="Google Shape;6372;p7"/>
              <p:cNvSpPr/>
              <p:nvPr/>
            </p:nvSpPr>
            <p:spPr>
              <a:xfrm>
                <a:off x="1011600" y="469600"/>
                <a:ext cx="895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58" h="9261" extrusionOk="0">
                    <a:moveTo>
                      <a:pt x="0" y="1"/>
                    </a:moveTo>
                    <a:lnTo>
                      <a:pt x="0" y="9260"/>
                    </a:lnTo>
                    <a:lnTo>
                      <a:pt x="357" y="9260"/>
                    </a:lnTo>
                    <a:lnTo>
                      <a:pt x="35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3" name="Google Shape;6373;p7"/>
              <p:cNvSpPr/>
              <p:nvPr/>
            </p:nvSpPr>
            <p:spPr>
              <a:xfrm>
                <a:off x="789025" y="469600"/>
                <a:ext cx="231525" cy="9700"/>
              </a:xfrm>
              <a:custGeom>
                <a:avLst/>
                <a:gdLst/>
                <a:ahLst/>
                <a:cxnLst/>
                <a:rect l="l" t="t" r="r" b="b"/>
                <a:pathLst>
                  <a:path w="9261" h="388" extrusionOk="0">
                    <a:moveTo>
                      <a:pt x="1" y="1"/>
                    </a:moveTo>
                    <a:lnTo>
                      <a:pt x="1" y="388"/>
                    </a:lnTo>
                    <a:lnTo>
                      <a:pt x="9260" y="388"/>
                    </a:lnTo>
                    <a:lnTo>
                      <a:pt x="9260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4" name="Google Shape;6374;p7"/>
              <p:cNvSpPr/>
              <p:nvPr/>
            </p:nvSpPr>
            <p:spPr>
              <a:xfrm>
                <a:off x="780100" y="1155900"/>
                <a:ext cx="25012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10005" h="358" extrusionOk="0">
                    <a:moveTo>
                      <a:pt x="0" y="0"/>
                    </a:moveTo>
                    <a:lnTo>
                      <a:pt x="0" y="358"/>
                    </a:lnTo>
                    <a:lnTo>
                      <a:pt x="10004" y="358"/>
                    </a:lnTo>
                    <a:lnTo>
                      <a:pt x="1000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5" name="Google Shape;6375;p7"/>
              <p:cNvSpPr/>
              <p:nvPr/>
            </p:nvSpPr>
            <p:spPr>
              <a:xfrm>
                <a:off x="1020525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0" y="0"/>
                    </a:moveTo>
                    <a:lnTo>
                      <a:pt x="0" y="9290"/>
                    </a:lnTo>
                    <a:lnTo>
                      <a:pt x="387" y="9290"/>
                    </a:lnTo>
                    <a:lnTo>
                      <a:pt x="38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6" name="Google Shape;6376;p7"/>
              <p:cNvSpPr/>
              <p:nvPr/>
            </p:nvSpPr>
            <p:spPr>
              <a:xfrm>
                <a:off x="780100" y="692175"/>
                <a:ext cx="2404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9618" h="358" extrusionOk="0">
                    <a:moveTo>
                      <a:pt x="0" y="0"/>
                    </a:moveTo>
                    <a:lnTo>
                      <a:pt x="0" y="357"/>
                    </a:lnTo>
                    <a:lnTo>
                      <a:pt x="9617" y="357"/>
                    </a:lnTo>
                    <a:lnTo>
                      <a:pt x="96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7" name="Google Shape;6377;p7"/>
              <p:cNvSpPr/>
              <p:nvPr/>
            </p:nvSpPr>
            <p:spPr>
              <a:xfrm>
                <a:off x="1243075" y="9333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1" y="1"/>
                    </a:moveTo>
                    <a:lnTo>
                      <a:pt x="1" y="9261"/>
                    </a:lnTo>
                    <a:lnTo>
                      <a:pt x="388" y="9261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8" name="Google Shape;6378;p7"/>
              <p:cNvSpPr/>
              <p:nvPr/>
            </p:nvSpPr>
            <p:spPr>
              <a:xfrm>
                <a:off x="1243075" y="1164825"/>
                <a:ext cx="9700" cy="231525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61" extrusionOk="0">
                    <a:moveTo>
                      <a:pt x="1" y="1"/>
                    </a:moveTo>
                    <a:lnTo>
                      <a:pt x="1" y="9260"/>
                    </a:lnTo>
                    <a:lnTo>
                      <a:pt x="388" y="9260"/>
                    </a:lnTo>
                    <a:lnTo>
                      <a:pt x="38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79" name="Google Shape;6379;p7"/>
              <p:cNvSpPr/>
              <p:nvPr/>
            </p:nvSpPr>
            <p:spPr>
              <a:xfrm>
                <a:off x="1243075" y="701100"/>
                <a:ext cx="9700" cy="232250"/>
              </a:xfrm>
              <a:custGeom>
                <a:avLst/>
                <a:gdLst/>
                <a:ahLst/>
                <a:cxnLst/>
                <a:rect l="l" t="t" r="r" b="b"/>
                <a:pathLst>
                  <a:path w="388" h="9290" extrusionOk="0">
                    <a:moveTo>
                      <a:pt x="1" y="0"/>
                    </a:moveTo>
                    <a:lnTo>
                      <a:pt x="1" y="9290"/>
                    </a:lnTo>
                    <a:lnTo>
                      <a:pt x="388" y="9290"/>
                    </a:lnTo>
                    <a:lnTo>
                      <a:pt x="38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6380" name="Google Shape;6380;p7"/>
              <p:cNvGrpSpPr/>
              <p:nvPr/>
            </p:nvGrpSpPr>
            <p:grpSpPr>
              <a:xfrm>
                <a:off x="594750" y="506825"/>
                <a:ext cx="157825" cy="157825"/>
                <a:chOff x="594750" y="506825"/>
                <a:chExt cx="157825" cy="157825"/>
              </a:xfrm>
            </p:grpSpPr>
            <p:sp>
              <p:nvSpPr>
                <p:cNvPr id="6381" name="Google Shape;6381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2" name="Google Shape;6382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3" name="Google Shape;6383;p7"/>
              <p:cNvGrpSpPr/>
              <p:nvPr/>
            </p:nvGrpSpPr>
            <p:grpSpPr>
              <a:xfrm>
                <a:off x="826250" y="506825"/>
                <a:ext cx="157825" cy="157825"/>
                <a:chOff x="594750" y="506825"/>
                <a:chExt cx="157825" cy="157825"/>
              </a:xfrm>
            </p:grpSpPr>
            <p:sp>
              <p:nvSpPr>
                <p:cNvPr id="6384" name="Google Shape;6384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5" name="Google Shape;6385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6" name="Google Shape;6386;p7"/>
              <p:cNvGrpSpPr/>
              <p:nvPr/>
            </p:nvGrpSpPr>
            <p:grpSpPr>
              <a:xfrm>
                <a:off x="594750" y="738313"/>
                <a:ext cx="157825" cy="157825"/>
                <a:chOff x="594750" y="506825"/>
                <a:chExt cx="157825" cy="157825"/>
              </a:xfrm>
            </p:grpSpPr>
            <p:sp>
              <p:nvSpPr>
                <p:cNvPr id="6387" name="Google Shape;6387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88" name="Google Shape;6388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89" name="Google Shape;6389;p7"/>
              <p:cNvGrpSpPr/>
              <p:nvPr/>
            </p:nvGrpSpPr>
            <p:grpSpPr>
              <a:xfrm>
                <a:off x="59475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390" name="Google Shape;6390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1" name="Google Shape;6391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2" name="Google Shape;6392;p7"/>
              <p:cNvGrpSpPr/>
              <p:nvPr/>
            </p:nvGrpSpPr>
            <p:grpSpPr>
              <a:xfrm>
                <a:off x="82625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393" name="Google Shape;6393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4" name="Google Shape;6394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5" name="Google Shape;6395;p7"/>
              <p:cNvGrpSpPr/>
              <p:nvPr/>
            </p:nvGrpSpPr>
            <p:grpSpPr>
              <a:xfrm>
                <a:off x="594750" y="1201288"/>
                <a:ext cx="157825" cy="157825"/>
                <a:chOff x="594750" y="506825"/>
                <a:chExt cx="157825" cy="157825"/>
              </a:xfrm>
            </p:grpSpPr>
            <p:sp>
              <p:nvSpPr>
                <p:cNvPr id="6396" name="Google Shape;6396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97" name="Google Shape;6397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398" name="Google Shape;6398;p7"/>
              <p:cNvGrpSpPr/>
              <p:nvPr/>
            </p:nvGrpSpPr>
            <p:grpSpPr>
              <a:xfrm>
                <a:off x="1057738" y="1201288"/>
                <a:ext cx="157825" cy="157825"/>
                <a:chOff x="594750" y="506825"/>
                <a:chExt cx="157825" cy="157825"/>
              </a:xfrm>
            </p:grpSpPr>
            <p:sp>
              <p:nvSpPr>
                <p:cNvPr id="6399" name="Google Shape;6399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0" name="Google Shape;6400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401" name="Google Shape;6401;p7"/>
              <p:cNvGrpSpPr/>
              <p:nvPr/>
            </p:nvGrpSpPr>
            <p:grpSpPr>
              <a:xfrm>
                <a:off x="1057000" y="969800"/>
                <a:ext cx="157825" cy="157825"/>
                <a:chOff x="594750" y="506825"/>
                <a:chExt cx="157825" cy="157825"/>
              </a:xfrm>
            </p:grpSpPr>
            <p:sp>
              <p:nvSpPr>
                <p:cNvPr id="6402" name="Google Shape;6402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3157" y="0"/>
                      </a:moveTo>
                      <a:cubicBezTo>
                        <a:pt x="1400" y="0"/>
                        <a:pt x="1" y="1400"/>
                        <a:pt x="1" y="3156"/>
                      </a:cubicBezTo>
                      <a:cubicBezTo>
                        <a:pt x="1" y="4883"/>
                        <a:pt x="1400" y="6313"/>
                        <a:pt x="3157" y="6313"/>
                      </a:cubicBezTo>
                      <a:cubicBezTo>
                        <a:pt x="4884" y="6313"/>
                        <a:pt x="6313" y="4883"/>
                        <a:pt x="6313" y="3156"/>
                      </a:cubicBezTo>
                      <a:cubicBezTo>
                        <a:pt x="6313" y="1400"/>
                        <a:pt x="4884" y="0"/>
                        <a:pt x="315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03" name="Google Shape;6403;p7"/>
                <p:cNvSpPr/>
                <p:nvPr/>
              </p:nvSpPr>
              <p:spPr>
                <a:xfrm>
                  <a:off x="594750" y="506825"/>
                  <a:ext cx="157825" cy="157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13" h="6313" extrusionOk="0">
                      <a:moveTo>
                        <a:pt x="6313" y="3156"/>
                      </a:moveTo>
                      <a:cubicBezTo>
                        <a:pt x="6313" y="4883"/>
                        <a:pt x="4884" y="6313"/>
                        <a:pt x="3157" y="6313"/>
                      </a:cubicBezTo>
                      <a:cubicBezTo>
                        <a:pt x="1400" y="6313"/>
                        <a:pt x="1" y="4883"/>
                        <a:pt x="1" y="3156"/>
                      </a:cubicBezTo>
                      <a:cubicBezTo>
                        <a:pt x="1" y="1400"/>
                        <a:pt x="1400" y="0"/>
                        <a:pt x="3157" y="0"/>
                      </a:cubicBezTo>
                      <a:cubicBezTo>
                        <a:pt x="4884" y="0"/>
                        <a:pt x="6313" y="1400"/>
                        <a:pt x="6313" y="3156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chemeClr val="lt2"/>
                    </a:gs>
                    <a:gs pos="48000">
                      <a:srgbClr val="FFFFFF">
                        <a:alpha val="21960"/>
                      </a:srgbClr>
                    </a:gs>
                    <a:gs pos="57000">
                      <a:schemeClr val="lt2"/>
                    </a:gs>
                    <a:gs pos="100000">
                      <a:srgbClr val="FFFFFF">
                        <a:alpha val="16078"/>
                      </a:srgb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400"/>
                    <a:buFont typeface="Arial"/>
                    <a:buNone/>
                  </a:pPr>
                  <a:endPara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404" name="Google Shape;6404;p7"/>
            <p:cNvGrpSpPr/>
            <p:nvPr/>
          </p:nvGrpSpPr>
          <p:grpSpPr>
            <a:xfrm>
              <a:off x="5308038" y="4201413"/>
              <a:ext cx="157825" cy="157825"/>
              <a:chOff x="594750" y="506825"/>
              <a:chExt cx="157825" cy="157825"/>
            </a:xfrm>
          </p:grpSpPr>
          <p:sp>
            <p:nvSpPr>
              <p:cNvPr id="6405" name="Google Shape;6405;p7"/>
              <p:cNvSpPr/>
              <p:nvPr/>
            </p:nvSpPr>
            <p:spPr>
              <a:xfrm>
                <a:off x="594750" y="50682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06" name="Google Shape;6406;p7"/>
              <p:cNvSpPr/>
              <p:nvPr/>
            </p:nvSpPr>
            <p:spPr>
              <a:xfrm>
                <a:off x="594750" y="50682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l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07" name="Google Shape;6407;p7"/>
          <p:cNvGrpSpPr/>
          <p:nvPr/>
        </p:nvGrpSpPr>
        <p:grpSpPr>
          <a:xfrm>
            <a:off x="7353595" y="3701235"/>
            <a:ext cx="695250" cy="926750"/>
            <a:chOff x="2410975" y="469600"/>
            <a:chExt cx="695250" cy="926750"/>
          </a:xfrm>
        </p:grpSpPr>
        <p:sp>
          <p:nvSpPr>
            <p:cNvPr id="6408" name="Google Shape;6408;p7"/>
            <p:cNvSpPr/>
            <p:nvPr/>
          </p:nvSpPr>
          <p:spPr>
            <a:xfrm>
              <a:off x="2410975" y="469600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9" name="Google Shape;6409;p7"/>
            <p:cNvSpPr/>
            <p:nvPr/>
          </p:nvSpPr>
          <p:spPr>
            <a:xfrm>
              <a:off x="2410975" y="701100"/>
              <a:ext cx="231500" cy="232250"/>
            </a:xfrm>
            <a:custGeom>
              <a:avLst/>
              <a:gdLst/>
              <a:ahLst/>
              <a:cxnLst/>
              <a:rect l="l" t="t" r="r" b="b"/>
              <a:pathLst>
                <a:path w="9260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0" name="Google Shape;6410;p7"/>
            <p:cNvSpPr/>
            <p:nvPr/>
          </p:nvSpPr>
          <p:spPr>
            <a:xfrm>
              <a:off x="2410975" y="933325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9260" y="9261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1" name="Google Shape;6411;p7"/>
            <p:cNvSpPr/>
            <p:nvPr/>
          </p:nvSpPr>
          <p:spPr>
            <a:xfrm>
              <a:off x="2410975" y="1164825"/>
              <a:ext cx="231500" cy="231525"/>
            </a:xfrm>
            <a:custGeom>
              <a:avLst/>
              <a:gdLst/>
              <a:ahLst/>
              <a:cxnLst/>
              <a:rect l="l" t="t" r="r" b="b"/>
              <a:pathLst>
                <a:path w="926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2" name="Google Shape;6412;p7"/>
            <p:cNvSpPr/>
            <p:nvPr/>
          </p:nvSpPr>
          <p:spPr>
            <a:xfrm>
              <a:off x="2642450" y="1164825"/>
              <a:ext cx="232275" cy="231525"/>
            </a:xfrm>
            <a:custGeom>
              <a:avLst/>
              <a:gdLst/>
              <a:ahLst/>
              <a:cxnLst/>
              <a:rect l="l" t="t" r="r" b="b"/>
              <a:pathLst>
                <a:path w="929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3" name="Google Shape;6413;p7"/>
            <p:cNvSpPr/>
            <p:nvPr/>
          </p:nvSpPr>
          <p:spPr>
            <a:xfrm>
              <a:off x="287470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4" name="Google Shape;6414;p7"/>
            <p:cNvSpPr/>
            <p:nvPr/>
          </p:nvSpPr>
          <p:spPr>
            <a:xfrm>
              <a:off x="2642450" y="469600"/>
              <a:ext cx="232275" cy="231525"/>
            </a:xfrm>
            <a:custGeom>
              <a:avLst/>
              <a:gdLst/>
              <a:ahLst/>
              <a:cxnLst/>
              <a:rect l="l" t="t" r="r" b="b"/>
              <a:pathLst>
                <a:path w="929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5" name="Google Shape;6415;p7"/>
            <p:cNvSpPr/>
            <p:nvPr/>
          </p:nvSpPr>
          <p:spPr>
            <a:xfrm>
              <a:off x="287470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6" name="Google Shape;6416;p7"/>
            <p:cNvSpPr/>
            <p:nvPr/>
          </p:nvSpPr>
          <p:spPr>
            <a:xfrm>
              <a:off x="2410975" y="479275"/>
              <a:ext cx="231500" cy="4500"/>
            </a:xfrm>
            <a:custGeom>
              <a:avLst/>
              <a:gdLst/>
              <a:ahLst/>
              <a:cxnLst/>
              <a:rect l="l" t="t" r="r" b="b"/>
              <a:pathLst>
                <a:path w="9260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7" name="Google Shape;6417;p7"/>
            <p:cNvSpPr/>
            <p:nvPr/>
          </p:nvSpPr>
          <p:spPr>
            <a:xfrm>
              <a:off x="2410975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8" name="Google Shape;6418;p7"/>
            <p:cNvSpPr/>
            <p:nvPr/>
          </p:nvSpPr>
          <p:spPr>
            <a:xfrm>
              <a:off x="2410975" y="469600"/>
              <a:ext cx="231500" cy="9700"/>
            </a:xfrm>
            <a:custGeom>
              <a:avLst/>
              <a:gdLst/>
              <a:ahLst/>
              <a:cxnLst/>
              <a:rect l="l" t="t" r="r" b="b"/>
              <a:pathLst>
                <a:path w="9260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9" name="Google Shape;6419;p7"/>
            <p:cNvSpPr/>
            <p:nvPr/>
          </p:nvSpPr>
          <p:spPr>
            <a:xfrm>
              <a:off x="2410975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0" name="Google Shape;6420;p7"/>
            <p:cNvSpPr/>
            <p:nvPr/>
          </p:nvSpPr>
          <p:spPr>
            <a:xfrm>
              <a:off x="2410975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58" y="926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1" name="Google Shape;6421;p7"/>
            <p:cNvSpPr/>
            <p:nvPr/>
          </p:nvSpPr>
          <p:spPr>
            <a:xfrm>
              <a:off x="2410975" y="1387400"/>
              <a:ext cx="231500" cy="8950"/>
            </a:xfrm>
            <a:custGeom>
              <a:avLst/>
              <a:gdLst/>
              <a:ahLst/>
              <a:cxnLst/>
              <a:rect l="l" t="t" r="r" b="b"/>
              <a:pathLst>
                <a:path w="926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2" name="Google Shape;6422;p7"/>
            <p:cNvSpPr/>
            <p:nvPr/>
          </p:nvSpPr>
          <p:spPr>
            <a:xfrm>
              <a:off x="2410975" y="11648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3" name="Google Shape;6423;p7"/>
            <p:cNvSpPr/>
            <p:nvPr/>
          </p:nvSpPr>
          <p:spPr>
            <a:xfrm>
              <a:off x="2642450" y="1387400"/>
              <a:ext cx="232275" cy="8950"/>
            </a:xfrm>
            <a:custGeom>
              <a:avLst/>
              <a:gdLst/>
              <a:ahLst/>
              <a:cxnLst/>
              <a:rect l="l" t="t" r="r" b="b"/>
              <a:pathLst>
                <a:path w="9291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4" name="Google Shape;6424;p7"/>
            <p:cNvSpPr/>
            <p:nvPr/>
          </p:nvSpPr>
          <p:spPr>
            <a:xfrm>
              <a:off x="2642450" y="1173775"/>
              <a:ext cx="232275" cy="5225"/>
            </a:xfrm>
            <a:custGeom>
              <a:avLst/>
              <a:gdLst/>
              <a:ahLst/>
              <a:cxnLst/>
              <a:rect l="l" t="t" r="r" b="b"/>
              <a:pathLst>
                <a:path w="9291" h="209" extrusionOk="0">
                  <a:moveTo>
                    <a:pt x="1" y="0"/>
                  </a:moveTo>
                  <a:lnTo>
                    <a:pt x="1" y="208"/>
                  </a:lnTo>
                  <a:lnTo>
                    <a:pt x="9290" y="208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5" name="Google Shape;6425;p7"/>
            <p:cNvSpPr/>
            <p:nvPr/>
          </p:nvSpPr>
          <p:spPr>
            <a:xfrm>
              <a:off x="2642450" y="1164825"/>
              <a:ext cx="232275" cy="8975"/>
            </a:xfrm>
            <a:custGeom>
              <a:avLst/>
              <a:gdLst/>
              <a:ahLst/>
              <a:cxnLst/>
              <a:rect l="l" t="t" r="r" b="b"/>
              <a:pathLst>
                <a:path w="9291" h="359" extrusionOk="0">
                  <a:moveTo>
                    <a:pt x="1" y="1"/>
                  </a:moveTo>
                  <a:lnTo>
                    <a:pt x="1" y="358"/>
                  </a:lnTo>
                  <a:lnTo>
                    <a:pt x="9290" y="35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6" name="Google Shape;6426;p7"/>
            <p:cNvSpPr/>
            <p:nvPr/>
          </p:nvSpPr>
          <p:spPr>
            <a:xfrm>
              <a:off x="287470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7" name="Google Shape;6427;p7"/>
            <p:cNvSpPr/>
            <p:nvPr/>
          </p:nvSpPr>
          <p:spPr>
            <a:xfrm>
              <a:off x="2874700" y="1173775"/>
              <a:ext cx="231525" cy="5225"/>
            </a:xfrm>
            <a:custGeom>
              <a:avLst/>
              <a:gdLst/>
              <a:ahLst/>
              <a:cxnLst/>
              <a:rect l="l" t="t" r="r" b="b"/>
              <a:pathLst>
                <a:path w="9261" h="209" extrusionOk="0">
                  <a:moveTo>
                    <a:pt x="0" y="0"/>
                  </a:moveTo>
                  <a:lnTo>
                    <a:pt x="0" y="208"/>
                  </a:lnTo>
                  <a:lnTo>
                    <a:pt x="9260" y="20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8" name="Google Shape;6428;p7"/>
            <p:cNvSpPr/>
            <p:nvPr/>
          </p:nvSpPr>
          <p:spPr>
            <a:xfrm>
              <a:off x="3096525" y="11648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9" name="Google Shape;6429;p7"/>
            <p:cNvSpPr/>
            <p:nvPr/>
          </p:nvSpPr>
          <p:spPr>
            <a:xfrm>
              <a:off x="2874700" y="1164825"/>
              <a:ext cx="231525" cy="8975"/>
            </a:xfrm>
            <a:custGeom>
              <a:avLst/>
              <a:gdLst/>
              <a:ahLst/>
              <a:cxnLst/>
              <a:rect l="l" t="t" r="r" b="b"/>
              <a:pathLst>
                <a:path w="9261" h="359" extrusionOk="0">
                  <a:moveTo>
                    <a:pt x="0" y="1"/>
                  </a:moveTo>
                  <a:lnTo>
                    <a:pt x="0" y="358"/>
                  </a:lnTo>
                  <a:lnTo>
                    <a:pt x="9260" y="35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0" name="Google Shape;6430;p7"/>
            <p:cNvSpPr/>
            <p:nvPr/>
          </p:nvSpPr>
          <p:spPr>
            <a:xfrm>
              <a:off x="2874700" y="92365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1" name="Google Shape;6431;p7"/>
            <p:cNvSpPr/>
            <p:nvPr/>
          </p:nvSpPr>
          <p:spPr>
            <a:xfrm>
              <a:off x="2874700" y="7107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2" name="Google Shape;6432;p7"/>
            <p:cNvSpPr/>
            <p:nvPr/>
          </p:nvSpPr>
          <p:spPr>
            <a:xfrm>
              <a:off x="3096525" y="701100"/>
              <a:ext cx="9700" cy="232250"/>
            </a:xfrm>
            <a:custGeom>
              <a:avLst/>
              <a:gdLst/>
              <a:ahLst/>
              <a:cxnLst/>
              <a:rect l="l" t="t" r="r" b="b"/>
              <a:pathLst>
                <a:path w="38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87" y="929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3" name="Google Shape;6433;p7"/>
            <p:cNvSpPr/>
            <p:nvPr/>
          </p:nvSpPr>
          <p:spPr>
            <a:xfrm>
              <a:off x="2874700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4" name="Google Shape;6434;p7"/>
            <p:cNvSpPr/>
            <p:nvPr/>
          </p:nvSpPr>
          <p:spPr>
            <a:xfrm>
              <a:off x="2642450" y="479275"/>
              <a:ext cx="232275" cy="4500"/>
            </a:xfrm>
            <a:custGeom>
              <a:avLst/>
              <a:gdLst/>
              <a:ahLst/>
              <a:cxnLst/>
              <a:rect l="l" t="t" r="r" b="b"/>
              <a:pathLst>
                <a:path w="9291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290" y="179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5" name="Google Shape;6435;p7"/>
            <p:cNvSpPr/>
            <p:nvPr/>
          </p:nvSpPr>
          <p:spPr>
            <a:xfrm>
              <a:off x="2865025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6" name="Google Shape;6436;p7"/>
            <p:cNvSpPr/>
            <p:nvPr/>
          </p:nvSpPr>
          <p:spPr>
            <a:xfrm>
              <a:off x="2642450" y="469600"/>
              <a:ext cx="232275" cy="9700"/>
            </a:xfrm>
            <a:custGeom>
              <a:avLst/>
              <a:gdLst/>
              <a:ahLst/>
              <a:cxnLst/>
              <a:rect l="l" t="t" r="r" b="b"/>
              <a:pathLst>
                <a:path w="9291" h="388" extrusionOk="0">
                  <a:moveTo>
                    <a:pt x="1" y="1"/>
                  </a:moveTo>
                  <a:lnTo>
                    <a:pt x="1" y="388"/>
                  </a:lnTo>
                  <a:lnTo>
                    <a:pt x="9290" y="38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7" name="Google Shape;6437;p7"/>
            <p:cNvSpPr/>
            <p:nvPr/>
          </p:nvSpPr>
          <p:spPr>
            <a:xfrm>
              <a:off x="2633525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8" name="Google Shape;6438;p7"/>
            <p:cNvSpPr/>
            <p:nvPr/>
          </p:nvSpPr>
          <p:spPr>
            <a:xfrm>
              <a:off x="2633525" y="933325"/>
              <a:ext cx="8950" cy="240475"/>
            </a:xfrm>
            <a:custGeom>
              <a:avLst/>
              <a:gdLst/>
              <a:ahLst/>
              <a:cxnLst/>
              <a:rect l="l" t="t" r="r" b="b"/>
              <a:pathLst>
                <a:path w="358" h="9619" extrusionOk="0">
                  <a:moveTo>
                    <a:pt x="1" y="1"/>
                  </a:moveTo>
                  <a:lnTo>
                    <a:pt x="1" y="9618"/>
                  </a:lnTo>
                  <a:lnTo>
                    <a:pt x="358" y="9618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9" name="Google Shape;6439;p7"/>
            <p:cNvSpPr/>
            <p:nvPr/>
          </p:nvSpPr>
          <p:spPr>
            <a:xfrm>
              <a:off x="2633525" y="692175"/>
              <a:ext cx="241200" cy="8950"/>
            </a:xfrm>
            <a:custGeom>
              <a:avLst/>
              <a:gdLst/>
              <a:ahLst/>
              <a:cxnLst/>
              <a:rect l="l" t="t" r="r" b="b"/>
              <a:pathLst>
                <a:path w="9648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647" y="357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0" name="Google Shape;6440;p7"/>
            <p:cNvSpPr/>
            <p:nvPr/>
          </p:nvSpPr>
          <p:spPr>
            <a:xfrm>
              <a:off x="2874700" y="70110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0"/>
                  </a:moveTo>
                  <a:lnTo>
                    <a:pt x="0" y="388"/>
                  </a:lnTo>
                  <a:lnTo>
                    <a:pt x="9260" y="38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441" name="Google Shape;6441;p7"/>
            <p:cNvGrpSpPr/>
            <p:nvPr/>
          </p:nvGrpSpPr>
          <p:grpSpPr>
            <a:xfrm>
              <a:off x="2447800" y="511288"/>
              <a:ext cx="157825" cy="157825"/>
              <a:chOff x="2447800" y="288300"/>
              <a:chExt cx="157825" cy="157825"/>
            </a:xfrm>
          </p:grpSpPr>
          <p:sp>
            <p:nvSpPr>
              <p:cNvPr id="6442" name="Google Shape;6442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3" name="Google Shape;6443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4" name="Google Shape;6444;p7"/>
            <p:cNvGrpSpPr/>
            <p:nvPr/>
          </p:nvGrpSpPr>
          <p:grpSpPr>
            <a:xfrm>
              <a:off x="2674838" y="511288"/>
              <a:ext cx="157825" cy="157825"/>
              <a:chOff x="2447800" y="288300"/>
              <a:chExt cx="157825" cy="157825"/>
            </a:xfrm>
          </p:grpSpPr>
          <p:sp>
            <p:nvSpPr>
              <p:cNvPr id="6445" name="Google Shape;6445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6" name="Google Shape;6446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47" name="Google Shape;6447;p7"/>
            <p:cNvGrpSpPr/>
            <p:nvPr/>
          </p:nvGrpSpPr>
          <p:grpSpPr>
            <a:xfrm>
              <a:off x="2447800" y="738300"/>
              <a:ext cx="157825" cy="157825"/>
              <a:chOff x="2447800" y="288300"/>
              <a:chExt cx="157825" cy="157825"/>
            </a:xfrm>
          </p:grpSpPr>
          <p:sp>
            <p:nvSpPr>
              <p:cNvPr id="6448" name="Google Shape;6448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49" name="Google Shape;6449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0" name="Google Shape;6450;p7"/>
            <p:cNvGrpSpPr/>
            <p:nvPr/>
          </p:nvGrpSpPr>
          <p:grpSpPr>
            <a:xfrm>
              <a:off x="2447800" y="965313"/>
              <a:ext cx="157825" cy="157825"/>
              <a:chOff x="2447800" y="288300"/>
              <a:chExt cx="157825" cy="157825"/>
            </a:xfrm>
          </p:grpSpPr>
          <p:sp>
            <p:nvSpPr>
              <p:cNvPr id="6451" name="Google Shape;6451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2" name="Google Shape;6452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3" name="Google Shape;6453;p7"/>
            <p:cNvGrpSpPr/>
            <p:nvPr/>
          </p:nvGrpSpPr>
          <p:grpSpPr>
            <a:xfrm>
              <a:off x="2447800" y="1192325"/>
              <a:ext cx="157825" cy="157825"/>
              <a:chOff x="2447800" y="288300"/>
              <a:chExt cx="157825" cy="157825"/>
            </a:xfrm>
          </p:grpSpPr>
          <p:sp>
            <p:nvSpPr>
              <p:cNvPr id="6454" name="Google Shape;6454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5" name="Google Shape;6455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6" name="Google Shape;6456;p7"/>
            <p:cNvGrpSpPr/>
            <p:nvPr/>
          </p:nvGrpSpPr>
          <p:grpSpPr>
            <a:xfrm>
              <a:off x="2679663" y="1204275"/>
              <a:ext cx="157825" cy="157825"/>
              <a:chOff x="2447800" y="288300"/>
              <a:chExt cx="157825" cy="157825"/>
            </a:xfrm>
          </p:grpSpPr>
          <p:sp>
            <p:nvSpPr>
              <p:cNvPr id="6457" name="Google Shape;6457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58" name="Google Shape;6458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59" name="Google Shape;6459;p7"/>
            <p:cNvGrpSpPr/>
            <p:nvPr/>
          </p:nvGrpSpPr>
          <p:grpSpPr>
            <a:xfrm>
              <a:off x="2906700" y="1204275"/>
              <a:ext cx="157825" cy="157825"/>
              <a:chOff x="2447800" y="288300"/>
              <a:chExt cx="157825" cy="157825"/>
            </a:xfrm>
          </p:grpSpPr>
          <p:sp>
            <p:nvSpPr>
              <p:cNvPr id="6460" name="Google Shape;6460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1" name="Google Shape;6461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462" name="Google Shape;6462;p7"/>
            <p:cNvGrpSpPr/>
            <p:nvPr/>
          </p:nvGrpSpPr>
          <p:grpSpPr>
            <a:xfrm>
              <a:off x="2911175" y="738300"/>
              <a:ext cx="157825" cy="157825"/>
              <a:chOff x="2447800" y="288300"/>
              <a:chExt cx="157825" cy="157825"/>
            </a:xfrm>
          </p:grpSpPr>
          <p:sp>
            <p:nvSpPr>
              <p:cNvPr id="6463" name="Google Shape;6463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64" name="Google Shape;6464;p7"/>
              <p:cNvSpPr/>
              <p:nvPr/>
            </p:nvSpPr>
            <p:spPr>
              <a:xfrm>
                <a:off x="2447800" y="288300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4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4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6465" name="Google Shape;6465;p7"/>
          <p:cNvGrpSpPr/>
          <p:nvPr/>
        </p:nvGrpSpPr>
        <p:grpSpPr>
          <a:xfrm>
            <a:off x="873791" y="3458934"/>
            <a:ext cx="695250" cy="1158225"/>
            <a:chOff x="1484250" y="238125"/>
            <a:chExt cx="695250" cy="1158225"/>
          </a:xfrm>
        </p:grpSpPr>
        <p:sp>
          <p:nvSpPr>
            <p:cNvPr id="6466" name="Google Shape;6466;p7"/>
            <p:cNvSpPr/>
            <p:nvPr/>
          </p:nvSpPr>
          <p:spPr>
            <a:xfrm>
              <a:off x="1715750" y="238125"/>
              <a:ext cx="231525" cy="231500"/>
            </a:xfrm>
            <a:custGeom>
              <a:avLst/>
              <a:gdLst/>
              <a:ahLst/>
              <a:cxnLst/>
              <a:rect l="l" t="t" r="r" b="b"/>
              <a:pathLst>
                <a:path w="9261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7" name="Google Shape;6467;p7"/>
            <p:cNvSpPr/>
            <p:nvPr/>
          </p:nvSpPr>
          <p:spPr>
            <a:xfrm>
              <a:off x="171575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0" y="0"/>
                  </a:moveTo>
                  <a:lnTo>
                    <a:pt x="0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8" name="Google Shape;6468;p7"/>
            <p:cNvSpPr/>
            <p:nvPr/>
          </p:nvSpPr>
          <p:spPr>
            <a:xfrm>
              <a:off x="1947250" y="933325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9290" y="9261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9" name="Google Shape;6469;p7"/>
            <p:cNvSpPr/>
            <p:nvPr/>
          </p:nvSpPr>
          <p:spPr>
            <a:xfrm>
              <a:off x="1947250" y="469600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0" name="Google Shape;6470;p7"/>
            <p:cNvSpPr/>
            <p:nvPr/>
          </p:nvSpPr>
          <p:spPr>
            <a:xfrm>
              <a:off x="171575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1" name="Google Shape;6471;p7"/>
            <p:cNvSpPr/>
            <p:nvPr/>
          </p:nvSpPr>
          <p:spPr>
            <a:xfrm>
              <a:off x="1484250" y="469600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2" name="Google Shape;6472;p7"/>
            <p:cNvSpPr/>
            <p:nvPr/>
          </p:nvSpPr>
          <p:spPr>
            <a:xfrm>
              <a:off x="1484250" y="701100"/>
              <a:ext cx="231525" cy="232250"/>
            </a:xfrm>
            <a:custGeom>
              <a:avLst/>
              <a:gdLst/>
              <a:ahLst/>
              <a:cxnLst/>
              <a:rect l="l" t="t" r="r" b="b"/>
              <a:pathLst>
                <a:path w="9261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9260" y="9290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3" name="Google Shape;6473;p7"/>
            <p:cNvSpPr/>
            <p:nvPr/>
          </p:nvSpPr>
          <p:spPr>
            <a:xfrm>
              <a:off x="1484250" y="9333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1"/>
                  </a:lnTo>
                  <a:lnTo>
                    <a:pt x="9260" y="9261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4" name="Google Shape;6474;p7"/>
            <p:cNvSpPr/>
            <p:nvPr/>
          </p:nvSpPr>
          <p:spPr>
            <a:xfrm>
              <a:off x="1947250" y="1164825"/>
              <a:ext cx="232250" cy="231525"/>
            </a:xfrm>
            <a:custGeom>
              <a:avLst/>
              <a:gdLst/>
              <a:ahLst/>
              <a:cxnLst/>
              <a:rect l="l" t="t" r="r" b="b"/>
              <a:pathLst>
                <a:path w="9290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9290" y="9260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5" name="Google Shape;6475;p7"/>
            <p:cNvSpPr/>
            <p:nvPr/>
          </p:nvSpPr>
          <p:spPr>
            <a:xfrm>
              <a:off x="1484250" y="1164825"/>
              <a:ext cx="231525" cy="231525"/>
            </a:xfrm>
            <a:custGeom>
              <a:avLst/>
              <a:gdLst/>
              <a:ahLst/>
              <a:cxnLst/>
              <a:rect l="l" t="t" r="r" b="b"/>
              <a:pathLst>
                <a:path w="9261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9260" y="9260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6" name="Google Shape;6476;p7"/>
            <p:cNvSpPr/>
            <p:nvPr/>
          </p:nvSpPr>
          <p:spPr>
            <a:xfrm>
              <a:off x="1715750" y="247800"/>
              <a:ext cx="231525" cy="4475"/>
            </a:xfrm>
            <a:custGeom>
              <a:avLst/>
              <a:gdLst/>
              <a:ahLst/>
              <a:cxnLst/>
              <a:rect l="l" t="t" r="r" b="b"/>
              <a:pathLst>
                <a:path w="9261" h="179" extrusionOk="0">
                  <a:moveTo>
                    <a:pt x="0" y="0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7" name="Google Shape;6477;p7"/>
            <p:cNvSpPr/>
            <p:nvPr/>
          </p:nvSpPr>
          <p:spPr>
            <a:xfrm>
              <a:off x="1715750" y="238125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0" y="0"/>
                  </a:moveTo>
                  <a:lnTo>
                    <a:pt x="0" y="387"/>
                  </a:lnTo>
                  <a:lnTo>
                    <a:pt x="9260" y="38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8" name="Google Shape;6478;p7"/>
            <p:cNvSpPr/>
            <p:nvPr/>
          </p:nvSpPr>
          <p:spPr>
            <a:xfrm>
              <a:off x="1484250" y="4792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1" y="1"/>
                  </a:moveTo>
                  <a:lnTo>
                    <a:pt x="1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9" name="Google Shape;6479;p7"/>
            <p:cNvSpPr/>
            <p:nvPr/>
          </p:nvSpPr>
          <p:spPr>
            <a:xfrm>
              <a:off x="1484250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0" name="Google Shape;6480;p7"/>
            <p:cNvSpPr/>
            <p:nvPr/>
          </p:nvSpPr>
          <p:spPr>
            <a:xfrm>
              <a:off x="1484250" y="469600"/>
              <a:ext cx="231525" cy="9700"/>
            </a:xfrm>
            <a:custGeom>
              <a:avLst/>
              <a:gdLst/>
              <a:ahLst/>
              <a:cxnLst/>
              <a:rect l="l" t="t" r="r" b="b"/>
              <a:pathLst>
                <a:path w="9261" h="388" extrusionOk="0">
                  <a:moveTo>
                    <a:pt x="1" y="1"/>
                  </a:moveTo>
                  <a:lnTo>
                    <a:pt x="1" y="388"/>
                  </a:lnTo>
                  <a:lnTo>
                    <a:pt x="9260" y="388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1" name="Google Shape;6481;p7"/>
            <p:cNvSpPr/>
            <p:nvPr/>
          </p:nvSpPr>
          <p:spPr>
            <a:xfrm>
              <a:off x="1484250" y="701100"/>
              <a:ext cx="8950" cy="232250"/>
            </a:xfrm>
            <a:custGeom>
              <a:avLst/>
              <a:gdLst/>
              <a:ahLst/>
              <a:cxnLst/>
              <a:rect l="l" t="t" r="r" b="b"/>
              <a:pathLst>
                <a:path w="35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58" y="929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2" name="Google Shape;6482;p7"/>
            <p:cNvSpPr/>
            <p:nvPr/>
          </p:nvSpPr>
          <p:spPr>
            <a:xfrm>
              <a:off x="1484250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1"/>
                  </a:lnTo>
                  <a:lnTo>
                    <a:pt x="358" y="9261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3" name="Google Shape;6483;p7"/>
            <p:cNvSpPr/>
            <p:nvPr/>
          </p:nvSpPr>
          <p:spPr>
            <a:xfrm>
              <a:off x="148425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1" y="0"/>
                  </a:moveTo>
                  <a:lnTo>
                    <a:pt x="1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4" name="Google Shape;6484;p7"/>
            <p:cNvSpPr/>
            <p:nvPr/>
          </p:nvSpPr>
          <p:spPr>
            <a:xfrm>
              <a:off x="1484250" y="11648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1" y="1"/>
                  </a:moveTo>
                  <a:lnTo>
                    <a:pt x="1" y="9260"/>
                  </a:lnTo>
                  <a:lnTo>
                    <a:pt x="358" y="9260"/>
                  </a:lnTo>
                  <a:lnTo>
                    <a:pt x="3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5" name="Google Shape;6485;p7"/>
            <p:cNvSpPr/>
            <p:nvPr/>
          </p:nvSpPr>
          <p:spPr>
            <a:xfrm>
              <a:off x="1715750" y="1387400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60" y="357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6" name="Google Shape;6486;p7"/>
            <p:cNvSpPr/>
            <p:nvPr/>
          </p:nvSpPr>
          <p:spPr>
            <a:xfrm>
              <a:off x="1947250" y="1387400"/>
              <a:ext cx="232250" cy="8950"/>
            </a:xfrm>
            <a:custGeom>
              <a:avLst/>
              <a:gdLst/>
              <a:ahLst/>
              <a:cxnLst/>
              <a:rect l="l" t="t" r="r" b="b"/>
              <a:pathLst>
                <a:path w="929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7" name="Google Shape;6487;p7"/>
            <p:cNvSpPr/>
            <p:nvPr/>
          </p:nvSpPr>
          <p:spPr>
            <a:xfrm>
              <a:off x="2169800" y="11648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8" y="926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8" name="Google Shape;6488;p7"/>
            <p:cNvSpPr/>
            <p:nvPr/>
          </p:nvSpPr>
          <p:spPr>
            <a:xfrm>
              <a:off x="1947250" y="942275"/>
              <a:ext cx="232250" cy="4475"/>
            </a:xfrm>
            <a:custGeom>
              <a:avLst/>
              <a:gdLst/>
              <a:ahLst/>
              <a:cxnLst/>
              <a:rect l="l" t="t" r="r" b="b"/>
              <a:pathLst>
                <a:path w="9290" h="179" extrusionOk="0">
                  <a:moveTo>
                    <a:pt x="0" y="0"/>
                  </a:moveTo>
                  <a:lnTo>
                    <a:pt x="0" y="179"/>
                  </a:lnTo>
                  <a:lnTo>
                    <a:pt x="9290" y="179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9" name="Google Shape;6489;p7"/>
            <p:cNvSpPr/>
            <p:nvPr/>
          </p:nvSpPr>
          <p:spPr>
            <a:xfrm>
              <a:off x="2169800" y="9333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88" y="9261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0" name="Google Shape;6490;p7"/>
            <p:cNvSpPr/>
            <p:nvPr/>
          </p:nvSpPr>
          <p:spPr>
            <a:xfrm>
              <a:off x="1947250" y="933325"/>
              <a:ext cx="232250" cy="8975"/>
            </a:xfrm>
            <a:custGeom>
              <a:avLst/>
              <a:gdLst/>
              <a:ahLst/>
              <a:cxnLst/>
              <a:rect l="l" t="t" r="r" b="b"/>
              <a:pathLst>
                <a:path w="9290" h="359" extrusionOk="0">
                  <a:moveTo>
                    <a:pt x="0" y="1"/>
                  </a:moveTo>
                  <a:lnTo>
                    <a:pt x="0" y="358"/>
                  </a:lnTo>
                  <a:lnTo>
                    <a:pt x="9290" y="35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1" name="Google Shape;6491;p7"/>
            <p:cNvSpPr/>
            <p:nvPr/>
          </p:nvSpPr>
          <p:spPr>
            <a:xfrm>
              <a:off x="1947250" y="692175"/>
              <a:ext cx="232250" cy="8950"/>
            </a:xfrm>
            <a:custGeom>
              <a:avLst/>
              <a:gdLst/>
              <a:ahLst/>
              <a:cxnLst/>
              <a:rect l="l" t="t" r="r" b="b"/>
              <a:pathLst>
                <a:path w="9290" h="358" extrusionOk="0">
                  <a:moveTo>
                    <a:pt x="0" y="0"/>
                  </a:moveTo>
                  <a:lnTo>
                    <a:pt x="0" y="357"/>
                  </a:lnTo>
                  <a:lnTo>
                    <a:pt x="9290" y="357"/>
                  </a:lnTo>
                  <a:lnTo>
                    <a:pt x="929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2" name="Google Shape;6492;p7"/>
            <p:cNvSpPr/>
            <p:nvPr/>
          </p:nvSpPr>
          <p:spPr>
            <a:xfrm>
              <a:off x="1947250" y="479275"/>
              <a:ext cx="232250" cy="4500"/>
            </a:xfrm>
            <a:custGeom>
              <a:avLst/>
              <a:gdLst/>
              <a:ahLst/>
              <a:cxnLst/>
              <a:rect l="l" t="t" r="r" b="b"/>
              <a:pathLst>
                <a:path w="9290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90" y="179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3" name="Google Shape;6493;p7"/>
            <p:cNvSpPr/>
            <p:nvPr/>
          </p:nvSpPr>
          <p:spPr>
            <a:xfrm>
              <a:off x="2169800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8" y="9260"/>
                  </a:lnTo>
                  <a:lnTo>
                    <a:pt x="3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4" name="Google Shape;6494;p7"/>
            <p:cNvSpPr/>
            <p:nvPr/>
          </p:nvSpPr>
          <p:spPr>
            <a:xfrm>
              <a:off x="1947250" y="469600"/>
              <a:ext cx="232250" cy="9700"/>
            </a:xfrm>
            <a:custGeom>
              <a:avLst/>
              <a:gdLst/>
              <a:ahLst/>
              <a:cxnLst/>
              <a:rect l="l" t="t" r="r" b="b"/>
              <a:pathLst>
                <a:path w="9290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290" y="388"/>
                  </a:lnTo>
                  <a:lnTo>
                    <a:pt x="92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5" name="Google Shape;6495;p7"/>
            <p:cNvSpPr/>
            <p:nvPr/>
          </p:nvSpPr>
          <p:spPr>
            <a:xfrm>
              <a:off x="1706825" y="923650"/>
              <a:ext cx="241175" cy="9700"/>
            </a:xfrm>
            <a:custGeom>
              <a:avLst/>
              <a:gdLst/>
              <a:ahLst/>
              <a:cxnLst/>
              <a:rect l="l" t="t" r="r" b="b"/>
              <a:pathLst>
                <a:path w="9647" h="388" extrusionOk="0">
                  <a:moveTo>
                    <a:pt x="0" y="1"/>
                  </a:moveTo>
                  <a:lnTo>
                    <a:pt x="0" y="388"/>
                  </a:lnTo>
                  <a:lnTo>
                    <a:pt x="9647" y="388"/>
                  </a:lnTo>
                  <a:lnTo>
                    <a:pt x="964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6" name="Google Shape;6496;p7"/>
            <p:cNvSpPr/>
            <p:nvPr/>
          </p:nvSpPr>
          <p:spPr>
            <a:xfrm>
              <a:off x="1715750" y="710775"/>
              <a:ext cx="231525" cy="4500"/>
            </a:xfrm>
            <a:custGeom>
              <a:avLst/>
              <a:gdLst/>
              <a:ahLst/>
              <a:cxnLst/>
              <a:rect l="l" t="t" r="r" b="b"/>
              <a:pathLst>
                <a:path w="9261" h="180" extrusionOk="0">
                  <a:moveTo>
                    <a:pt x="0" y="1"/>
                  </a:moveTo>
                  <a:lnTo>
                    <a:pt x="0" y="179"/>
                  </a:lnTo>
                  <a:lnTo>
                    <a:pt x="9260" y="179"/>
                  </a:lnTo>
                  <a:lnTo>
                    <a:pt x="9260" y="1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7" name="Google Shape;6497;p7"/>
            <p:cNvSpPr/>
            <p:nvPr/>
          </p:nvSpPr>
          <p:spPr>
            <a:xfrm>
              <a:off x="1706825" y="701100"/>
              <a:ext cx="241175" cy="9700"/>
            </a:xfrm>
            <a:custGeom>
              <a:avLst/>
              <a:gdLst/>
              <a:ahLst/>
              <a:cxnLst/>
              <a:rect l="l" t="t" r="r" b="b"/>
              <a:pathLst>
                <a:path w="9647" h="388" extrusionOk="0">
                  <a:moveTo>
                    <a:pt x="0" y="0"/>
                  </a:moveTo>
                  <a:lnTo>
                    <a:pt x="0" y="388"/>
                  </a:lnTo>
                  <a:lnTo>
                    <a:pt x="9647" y="388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8" name="Google Shape;6498;p7"/>
            <p:cNvSpPr/>
            <p:nvPr/>
          </p:nvSpPr>
          <p:spPr>
            <a:xfrm>
              <a:off x="1706825" y="933325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57" y="9261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9" name="Google Shape;6499;p7"/>
            <p:cNvSpPr/>
            <p:nvPr/>
          </p:nvSpPr>
          <p:spPr>
            <a:xfrm>
              <a:off x="1715750" y="1173775"/>
              <a:ext cx="231525" cy="5225"/>
            </a:xfrm>
            <a:custGeom>
              <a:avLst/>
              <a:gdLst/>
              <a:ahLst/>
              <a:cxnLst/>
              <a:rect l="l" t="t" r="r" b="b"/>
              <a:pathLst>
                <a:path w="9261" h="209" extrusionOk="0">
                  <a:moveTo>
                    <a:pt x="0" y="0"/>
                  </a:moveTo>
                  <a:lnTo>
                    <a:pt x="0" y="208"/>
                  </a:lnTo>
                  <a:lnTo>
                    <a:pt x="9260" y="20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rgbClr val="537E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0" name="Google Shape;6500;p7"/>
            <p:cNvSpPr/>
            <p:nvPr/>
          </p:nvSpPr>
          <p:spPr>
            <a:xfrm>
              <a:off x="1706825" y="1164825"/>
              <a:ext cx="250125" cy="8975"/>
            </a:xfrm>
            <a:custGeom>
              <a:avLst/>
              <a:gdLst/>
              <a:ahLst/>
              <a:cxnLst/>
              <a:rect l="l" t="t" r="r" b="b"/>
              <a:pathLst>
                <a:path w="10005" h="359" extrusionOk="0">
                  <a:moveTo>
                    <a:pt x="0" y="1"/>
                  </a:moveTo>
                  <a:lnTo>
                    <a:pt x="0" y="358"/>
                  </a:lnTo>
                  <a:lnTo>
                    <a:pt x="10004" y="358"/>
                  </a:lnTo>
                  <a:lnTo>
                    <a:pt x="10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1" name="Google Shape;6501;p7"/>
            <p:cNvSpPr/>
            <p:nvPr/>
          </p:nvSpPr>
          <p:spPr>
            <a:xfrm>
              <a:off x="1947250" y="933325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1"/>
                  </a:lnTo>
                  <a:lnTo>
                    <a:pt x="387" y="9261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2" name="Google Shape;6502;p7"/>
            <p:cNvSpPr/>
            <p:nvPr/>
          </p:nvSpPr>
          <p:spPr>
            <a:xfrm>
              <a:off x="1947250" y="469600"/>
              <a:ext cx="9700" cy="231525"/>
            </a:xfrm>
            <a:custGeom>
              <a:avLst/>
              <a:gdLst/>
              <a:ahLst/>
              <a:cxnLst/>
              <a:rect l="l" t="t" r="r" b="b"/>
              <a:pathLst>
                <a:path w="38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3" name="Google Shape;6503;p7"/>
            <p:cNvSpPr/>
            <p:nvPr/>
          </p:nvSpPr>
          <p:spPr>
            <a:xfrm>
              <a:off x="1938300" y="701100"/>
              <a:ext cx="9700" cy="232250"/>
            </a:xfrm>
            <a:custGeom>
              <a:avLst/>
              <a:gdLst/>
              <a:ahLst/>
              <a:cxnLst/>
              <a:rect l="l" t="t" r="r" b="b"/>
              <a:pathLst>
                <a:path w="388" h="9290" extrusionOk="0">
                  <a:moveTo>
                    <a:pt x="1" y="0"/>
                  </a:moveTo>
                  <a:lnTo>
                    <a:pt x="1" y="9290"/>
                  </a:lnTo>
                  <a:lnTo>
                    <a:pt x="388" y="929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4" name="Google Shape;6504;p7"/>
            <p:cNvSpPr/>
            <p:nvPr/>
          </p:nvSpPr>
          <p:spPr>
            <a:xfrm>
              <a:off x="1715750" y="460675"/>
              <a:ext cx="231525" cy="8950"/>
            </a:xfrm>
            <a:custGeom>
              <a:avLst/>
              <a:gdLst/>
              <a:ahLst/>
              <a:cxnLst/>
              <a:rect l="l" t="t" r="r" b="b"/>
              <a:pathLst>
                <a:path w="9261" h="358" extrusionOk="0">
                  <a:moveTo>
                    <a:pt x="0" y="0"/>
                  </a:moveTo>
                  <a:lnTo>
                    <a:pt x="0" y="358"/>
                  </a:lnTo>
                  <a:lnTo>
                    <a:pt x="9260" y="358"/>
                  </a:lnTo>
                  <a:lnTo>
                    <a:pt x="92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5" name="Google Shape;6505;p7"/>
            <p:cNvSpPr/>
            <p:nvPr/>
          </p:nvSpPr>
          <p:spPr>
            <a:xfrm>
              <a:off x="1938300" y="238125"/>
              <a:ext cx="9700" cy="231500"/>
            </a:xfrm>
            <a:custGeom>
              <a:avLst/>
              <a:gdLst/>
              <a:ahLst/>
              <a:cxnLst/>
              <a:rect l="l" t="t" r="r" b="b"/>
              <a:pathLst>
                <a:path w="388" h="9260" extrusionOk="0">
                  <a:moveTo>
                    <a:pt x="1" y="0"/>
                  </a:moveTo>
                  <a:lnTo>
                    <a:pt x="1" y="9260"/>
                  </a:lnTo>
                  <a:lnTo>
                    <a:pt x="388" y="9260"/>
                  </a:lnTo>
                  <a:lnTo>
                    <a:pt x="3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6" name="Google Shape;6506;p7"/>
            <p:cNvSpPr/>
            <p:nvPr/>
          </p:nvSpPr>
          <p:spPr>
            <a:xfrm>
              <a:off x="1715750" y="238125"/>
              <a:ext cx="9700" cy="231500"/>
            </a:xfrm>
            <a:custGeom>
              <a:avLst/>
              <a:gdLst/>
              <a:ahLst/>
              <a:cxnLst/>
              <a:rect l="l" t="t" r="r" b="b"/>
              <a:pathLst>
                <a:path w="388" h="9260" extrusionOk="0">
                  <a:moveTo>
                    <a:pt x="0" y="0"/>
                  </a:moveTo>
                  <a:lnTo>
                    <a:pt x="0" y="9260"/>
                  </a:lnTo>
                  <a:lnTo>
                    <a:pt x="387" y="9260"/>
                  </a:lnTo>
                  <a:lnTo>
                    <a:pt x="38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7" name="Google Shape;6507;p7"/>
            <p:cNvSpPr/>
            <p:nvPr/>
          </p:nvSpPr>
          <p:spPr>
            <a:xfrm>
              <a:off x="1706825" y="469600"/>
              <a:ext cx="8950" cy="231525"/>
            </a:xfrm>
            <a:custGeom>
              <a:avLst/>
              <a:gdLst/>
              <a:ahLst/>
              <a:cxnLst/>
              <a:rect l="l" t="t" r="r" b="b"/>
              <a:pathLst>
                <a:path w="358" h="9261" extrusionOk="0">
                  <a:moveTo>
                    <a:pt x="0" y="1"/>
                  </a:moveTo>
                  <a:lnTo>
                    <a:pt x="0" y="9260"/>
                  </a:lnTo>
                  <a:lnTo>
                    <a:pt x="357" y="9260"/>
                  </a:lnTo>
                  <a:lnTo>
                    <a:pt x="35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508" name="Google Shape;6508;p7"/>
            <p:cNvGrpSpPr/>
            <p:nvPr/>
          </p:nvGrpSpPr>
          <p:grpSpPr>
            <a:xfrm>
              <a:off x="1521463" y="511275"/>
              <a:ext cx="157825" cy="157825"/>
              <a:chOff x="1445263" y="511275"/>
              <a:chExt cx="157825" cy="157825"/>
            </a:xfrm>
          </p:grpSpPr>
          <p:sp>
            <p:nvSpPr>
              <p:cNvPr id="6509" name="Google Shape;6509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0" name="Google Shape;6510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1" name="Google Shape;6511;p7"/>
            <p:cNvGrpSpPr/>
            <p:nvPr/>
          </p:nvGrpSpPr>
          <p:grpSpPr>
            <a:xfrm>
              <a:off x="1984450" y="511275"/>
              <a:ext cx="157825" cy="157825"/>
              <a:chOff x="1445263" y="511275"/>
              <a:chExt cx="157825" cy="157825"/>
            </a:xfrm>
          </p:grpSpPr>
          <p:sp>
            <p:nvSpPr>
              <p:cNvPr id="6512" name="Google Shape;6512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3" name="Google Shape;6513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4" name="Google Shape;6514;p7"/>
            <p:cNvGrpSpPr/>
            <p:nvPr/>
          </p:nvGrpSpPr>
          <p:grpSpPr>
            <a:xfrm>
              <a:off x="1521463" y="738313"/>
              <a:ext cx="157825" cy="157825"/>
              <a:chOff x="1445263" y="511275"/>
              <a:chExt cx="157825" cy="157825"/>
            </a:xfrm>
          </p:grpSpPr>
          <p:sp>
            <p:nvSpPr>
              <p:cNvPr id="6515" name="Google Shape;6515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6" name="Google Shape;6516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17" name="Google Shape;6517;p7"/>
            <p:cNvGrpSpPr/>
            <p:nvPr/>
          </p:nvGrpSpPr>
          <p:grpSpPr>
            <a:xfrm>
              <a:off x="1521463" y="965350"/>
              <a:ext cx="157825" cy="157825"/>
              <a:chOff x="1445263" y="511275"/>
              <a:chExt cx="157825" cy="157825"/>
            </a:xfrm>
          </p:grpSpPr>
          <p:sp>
            <p:nvSpPr>
              <p:cNvPr id="6518" name="Google Shape;6518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19" name="Google Shape;6519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0" name="Google Shape;6520;p7"/>
            <p:cNvGrpSpPr/>
            <p:nvPr/>
          </p:nvGrpSpPr>
          <p:grpSpPr>
            <a:xfrm>
              <a:off x="1521463" y="1192388"/>
              <a:ext cx="157825" cy="157825"/>
              <a:chOff x="1445263" y="511275"/>
              <a:chExt cx="157825" cy="157825"/>
            </a:xfrm>
          </p:grpSpPr>
          <p:sp>
            <p:nvSpPr>
              <p:cNvPr id="6521" name="Google Shape;6521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2" name="Google Shape;6522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3" name="Google Shape;6523;p7"/>
            <p:cNvGrpSpPr/>
            <p:nvPr/>
          </p:nvGrpSpPr>
          <p:grpSpPr>
            <a:xfrm>
              <a:off x="1984450" y="976875"/>
              <a:ext cx="157825" cy="157825"/>
              <a:chOff x="1445263" y="511275"/>
              <a:chExt cx="157825" cy="157825"/>
            </a:xfrm>
          </p:grpSpPr>
          <p:sp>
            <p:nvSpPr>
              <p:cNvPr id="6524" name="Google Shape;6524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5" name="Google Shape;6525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6" name="Google Shape;6526;p7"/>
            <p:cNvGrpSpPr/>
            <p:nvPr/>
          </p:nvGrpSpPr>
          <p:grpSpPr>
            <a:xfrm>
              <a:off x="1984450" y="1197213"/>
              <a:ext cx="157825" cy="157825"/>
              <a:chOff x="1445263" y="511275"/>
              <a:chExt cx="157825" cy="157825"/>
            </a:xfrm>
          </p:grpSpPr>
          <p:sp>
            <p:nvSpPr>
              <p:cNvPr id="6527" name="Google Shape;6527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28" name="Google Shape;6528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29" name="Google Shape;6529;p7"/>
            <p:cNvGrpSpPr/>
            <p:nvPr/>
          </p:nvGrpSpPr>
          <p:grpSpPr>
            <a:xfrm>
              <a:off x="1748488" y="1192388"/>
              <a:ext cx="157825" cy="157825"/>
              <a:chOff x="1445263" y="511275"/>
              <a:chExt cx="157825" cy="157825"/>
            </a:xfrm>
          </p:grpSpPr>
          <p:sp>
            <p:nvSpPr>
              <p:cNvPr id="6530" name="Google Shape;6530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1" name="Google Shape;6531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2" name="Google Shape;6532;p7"/>
            <p:cNvGrpSpPr/>
            <p:nvPr/>
          </p:nvGrpSpPr>
          <p:grpSpPr>
            <a:xfrm>
              <a:off x="1748488" y="740538"/>
              <a:ext cx="157825" cy="157825"/>
              <a:chOff x="1445263" y="511275"/>
              <a:chExt cx="157825" cy="157825"/>
            </a:xfrm>
          </p:grpSpPr>
          <p:sp>
            <p:nvSpPr>
              <p:cNvPr id="6533" name="Google Shape;6533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4" name="Google Shape;6534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535" name="Google Shape;6535;p7"/>
            <p:cNvGrpSpPr/>
            <p:nvPr/>
          </p:nvGrpSpPr>
          <p:grpSpPr>
            <a:xfrm>
              <a:off x="1748488" y="277550"/>
              <a:ext cx="157825" cy="157825"/>
              <a:chOff x="1445263" y="511275"/>
              <a:chExt cx="157825" cy="157825"/>
            </a:xfrm>
          </p:grpSpPr>
          <p:sp>
            <p:nvSpPr>
              <p:cNvPr id="6536" name="Google Shape;6536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3157" y="0"/>
                    </a:moveTo>
                    <a:cubicBezTo>
                      <a:pt x="1400" y="0"/>
                      <a:pt x="1" y="1400"/>
                      <a:pt x="1" y="3156"/>
                    </a:cubicBezTo>
                    <a:cubicBezTo>
                      <a:pt x="1" y="4883"/>
                      <a:pt x="1400" y="6313"/>
                      <a:pt x="3157" y="6313"/>
                    </a:cubicBezTo>
                    <a:cubicBezTo>
                      <a:pt x="4884" y="6313"/>
                      <a:pt x="6313" y="4883"/>
                      <a:pt x="6313" y="3156"/>
                    </a:cubicBezTo>
                    <a:cubicBezTo>
                      <a:pt x="6313" y="1400"/>
                      <a:pt x="4884" y="0"/>
                      <a:pt x="315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37" name="Google Shape;6537;p7"/>
              <p:cNvSpPr/>
              <p:nvPr/>
            </p:nvSpPr>
            <p:spPr>
              <a:xfrm>
                <a:off x="1445263" y="511275"/>
                <a:ext cx="157825" cy="157825"/>
              </a:xfrm>
              <a:custGeom>
                <a:avLst/>
                <a:gdLst/>
                <a:ahLst/>
                <a:cxnLst/>
                <a:rect l="l" t="t" r="r" b="b"/>
                <a:pathLst>
                  <a:path w="6313" h="6313" extrusionOk="0">
                    <a:moveTo>
                      <a:pt x="6313" y="3156"/>
                    </a:moveTo>
                    <a:cubicBezTo>
                      <a:pt x="6313" y="4883"/>
                      <a:pt x="4884" y="6313"/>
                      <a:pt x="3157" y="6313"/>
                    </a:cubicBezTo>
                    <a:cubicBezTo>
                      <a:pt x="1400" y="6313"/>
                      <a:pt x="1" y="4883"/>
                      <a:pt x="1" y="3156"/>
                    </a:cubicBezTo>
                    <a:cubicBezTo>
                      <a:pt x="1" y="1400"/>
                      <a:pt x="1400" y="0"/>
                      <a:pt x="3157" y="0"/>
                    </a:cubicBezTo>
                    <a:cubicBezTo>
                      <a:pt x="4884" y="0"/>
                      <a:pt x="6313" y="1400"/>
                      <a:pt x="6313" y="315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48000">
                    <a:srgbClr val="FFFFFF">
                      <a:alpha val="21960"/>
                    </a:srgbClr>
                  </a:gs>
                  <a:gs pos="57000">
                    <a:schemeClr val="accent2"/>
                  </a:gs>
                  <a:gs pos="100000">
                    <a:srgbClr val="FFFFFF">
                      <a:alpha val="16078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636C6D1E-EBC2-8448-98AB-A79672F78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2660" y="3537462"/>
            <a:ext cx="2447400" cy="50057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731E702-B869-534E-9A18-67C813676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40779" cy="514350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9E6415-480A-E24B-B982-792DC54C49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519" y="0"/>
            <a:ext cx="3902481" cy="5143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3622E884-EB74-FD46-BF74-6DE8950EDBE9}"/>
              </a:ext>
            </a:extLst>
          </p:cNvPr>
          <p:cNvSpPr txBox="1"/>
          <p:nvPr/>
        </p:nvSpPr>
        <p:spPr>
          <a:xfrm>
            <a:off x="2892389" y="1158949"/>
            <a:ext cx="1605183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050" dirty="0"/>
              <a:t>Martes: subió 3º</a:t>
            </a:r>
          </a:p>
          <a:p>
            <a:r>
              <a:rPr lang="es-CL" sz="1050" dirty="0"/>
              <a:t>Jueves: subió 6º</a:t>
            </a:r>
          </a:p>
          <a:p>
            <a:r>
              <a:rPr lang="es-CL" sz="1050" dirty="0"/>
              <a:t>Sábado: subió 6º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1" name="Entrada de lápiz 10">
                <a:extLst>
                  <a:ext uri="{FF2B5EF4-FFF2-40B4-BE49-F238E27FC236}">
                    <a16:creationId xmlns:a16="http://schemas.microsoft.com/office/drawing/2014/main" id="{DC7BDFAD-583E-6645-8572-CBE2C587504C}"/>
                  </a:ext>
                </a:extLst>
              </p14:cNvPr>
              <p14:cNvContentPartPr/>
              <p14:nvPr/>
            </p14:nvContentPartPr>
            <p14:xfrm>
              <a:off x="1113907" y="2029320"/>
              <a:ext cx="1099080" cy="204120"/>
            </p14:xfrm>
          </p:contentPart>
        </mc:Choice>
        <mc:Fallback xmlns="">
          <p:pic>
            <p:nvPicPr>
              <p:cNvPr id="11" name="Entrada de lápiz 10">
                <a:extLst>
                  <a:ext uri="{FF2B5EF4-FFF2-40B4-BE49-F238E27FC236}">
                    <a16:creationId xmlns:a16="http://schemas.microsoft.com/office/drawing/2014/main" id="{DC7BDFAD-583E-6645-8572-CBE2C587504C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06345" y="2021747"/>
                <a:ext cx="1114205" cy="2192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2" name="Entrada de lápiz 11">
                <a:extLst>
                  <a:ext uri="{FF2B5EF4-FFF2-40B4-BE49-F238E27FC236}">
                    <a16:creationId xmlns:a16="http://schemas.microsoft.com/office/drawing/2014/main" id="{B929698D-6F3E-1749-8690-6CF20FF5BE02}"/>
                  </a:ext>
                </a:extLst>
              </p14:cNvPr>
              <p14:cNvContentPartPr/>
              <p14:nvPr/>
            </p14:nvContentPartPr>
            <p14:xfrm>
              <a:off x="1628347" y="1966320"/>
              <a:ext cx="23400" cy="5400"/>
            </p14:xfrm>
          </p:contentPart>
        </mc:Choice>
        <mc:Fallback xmlns="">
          <p:pic>
            <p:nvPicPr>
              <p:cNvPr id="12" name="Entrada de lápiz 11">
                <a:extLst>
                  <a:ext uri="{FF2B5EF4-FFF2-40B4-BE49-F238E27FC236}">
                    <a16:creationId xmlns:a16="http://schemas.microsoft.com/office/drawing/2014/main" id="{B929698D-6F3E-1749-8690-6CF20FF5BE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620787" y="1959120"/>
                <a:ext cx="3852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3DBFAF1E-9FC5-E248-8A08-2B2F74E6A1F4}"/>
                  </a:ext>
                </a:extLst>
              </p14:cNvPr>
              <p14:cNvContentPartPr/>
              <p14:nvPr/>
            </p14:nvContentPartPr>
            <p14:xfrm>
              <a:off x="1619707" y="1946520"/>
              <a:ext cx="15120" cy="180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3DBFAF1E-9FC5-E248-8A08-2B2F74E6A1F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612147" y="1938960"/>
                <a:ext cx="29880" cy="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42646DC5-B496-644F-9A84-790FF3F66F68}"/>
                  </a:ext>
                </a:extLst>
              </p14:cNvPr>
              <p14:cNvContentPartPr/>
              <p14:nvPr/>
            </p14:nvContentPartPr>
            <p14:xfrm>
              <a:off x="998707" y="2611440"/>
              <a:ext cx="30240" cy="900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42646DC5-B496-644F-9A84-790FF3F66F6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1147" y="2603880"/>
                <a:ext cx="450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C291BB53-EE4E-1B46-8FF3-6B02204A377B}"/>
                  </a:ext>
                </a:extLst>
              </p14:cNvPr>
              <p14:cNvContentPartPr/>
              <p14:nvPr/>
            </p14:nvContentPartPr>
            <p14:xfrm>
              <a:off x="1002307" y="2530800"/>
              <a:ext cx="259560" cy="6264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C291BB53-EE4E-1B46-8FF3-6B02204A377B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994747" y="2523196"/>
                <a:ext cx="274680" cy="778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5906452E-AE92-F44C-A006-FF4BB52FBB1B}"/>
                  </a:ext>
                </a:extLst>
              </p14:cNvPr>
              <p14:cNvContentPartPr/>
              <p14:nvPr/>
            </p14:nvContentPartPr>
            <p14:xfrm>
              <a:off x="115267" y="2245680"/>
              <a:ext cx="137880" cy="8424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5906452E-AE92-F44C-A006-FF4BB52FBB1B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07707" y="2238449"/>
                <a:ext cx="153000" cy="99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9CB1881F-3A35-6C43-B007-837514148B13}"/>
                  </a:ext>
                </a:extLst>
              </p14:cNvPr>
              <p14:cNvContentPartPr/>
              <p14:nvPr/>
            </p14:nvContentPartPr>
            <p14:xfrm>
              <a:off x="149827" y="2131920"/>
              <a:ext cx="13320" cy="7200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9CB1881F-3A35-6C43-B007-837514148B1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2627" y="2124360"/>
                <a:ext cx="2844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4" name="Entrada de lápiz 43">
                <a:extLst>
                  <a:ext uri="{FF2B5EF4-FFF2-40B4-BE49-F238E27FC236}">
                    <a16:creationId xmlns:a16="http://schemas.microsoft.com/office/drawing/2014/main" id="{ABB58402-3076-864F-9671-474EC02FEA69}"/>
                  </a:ext>
                </a:extLst>
              </p14:cNvPr>
              <p14:cNvContentPartPr/>
              <p14:nvPr/>
            </p14:nvContentPartPr>
            <p14:xfrm>
              <a:off x="25267" y="2367720"/>
              <a:ext cx="266760" cy="246240"/>
            </p14:xfrm>
          </p:contentPart>
        </mc:Choice>
        <mc:Fallback xmlns="">
          <p:pic>
            <p:nvPicPr>
              <p:cNvPr id="44" name="Entrada de lápiz 43">
                <a:extLst>
                  <a:ext uri="{FF2B5EF4-FFF2-40B4-BE49-F238E27FC236}">
                    <a16:creationId xmlns:a16="http://schemas.microsoft.com/office/drawing/2014/main" id="{ABB58402-3076-864F-9671-474EC02FEA6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707" y="2360160"/>
                <a:ext cx="28188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C26B9A43-CEB0-1A49-B758-9959DF52D65F}"/>
                  </a:ext>
                </a:extLst>
              </p14:cNvPr>
              <p14:cNvContentPartPr/>
              <p14:nvPr/>
            </p14:nvContentPartPr>
            <p14:xfrm>
              <a:off x="1041547" y="2649240"/>
              <a:ext cx="188640" cy="12060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C26B9A43-CEB0-1A49-B758-9959DF52D65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33987" y="2641680"/>
                <a:ext cx="2037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8DFC5EC0-4689-2E4B-9FCE-A543ED4CCC52}"/>
                  </a:ext>
                </a:extLst>
              </p14:cNvPr>
              <p14:cNvContentPartPr/>
              <p14:nvPr/>
            </p14:nvContentPartPr>
            <p14:xfrm>
              <a:off x="825907" y="2660760"/>
              <a:ext cx="95040" cy="7632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8DFC5EC0-4689-2E4B-9FCE-A543ED4CCC5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818347" y="2653200"/>
                <a:ext cx="11016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2" name="Entrada de lápiz 51">
                <a:extLst>
                  <a:ext uri="{FF2B5EF4-FFF2-40B4-BE49-F238E27FC236}">
                    <a16:creationId xmlns:a16="http://schemas.microsoft.com/office/drawing/2014/main" id="{D238D0B2-5D92-8D48-B450-1E818FC17156}"/>
                  </a:ext>
                </a:extLst>
              </p14:cNvPr>
              <p14:cNvContentPartPr/>
              <p14:nvPr/>
            </p14:nvContentPartPr>
            <p14:xfrm>
              <a:off x="1789987" y="2581200"/>
              <a:ext cx="18360" cy="2520"/>
            </p14:xfrm>
          </p:contentPart>
        </mc:Choice>
        <mc:Fallback xmlns="">
          <p:pic>
            <p:nvPicPr>
              <p:cNvPr id="52" name="Entrada de lápiz 51">
                <a:extLst>
                  <a:ext uri="{FF2B5EF4-FFF2-40B4-BE49-F238E27FC236}">
                    <a16:creationId xmlns:a16="http://schemas.microsoft.com/office/drawing/2014/main" id="{D238D0B2-5D92-8D48-B450-1E818FC17156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782427" y="2573640"/>
                <a:ext cx="334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3" name="Entrada de lápiz 52">
                <a:extLst>
                  <a:ext uri="{FF2B5EF4-FFF2-40B4-BE49-F238E27FC236}">
                    <a16:creationId xmlns:a16="http://schemas.microsoft.com/office/drawing/2014/main" id="{50EC1641-F96D-A949-A0A6-DCE406D0B9A5}"/>
                  </a:ext>
                </a:extLst>
              </p14:cNvPr>
              <p14:cNvContentPartPr/>
              <p14:nvPr/>
            </p14:nvContentPartPr>
            <p14:xfrm>
              <a:off x="1791427" y="2610000"/>
              <a:ext cx="17640" cy="1440"/>
            </p14:xfrm>
          </p:contentPart>
        </mc:Choice>
        <mc:Fallback xmlns="">
          <p:pic>
            <p:nvPicPr>
              <p:cNvPr id="53" name="Entrada de lápiz 52">
                <a:extLst>
                  <a:ext uri="{FF2B5EF4-FFF2-40B4-BE49-F238E27FC236}">
                    <a16:creationId xmlns:a16="http://schemas.microsoft.com/office/drawing/2014/main" id="{50EC1641-F96D-A949-A0A6-DCE406D0B9A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783867" y="2602440"/>
                <a:ext cx="3240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4B6991AD-D390-9042-A4E2-CA4D848BBC3A}"/>
                  </a:ext>
                </a:extLst>
              </p14:cNvPr>
              <p14:cNvContentPartPr/>
              <p14:nvPr/>
            </p14:nvContentPartPr>
            <p14:xfrm>
              <a:off x="1868827" y="2521800"/>
              <a:ext cx="129240" cy="8172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4B6991AD-D390-9042-A4E2-CA4D848BBC3A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861267" y="2514207"/>
                <a:ext cx="144360" cy="969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FD5A83B8-8EBD-5A45-B3BE-FB07FC26D723}"/>
                  </a:ext>
                </a:extLst>
              </p14:cNvPr>
              <p14:cNvContentPartPr/>
              <p14:nvPr/>
            </p14:nvContentPartPr>
            <p14:xfrm>
              <a:off x="1680547" y="2664720"/>
              <a:ext cx="86400" cy="6120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FD5A83B8-8EBD-5A45-B3BE-FB07FC26D72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672987" y="2657520"/>
                <a:ext cx="101520" cy="7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FDCD0201-CC97-2D49-814A-86113FB78294}"/>
                  </a:ext>
                </a:extLst>
              </p14:cNvPr>
              <p14:cNvContentPartPr/>
              <p14:nvPr/>
            </p14:nvContentPartPr>
            <p14:xfrm>
              <a:off x="1903387" y="2664360"/>
              <a:ext cx="167760" cy="9000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FDCD0201-CC97-2D49-814A-86113FB7829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895843" y="2656800"/>
                <a:ext cx="182848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9" name="Entrada de lápiz 68">
                <a:extLst>
                  <a:ext uri="{FF2B5EF4-FFF2-40B4-BE49-F238E27FC236}">
                    <a16:creationId xmlns:a16="http://schemas.microsoft.com/office/drawing/2014/main" id="{D484831B-C94D-D740-93C4-4F4C9CF3AADD}"/>
                  </a:ext>
                </a:extLst>
              </p14:cNvPr>
              <p14:cNvContentPartPr/>
              <p14:nvPr/>
            </p14:nvContentPartPr>
            <p14:xfrm>
              <a:off x="2420347" y="2552760"/>
              <a:ext cx="82440" cy="86400"/>
            </p14:xfrm>
          </p:contentPart>
        </mc:Choice>
        <mc:Fallback xmlns="">
          <p:pic>
            <p:nvPicPr>
              <p:cNvPr id="69" name="Entrada de lápiz 68">
                <a:extLst>
                  <a:ext uri="{FF2B5EF4-FFF2-40B4-BE49-F238E27FC236}">
                    <a16:creationId xmlns:a16="http://schemas.microsoft.com/office/drawing/2014/main" id="{D484831B-C94D-D740-93C4-4F4C9CF3AADD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12787" y="2545200"/>
                <a:ext cx="9756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0" name="Entrada de lápiz 69">
                <a:extLst>
                  <a:ext uri="{FF2B5EF4-FFF2-40B4-BE49-F238E27FC236}">
                    <a16:creationId xmlns:a16="http://schemas.microsoft.com/office/drawing/2014/main" id="{02350A14-023C-F644-B61E-910CB17FE6F1}"/>
                  </a:ext>
                </a:extLst>
              </p14:cNvPr>
              <p14:cNvContentPartPr/>
              <p14:nvPr/>
            </p14:nvContentPartPr>
            <p14:xfrm>
              <a:off x="2647507" y="2578320"/>
              <a:ext cx="27000" cy="4320"/>
            </p14:xfrm>
          </p:contentPart>
        </mc:Choice>
        <mc:Fallback xmlns="">
          <p:pic>
            <p:nvPicPr>
              <p:cNvPr id="70" name="Entrada de lápiz 69">
                <a:extLst>
                  <a:ext uri="{FF2B5EF4-FFF2-40B4-BE49-F238E27FC236}">
                    <a16:creationId xmlns:a16="http://schemas.microsoft.com/office/drawing/2014/main" id="{02350A14-023C-F644-B61E-910CB17FE6F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639947" y="2570760"/>
                <a:ext cx="4212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1" name="Entrada de lápiz 70">
                <a:extLst>
                  <a:ext uri="{FF2B5EF4-FFF2-40B4-BE49-F238E27FC236}">
                    <a16:creationId xmlns:a16="http://schemas.microsoft.com/office/drawing/2014/main" id="{E96B7FFF-F544-1C41-B412-45064B193588}"/>
                  </a:ext>
                </a:extLst>
              </p14:cNvPr>
              <p14:cNvContentPartPr/>
              <p14:nvPr/>
            </p14:nvContentPartPr>
            <p14:xfrm>
              <a:off x="2650027" y="2614680"/>
              <a:ext cx="20160" cy="2880"/>
            </p14:xfrm>
          </p:contentPart>
        </mc:Choice>
        <mc:Fallback xmlns="">
          <p:pic>
            <p:nvPicPr>
              <p:cNvPr id="71" name="Entrada de lápiz 70">
                <a:extLst>
                  <a:ext uri="{FF2B5EF4-FFF2-40B4-BE49-F238E27FC236}">
                    <a16:creationId xmlns:a16="http://schemas.microsoft.com/office/drawing/2014/main" id="{E96B7FFF-F544-1C41-B412-45064B19358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642467" y="2607120"/>
                <a:ext cx="3492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C7C78519-D863-0242-B71D-84707F91E2A0}"/>
                  </a:ext>
                </a:extLst>
              </p14:cNvPr>
              <p14:cNvContentPartPr/>
              <p14:nvPr/>
            </p14:nvContentPartPr>
            <p14:xfrm>
              <a:off x="2729587" y="2534760"/>
              <a:ext cx="63720" cy="11160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C7C78519-D863-0242-B71D-84707F91E2A0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722027" y="2527200"/>
                <a:ext cx="788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8" name="Entrada de lápiz 77">
                <a:extLst>
                  <a:ext uri="{FF2B5EF4-FFF2-40B4-BE49-F238E27FC236}">
                    <a16:creationId xmlns:a16="http://schemas.microsoft.com/office/drawing/2014/main" id="{00771A2E-783F-714E-A50C-28937A94834F}"/>
                  </a:ext>
                </a:extLst>
              </p14:cNvPr>
              <p14:cNvContentPartPr/>
              <p14:nvPr/>
            </p14:nvContentPartPr>
            <p14:xfrm>
              <a:off x="2437627" y="2674800"/>
              <a:ext cx="92160" cy="78480"/>
            </p14:xfrm>
          </p:contentPart>
        </mc:Choice>
        <mc:Fallback xmlns="">
          <p:pic>
            <p:nvPicPr>
              <p:cNvPr id="78" name="Entrada de lápiz 77">
                <a:extLst>
                  <a:ext uri="{FF2B5EF4-FFF2-40B4-BE49-F238E27FC236}">
                    <a16:creationId xmlns:a16="http://schemas.microsoft.com/office/drawing/2014/main" id="{00771A2E-783F-714E-A50C-28937A94834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30067" y="2667600"/>
                <a:ext cx="1069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BDF3A4F4-200C-A549-AC72-9B273F9F6443}"/>
                  </a:ext>
                </a:extLst>
              </p14:cNvPr>
              <p14:cNvContentPartPr/>
              <p14:nvPr/>
            </p14:nvContentPartPr>
            <p14:xfrm>
              <a:off x="2653987" y="2683080"/>
              <a:ext cx="319320" cy="6192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BDF3A4F4-200C-A549-AC72-9B273F9F644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646427" y="2675520"/>
                <a:ext cx="33408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6" name="Entrada de lápiz 15">
                <a:extLst>
                  <a:ext uri="{FF2B5EF4-FFF2-40B4-BE49-F238E27FC236}">
                    <a16:creationId xmlns:a16="http://schemas.microsoft.com/office/drawing/2014/main" id="{847B7728-7D50-A74A-A7D9-4F936088C6D6}"/>
                  </a:ext>
                </a:extLst>
              </p14:cNvPr>
              <p14:cNvContentPartPr/>
              <p14:nvPr/>
            </p14:nvContentPartPr>
            <p14:xfrm>
              <a:off x="997560" y="3086554"/>
              <a:ext cx="147600" cy="107640"/>
            </p14:xfrm>
          </p:contentPart>
        </mc:Choice>
        <mc:Fallback xmlns="">
          <p:pic>
            <p:nvPicPr>
              <p:cNvPr id="16" name="Entrada de lápiz 15">
                <a:extLst>
                  <a:ext uri="{FF2B5EF4-FFF2-40B4-BE49-F238E27FC236}">
                    <a16:creationId xmlns:a16="http://schemas.microsoft.com/office/drawing/2014/main" id="{847B7728-7D50-A74A-A7D9-4F936088C6D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90000" y="3078994"/>
                <a:ext cx="162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AAF25A89-00F5-EB43-A30D-FDD9C624BBFF}"/>
                  </a:ext>
                </a:extLst>
              </p14:cNvPr>
              <p14:cNvContentPartPr/>
              <p14:nvPr/>
            </p14:nvContentPartPr>
            <p14:xfrm>
              <a:off x="790442" y="3122226"/>
              <a:ext cx="100080" cy="7380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AAF25A89-00F5-EB43-A30D-FDD9C624BBFF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82882" y="3114666"/>
                <a:ext cx="11484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A275916A-AB68-2F4B-94A1-245AEBE980C1}"/>
                  </a:ext>
                </a:extLst>
              </p14:cNvPr>
              <p14:cNvContentPartPr/>
              <p14:nvPr/>
            </p14:nvContentPartPr>
            <p14:xfrm>
              <a:off x="865682" y="3218706"/>
              <a:ext cx="101160" cy="6804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A275916A-AB68-2F4B-94A1-245AEBE980C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58482" y="3211146"/>
                <a:ext cx="1162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3" name="Entrada de lápiz 32">
                <a:extLst>
                  <a:ext uri="{FF2B5EF4-FFF2-40B4-BE49-F238E27FC236}">
                    <a16:creationId xmlns:a16="http://schemas.microsoft.com/office/drawing/2014/main" id="{79AC396C-2990-8C47-AFD0-A8A172B87EE9}"/>
                  </a:ext>
                </a:extLst>
              </p14:cNvPr>
              <p14:cNvContentPartPr/>
              <p14:nvPr/>
            </p14:nvContentPartPr>
            <p14:xfrm>
              <a:off x="63962" y="3169746"/>
              <a:ext cx="360000" cy="111600"/>
            </p14:xfrm>
          </p:contentPart>
        </mc:Choice>
        <mc:Fallback xmlns="">
          <p:pic>
            <p:nvPicPr>
              <p:cNvPr id="33" name="Entrada de lápiz 32">
                <a:extLst>
                  <a:ext uri="{FF2B5EF4-FFF2-40B4-BE49-F238E27FC236}">
                    <a16:creationId xmlns:a16="http://schemas.microsoft.com/office/drawing/2014/main" id="{79AC396C-2990-8C47-AFD0-A8A172B87EE9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394" y="3162546"/>
                <a:ext cx="375135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8CC54B8D-C5B5-744D-872E-D4B9DEFC75AE}"/>
                  </a:ext>
                </a:extLst>
              </p14:cNvPr>
              <p14:cNvContentPartPr/>
              <p14:nvPr/>
            </p14:nvContentPartPr>
            <p14:xfrm>
              <a:off x="941282" y="3145986"/>
              <a:ext cx="25560" cy="252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8CC54B8D-C5B5-744D-872E-D4B9DEFC75A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933722" y="3138426"/>
                <a:ext cx="4068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7C29FD22-8679-834A-9D4E-A0BBA5B89309}"/>
                  </a:ext>
                </a:extLst>
              </p14:cNvPr>
              <p14:cNvContentPartPr/>
              <p14:nvPr/>
            </p14:nvContentPartPr>
            <p14:xfrm>
              <a:off x="951362" y="3170466"/>
              <a:ext cx="15120" cy="324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7C29FD22-8679-834A-9D4E-A0BBA5B89309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943802" y="3163266"/>
                <a:ext cx="3024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6" name="Entrada de lápiz 35">
                <a:extLst>
                  <a:ext uri="{FF2B5EF4-FFF2-40B4-BE49-F238E27FC236}">
                    <a16:creationId xmlns:a16="http://schemas.microsoft.com/office/drawing/2014/main" id="{BD884977-1B7B-834D-AA55-F1AFBEC7EA02}"/>
                  </a:ext>
                </a:extLst>
              </p14:cNvPr>
              <p14:cNvContentPartPr/>
              <p14:nvPr/>
            </p14:nvContentPartPr>
            <p14:xfrm>
              <a:off x="1070882" y="3245706"/>
              <a:ext cx="28800" cy="5760"/>
            </p14:xfrm>
          </p:contentPart>
        </mc:Choice>
        <mc:Fallback xmlns="">
          <p:pic>
            <p:nvPicPr>
              <p:cNvPr id="36" name="Entrada de lápiz 35">
                <a:extLst>
                  <a:ext uri="{FF2B5EF4-FFF2-40B4-BE49-F238E27FC236}">
                    <a16:creationId xmlns:a16="http://schemas.microsoft.com/office/drawing/2014/main" id="{BD884977-1B7B-834D-AA55-F1AFBEC7EA0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63322" y="3238146"/>
                <a:ext cx="4392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F1039E96-F7E1-DE47-8DAF-842F063DBBA1}"/>
                  </a:ext>
                </a:extLst>
              </p14:cNvPr>
              <p14:cNvContentPartPr/>
              <p14:nvPr/>
            </p14:nvContentPartPr>
            <p14:xfrm>
              <a:off x="1082042" y="3273066"/>
              <a:ext cx="20160" cy="396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F1039E96-F7E1-DE47-8DAF-842F063DBBA1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074482" y="3265506"/>
                <a:ext cx="352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981DC6E3-D6DD-0C46-B3CF-9626869223C6}"/>
                  </a:ext>
                </a:extLst>
              </p14:cNvPr>
              <p14:cNvContentPartPr/>
              <p14:nvPr/>
            </p14:nvContentPartPr>
            <p14:xfrm>
              <a:off x="1177082" y="3198186"/>
              <a:ext cx="52200" cy="7632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981DC6E3-D6DD-0C46-B3CF-9626869223C6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169522" y="3190626"/>
                <a:ext cx="6732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3DF61FCE-81C2-F046-A1FB-36357837133D}"/>
                  </a:ext>
                </a:extLst>
              </p14:cNvPr>
              <p14:cNvContentPartPr/>
              <p14:nvPr/>
            </p14:nvContentPartPr>
            <p14:xfrm>
              <a:off x="956762" y="3346506"/>
              <a:ext cx="30960" cy="324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3DF61FCE-81C2-F046-A1FB-36357837133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49202" y="3338946"/>
                <a:ext cx="46080" cy="1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FAD00CBB-ED65-0E4B-A48C-ABA53F025C67}"/>
                  </a:ext>
                </a:extLst>
              </p14:cNvPr>
              <p14:cNvContentPartPr/>
              <p14:nvPr/>
            </p14:nvContentPartPr>
            <p14:xfrm>
              <a:off x="962882" y="3385026"/>
              <a:ext cx="35280" cy="684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FAD00CBB-ED65-0E4B-A48C-ABA53F025C67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955322" y="3377466"/>
                <a:ext cx="500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D86F70B2-45A9-0F42-8570-37FC5B73F349}"/>
                  </a:ext>
                </a:extLst>
              </p14:cNvPr>
              <p14:cNvContentPartPr/>
              <p14:nvPr/>
            </p14:nvContentPartPr>
            <p14:xfrm>
              <a:off x="1050362" y="3315546"/>
              <a:ext cx="194760" cy="11232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D86F70B2-45A9-0F42-8570-37FC5B73F349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042788" y="3307986"/>
                <a:ext cx="209908" cy="12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CFA3D069-8327-3844-B1A8-05FC6F11CF39}"/>
                  </a:ext>
                </a:extLst>
              </p14:cNvPr>
              <p14:cNvContentPartPr/>
              <p14:nvPr/>
            </p14:nvContentPartPr>
            <p14:xfrm>
              <a:off x="1815002" y="3145986"/>
              <a:ext cx="32760" cy="396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CFA3D069-8327-3844-B1A8-05FC6F11CF3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807442" y="3138426"/>
                <a:ext cx="478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57" name="Entrada de lápiz 56">
                <a:extLst>
                  <a:ext uri="{FF2B5EF4-FFF2-40B4-BE49-F238E27FC236}">
                    <a16:creationId xmlns:a16="http://schemas.microsoft.com/office/drawing/2014/main" id="{748835FD-100E-A747-91A0-6559153D44DE}"/>
                  </a:ext>
                </a:extLst>
              </p14:cNvPr>
              <p14:cNvContentPartPr/>
              <p14:nvPr/>
            </p14:nvContentPartPr>
            <p14:xfrm>
              <a:off x="2756762" y="3078666"/>
              <a:ext cx="72360" cy="102960"/>
            </p14:xfrm>
          </p:contentPart>
        </mc:Choice>
        <mc:Fallback xmlns="">
          <p:pic>
            <p:nvPicPr>
              <p:cNvPr id="57" name="Entrada de lápiz 56">
                <a:extLst>
                  <a:ext uri="{FF2B5EF4-FFF2-40B4-BE49-F238E27FC236}">
                    <a16:creationId xmlns:a16="http://schemas.microsoft.com/office/drawing/2014/main" id="{748835FD-100E-A747-91A0-6559153D44D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749202" y="3071106"/>
                <a:ext cx="87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8A6524AE-238B-5447-B83E-9DE2F38D17A1}"/>
                  </a:ext>
                </a:extLst>
              </p14:cNvPr>
              <p14:cNvContentPartPr/>
              <p14:nvPr/>
            </p14:nvContentPartPr>
            <p14:xfrm>
              <a:off x="2748842" y="3214746"/>
              <a:ext cx="86760" cy="7344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8A6524AE-238B-5447-B83E-9DE2F38D17A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741282" y="3207186"/>
                <a:ext cx="10188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64" name="Entrada de lápiz 63">
                <a:extLst>
                  <a:ext uri="{FF2B5EF4-FFF2-40B4-BE49-F238E27FC236}">
                    <a16:creationId xmlns:a16="http://schemas.microsoft.com/office/drawing/2014/main" id="{35EFE596-AFDC-7F4A-BC01-693467D62B82}"/>
                  </a:ext>
                </a:extLst>
              </p14:cNvPr>
              <p14:cNvContentPartPr/>
              <p14:nvPr/>
            </p14:nvContentPartPr>
            <p14:xfrm>
              <a:off x="2640122" y="3251826"/>
              <a:ext cx="63720" cy="9000"/>
            </p14:xfrm>
          </p:contentPart>
        </mc:Choice>
        <mc:Fallback xmlns="">
          <p:pic>
            <p:nvPicPr>
              <p:cNvPr id="64" name="Entrada de lápiz 63">
                <a:extLst>
                  <a:ext uri="{FF2B5EF4-FFF2-40B4-BE49-F238E27FC236}">
                    <a16:creationId xmlns:a16="http://schemas.microsoft.com/office/drawing/2014/main" id="{35EFE596-AFDC-7F4A-BC01-693467D62B8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2632562" y="3244266"/>
                <a:ext cx="7884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B1B59690-AFA0-B945-B1BE-6DB8FA92AF16}"/>
                  </a:ext>
                </a:extLst>
              </p14:cNvPr>
              <p14:cNvContentPartPr/>
              <p14:nvPr/>
            </p14:nvContentPartPr>
            <p14:xfrm>
              <a:off x="2664602" y="3324906"/>
              <a:ext cx="256680" cy="134280"/>
            </p14:xfrm>
          </p:contentPart>
        </mc:Choice>
        <mc:Fallback xmlns=""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B1B59690-AFA0-B945-B1BE-6DB8FA92AF16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657042" y="3317326"/>
                <a:ext cx="271800" cy="149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9308B1C5-299A-0747-85AD-121720FE308A}"/>
                  </a:ext>
                </a:extLst>
              </p14:cNvPr>
              <p14:cNvContentPartPr/>
              <p14:nvPr/>
            </p14:nvContentPartPr>
            <p14:xfrm>
              <a:off x="1895282" y="3089466"/>
              <a:ext cx="177840" cy="8100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9308B1C5-299A-0747-85AD-121720FE308A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1887722" y="3081872"/>
                <a:ext cx="192960" cy="96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8B238BAA-7824-B14C-992C-CF407C8B9200}"/>
                  </a:ext>
                </a:extLst>
              </p14:cNvPr>
              <p14:cNvContentPartPr/>
              <p14:nvPr/>
            </p14:nvContentPartPr>
            <p14:xfrm>
              <a:off x="1596482" y="3219786"/>
              <a:ext cx="101880" cy="6768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8B238BAA-7824-B14C-992C-CF407C8B9200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588922" y="3212226"/>
                <a:ext cx="11700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78AFF671-0D67-204F-AA48-D68241E9E3BC}"/>
                  </a:ext>
                </a:extLst>
              </p14:cNvPr>
              <p14:cNvContentPartPr/>
              <p14:nvPr/>
            </p14:nvContentPartPr>
            <p14:xfrm>
              <a:off x="1824722" y="3241386"/>
              <a:ext cx="27000" cy="144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78AFF671-0D67-204F-AA48-D68241E9E3BC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817162" y="3233826"/>
                <a:ext cx="4212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94FF668E-E788-6F4B-99F9-1F4FC1C1C7A8}"/>
                  </a:ext>
                </a:extLst>
              </p14:cNvPr>
              <p14:cNvContentPartPr/>
              <p14:nvPr/>
            </p14:nvContentPartPr>
            <p14:xfrm>
              <a:off x="1829762" y="3265866"/>
              <a:ext cx="33480" cy="8640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94FF668E-E788-6F4B-99F9-1F4FC1C1C7A8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22202" y="3258306"/>
                <a:ext cx="48600" cy="2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94" name="Entrada de lápiz 93">
                <a:extLst>
                  <a:ext uri="{FF2B5EF4-FFF2-40B4-BE49-F238E27FC236}">
                    <a16:creationId xmlns:a16="http://schemas.microsoft.com/office/drawing/2014/main" id="{FB2C7CCD-1E09-914D-8D47-3A9766634AC4}"/>
                  </a:ext>
                </a:extLst>
              </p14:cNvPr>
              <p14:cNvContentPartPr/>
              <p14:nvPr/>
            </p14:nvContentPartPr>
            <p14:xfrm>
              <a:off x="1920122" y="3202146"/>
              <a:ext cx="109800" cy="74160"/>
            </p14:xfrm>
          </p:contentPart>
        </mc:Choice>
        <mc:Fallback xmlns="">
          <p:pic>
            <p:nvPicPr>
              <p:cNvPr id="94" name="Entrada de lápiz 93">
                <a:extLst>
                  <a:ext uri="{FF2B5EF4-FFF2-40B4-BE49-F238E27FC236}">
                    <a16:creationId xmlns:a16="http://schemas.microsoft.com/office/drawing/2014/main" id="{FB2C7CCD-1E09-914D-8D47-3A9766634AC4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912587" y="3194586"/>
                <a:ext cx="124512" cy="8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95" name="Entrada de lápiz 94">
                <a:extLst>
                  <a:ext uri="{FF2B5EF4-FFF2-40B4-BE49-F238E27FC236}">
                    <a16:creationId xmlns:a16="http://schemas.microsoft.com/office/drawing/2014/main" id="{C61625F4-C44E-3740-A4A6-A46220079EE1}"/>
                  </a:ext>
                </a:extLst>
              </p14:cNvPr>
              <p14:cNvContentPartPr/>
              <p14:nvPr/>
            </p14:nvContentPartPr>
            <p14:xfrm>
              <a:off x="1814642" y="3173706"/>
              <a:ext cx="37080" cy="28440"/>
            </p14:xfrm>
          </p:contentPart>
        </mc:Choice>
        <mc:Fallback xmlns="">
          <p:pic>
            <p:nvPicPr>
              <p:cNvPr id="95" name="Entrada de lápiz 94">
                <a:extLst>
                  <a:ext uri="{FF2B5EF4-FFF2-40B4-BE49-F238E27FC236}">
                    <a16:creationId xmlns:a16="http://schemas.microsoft.com/office/drawing/2014/main" id="{C61625F4-C44E-3740-A4A6-A46220079EE1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807082" y="3166506"/>
                <a:ext cx="5220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01" name="Entrada de lápiz 100">
                <a:extLst>
                  <a:ext uri="{FF2B5EF4-FFF2-40B4-BE49-F238E27FC236}">
                    <a16:creationId xmlns:a16="http://schemas.microsoft.com/office/drawing/2014/main" id="{2EE8EA08-A71D-A845-A62E-A176B2B426B7}"/>
                  </a:ext>
                </a:extLst>
              </p14:cNvPr>
              <p14:cNvContentPartPr/>
              <p14:nvPr/>
            </p14:nvContentPartPr>
            <p14:xfrm>
              <a:off x="1610162" y="3318786"/>
              <a:ext cx="157320" cy="175680"/>
            </p14:xfrm>
          </p:contentPart>
        </mc:Choice>
        <mc:Fallback xmlns="">
          <p:pic>
            <p:nvPicPr>
              <p:cNvPr id="101" name="Entrada de lápiz 100">
                <a:extLst>
                  <a:ext uri="{FF2B5EF4-FFF2-40B4-BE49-F238E27FC236}">
                    <a16:creationId xmlns:a16="http://schemas.microsoft.com/office/drawing/2014/main" id="{2EE8EA08-A71D-A845-A62E-A176B2B426B7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1602602" y="3311226"/>
                <a:ext cx="17244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87B4CF62-EDFD-2744-B388-3142429BA078}"/>
                  </a:ext>
                </a:extLst>
              </p14:cNvPr>
              <p14:cNvContentPartPr/>
              <p14:nvPr/>
            </p14:nvContentPartPr>
            <p14:xfrm>
              <a:off x="161882" y="3400146"/>
              <a:ext cx="29880" cy="67320"/>
            </p14:xfrm>
          </p:contentPart>
        </mc:Choice>
        <mc:Fallback xmlns=""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87B4CF62-EDFD-2744-B388-3142429BA078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154322" y="3392946"/>
                <a:ext cx="45000" cy="8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261EBAC8-AC25-C84D-9426-D2DC1FC2996F}"/>
                  </a:ext>
                </a:extLst>
              </p14:cNvPr>
              <p14:cNvContentPartPr/>
              <p14:nvPr/>
            </p14:nvContentPartPr>
            <p14:xfrm>
              <a:off x="50282" y="3488346"/>
              <a:ext cx="324360" cy="346680"/>
            </p14:xfrm>
          </p:contentPart>
        </mc:Choice>
        <mc:Fallback xmlns=""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261EBAC8-AC25-C84D-9426-D2DC1FC2996F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42722" y="3480786"/>
                <a:ext cx="33948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128" name="Entrada de lápiz 127">
                <a:extLst>
                  <a:ext uri="{FF2B5EF4-FFF2-40B4-BE49-F238E27FC236}">
                    <a16:creationId xmlns:a16="http://schemas.microsoft.com/office/drawing/2014/main" id="{4311DB52-BBDC-C04E-B842-45FAC7D17598}"/>
                  </a:ext>
                </a:extLst>
              </p14:cNvPr>
              <p14:cNvContentPartPr/>
              <p14:nvPr/>
            </p14:nvContentPartPr>
            <p14:xfrm>
              <a:off x="1899602" y="3483666"/>
              <a:ext cx="131040" cy="114480"/>
            </p14:xfrm>
          </p:contentPart>
        </mc:Choice>
        <mc:Fallback xmlns="">
          <p:pic>
            <p:nvPicPr>
              <p:cNvPr id="128" name="Entrada de lápiz 127">
                <a:extLst>
                  <a:ext uri="{FF2B5EF4-FFF2-40B4-BE49-F238E27FC236}">
                    <a16:creationId xmlns:a16="http://schemas.microsoft.com/office/drawing/2014/main" id="{4311DB52-BBDC-C04E-B842-45FAC7D17598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92042" y="3476106"/>
                <a:ext cx="146160" cy="1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129" name="Entrada de lápiz 128">
                <a:extLst>
                  <a:ext uri="{FF2B5EF4-FFF2-40B4-BE49-F238E27FC236}">
                    <a16:creationId xmlns:a16="http://schemas.microsoft.com/office/drawing/2014/main" id="{D819B675-B0B3-B042-B6DA-F419FAEE0FDF}"/>
                  </a:ext>
                </a:extLst>
              </p14:cNvPr>
              <p14:cNvContentPartPr/>
              <p14:nvPr/>
            </p14:nvContentPartPr>
            <p14:xfrm>
              <a:off x="1622402" y="3513546"/>
              <a:ext cx="238680" cy="94680"/>
            </p14:xfrm>
          </p:contentPart>
        </mc:Choice>
        <mc:Fallback xmlns="">
          <p:pic>
            <p:nvPicPr>
              <p:cNvPr id="129" name="Entrada de lápiz 128">
                <a:extLst>
                  <a:ext uri="{FF2B5EF4-FFF2-40B4-BE49-F238E27FC236}">
                    <a16:creationId xmlns:a16="http://schemas.microsoft.com/office/drawing/2014/main" id="{D819B675-B0B3-B042-B6DA-F419FAEE0FDF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1614842" y="3505986"/>
                <a:ext cx="2538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35ED7FC5-E4CB-914B-BA08-79030B90B9EC}"/>
                  </a:ext>
                </a:extLst>
              </p14:cNvPr>
              <p14:cNvContentPartPr/>
              <p14:nvPr/>
            </p14:nvContentPartPr>
            <p14:xfrm>
              <a:off x="1740122" y="3667626"/>
              <a:ext cx="191160" cy="103320"/>
            </p14:xfrm>
          </p:contentPart>
        </mc:Choice>
        <mc:Fallback xmlns=""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35ED7FC5-E4CB-914B-BA08-79030B90B9EC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1732548" y="3660066"/>
                <a:ext cx="206309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C86EC1D9-6609-254B-B233-66EAB9EC5806}"/>
                  </a:ext>
                </a:extLst>
              </p14:cNvPr>
              <p14:cNvContentPartPr/>
              <p14:nvPr/>
            </p14:nvContentPartPr>
            <p14:xfrm>
              <a:off x="6285895" y="1750551"/>
              <a:ext cx="36000" cy="11160"/>
            </p14:xfrm>
          </p:contentPart>
        </mc:Choice>
        <mc:Fallback xmlns=""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C86EC1D9-6609-254B-B233-66EAB9EC580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6278335" y="1742991"/>
                <a:ext cx="5112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135" name="Entrada de lápiz 134">
                <a:extLst>
                  <a:ext uri="{FF2B5EF4-FFF2-40B4-BE49-F238E27FC236}">
                    <a16:creationId xmlns:a16="http://schemas.microsoft.com/office/drawing/2014/main" id="{8FC437B9-B9C4-FE4C-B349-63DE3BBA3060}"/>
                  </a:ext>
                </a:extLst>
              </p14:cNvPr>
              <p14:cNvContentPartPr/>
              <p14:nvPr/>
            </p14:nvContentPartPr>
            <p14:xfrm>
              <a:off x="6290575" y="1782951"/>
              <a:ext cx="55440" cy="5760"/>
            </p14:xfrm>
          </p:contentPart>
        </mc:Choice>
        <mc:Fallback xmlns="">
          <p:pic>
            <p:nvPicPr>
              <p:cNvPr id="135" name="Entrada de lápiz 134">
                <a:extLst>
                  <a:ext uri="{FF2B5EF4-FFF2-40B4-BE49-F238E27FC236}">
                    <a16:creationId xmlns:a16="http://schemas.microsoft.com/office/drawing/2014/main" id="{8FC437B9-B9C4-FE4C-B349-63DE3BBA3060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6283015" y="1775391"/>
                <a:ext cx="70560" cy="2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136" name="Entrada de lápiz 135">
                <a:extLst>
                  <a:ext uri="{FF2B5EF4-FFF2-40B4-BE49-F238E27FC236}">
                    <a16:creationId xmlns:a16="http://schemas.microsoft.com/office/drawing/2014/main" id="{74D66BF6-5136-AC40-8DB7-9BDD5D31A0F2}"/>
                  </a:ext>
                </a:extLst>
              </p14:cNvPr>
              <p14:cNvContentPartPr/>
              <p14:nvPr/>
            </p14:nvContentPartPr>
            <p14:xfrm>
              <a:off x="6423775" y="1711311"/>
              <a:ext cx="40680" cy="83160"/>
            </p14:xfrm>
          </p:contentPart>
        </mc:Choice>
        <mc:Fallback xmlns="">
          <p:pic>
            <p:nvPicPr>
              <p:cNvPr id="136" name="Entrada de lápiz 135">
                <a:extLst>
                  <a:ext uri="{FF2B5EF4-FFF2-40B4-BE49-F238E27FC236}">
                    <a16:creationId xmlns:a16="http://schemas.microsoft.com/office/drawing/2014/main" id="{74D66BF6-5136-AC40-8DB7-9BDD5D31A0F2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6416215" y="1703751"/>
                <a:ext cx="5580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139" name="Entrada de lápiz 138">
                <a:extLst>
                  <a:ext uri="{FF2B5EF4-FFF2-40B4-BE49-F238E27FC236}">
                    <a16:creationId xmlns:a16="http://schemas.microsoft.com/office/drawing/2014/main" id="{DDD3D483-0F69-3E4F-926B-84A84AB4F55E}"/>
                  </a:ext>
                </a:extLst>
              </p14:cNvPr>
              <p14:cNvContentPartPr/>
              <p14:nvPr/>
            </p14:nvContentPartPr>
            <p14:xfrm>
              <a:off x="6315775" y="1856031"/>
              <a:ext cx="43920" cy="360"/>
            </p14:xfrm>
          </p:contentPart>
        </mc:Choice>
        <mc:Fallback xmlns="">
          <p:pic>
            <p:nvPicPr>
              <p:cNvPr id="139" name="Entrada de lápiz 138">
                <a:extLst>
                  <a:ext uri="{FF2B5EF4-FFF2-40B4-BE49-F238E27FC236}">
                    <a16:creationId xmlns:a16="http://schemas.microsoft.com/office/drawing/2014/main" id="{DDD3D483-0F69-3E4F-926B-84A84AB4F55E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6308215" y="1848831"/>
                <a:ext cx="590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140" name="Entrada de lápiz 139">
                <a:extLst>
                  <a:ext uri="{FF2B5EF4-FFF2-40B4-BE49-F238E27FC236}">
                    <a16:creationId xmlns:a16="http://schemas.microsoft.com/office/drawing/2014/main" id="{3F517875-1037-9C48-B5BE-98321FC72232}"/>
                  </a:ext>
                </a:extLst>
              </p14:cNvPr>
              <p14:cNvContentPartPr/>
              <p14:nvPr/>
            </p14:nvContentPartPr>
            <p14:xfrm>
              <a:off x="6326575" y="1883751"/>
              <a:ext cx="42120" cy="7920"/>
            </p14:xfrm>
          </p:contentPart>
        </mc:Choice>
        <mc:Fallback xmlns="">
          <p:pic>
            <p:nvPicPr>
              <p:cNvPr id="140" name="Entrada de lápiz 139">
                <a:extLst>
                  <a:ext uri="{FF2B5EF4-FFF2-40B4-BE49-F238E27FC236}">
                    <a16:creationId xmlns:a16="http://schemas.microsoft.com/office/drawing/2014/main" id="{3F517875-1037-9C48-B5BE-98321FC72232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6319015" y="1876191"/>
                <a:ext cx="572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141" name="Entrada de lápiz 140">
                <a:extLst>
                  <a:ext uri="{FF2B5EF4-FFF2-40B4-BE49-F238E27FC236}">
                    <a16:creationId xmlns:a16="http://schemas.microsoft.com/office/drawing/2014/main" id="{6F0FBAF9-C075-8E4B-84C6-B6E7ACAC8536}"/>
                  </a:ext>
                </a:extLst>
              </p14:cNvPr>
              <p14:cNvContentPartPr/>
              <p14:nvPr/>
            </p14:nvContentPartPr>
            <p14:xfrm>
              <a:off x="6411895" y="1829391"/>
              <a:ext cx="69480" cy="99360"/>
            </p14:xfrm>
          </p:contentPart>
        </mc:Choice>
        <mc:Fallback xmlns="">
          <p:pic>
            <p:nvPicPr>
              <p:cNvPr id="141" name="Entrada de lápiz 140">
                <a:extLst>
                  <a:ext uri="{FF2B5EF4-FFF2-40B4-BE49-F238E27FC236}">
                    <a16:creationId xmlns:a16="http://schemas.microsoft.com/office/drawing/2014/main" id="{6F0FBAF9-C075-8E4B-84C6-B6E7ACAC8536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6404335" y="1822191"/>
                <a:ext cx="8460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142" name="Entrada de lápiz 141">
                <a:extLst>
                  <a:ext uri="{FF2B5EF4-FFF2-40B4-BE49-F238E27FC236}">
                    <a16:creationId xmlns:a16="http://schemas.microsoft.com/office/drawing/2014/main" id="{07C979F3-23A6-BA46-AC12-D7EE23576CE8}"/>
                  </a:ext>
                </a:extLst>
              </p14:cNvPr>
              <p14:cNvContentPartPr/>
              <p14:nvPr/>
            </p14:nvContentPartPr>
            <p14:xfrm>
              <a:off x="6307135" y="1974831"/>
              <a:ext cx="43200" cy="2160"/>
            </p14:xfrm>
          </p:contentPart>
        </mc:Choice>
        <mc:Fallback xmlns="">
          <p:pic>
            <p:nvPicPr>
              <p:cNvPr id="142" name="Entrada de lápiz 141">
                <a:extLst>
                  <a:ext uri="{FF2B5EF4-FFF2-40B4-BE49-F238E27FC236}">
                    <a16:creationId xmlns:a16="http://schemas.microsoft.com/office/drawing/2014/main" id="{07C979F3-23A6-BA46-AC12-D7EE23576CE8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6299575" y="1967271"/>
                <a:ext cx="5796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143" name="Entrada de lápiz 142">
                <a:extLst>
                  <a:ext uri="{FF2B5EF4-FFF2-40B4-BE49-F238E27FC236}">
                    <a16:creationId xmlns:a16="http://schemas.microsoft.com/office/drawing/2014/main" id="{E2CA251A-B033-CD41-A493-3514AE83A0B2}"/>
                  </a:ext>
                </a:extLst>
              </p14:cNvPr>
              <p14:cNvContentPartPr/>
              <p14:nvPr/>
            </p14:nvContentPartPr>
            <p14:xfrm>
              <a:off x="6302455" y="2008671"/>
              <a:ext cx="47520" cy="2880"/>
            </p14:xfrm>
          </p:contentPart>
        </mc:Choice>
        <mc:Fallback xmlns="">
          <p:pic>
            <p:nvPicPr>
              <p:cNvPr id="143" name="Entrada de lápiz 142">
                <a:extLst>
                  <a:ext uri="{FF2B5EF4-FFF2-40B4-BE49-F238E27FC236}">
                    <a16:creationId xmlns:a16="http://schemas.microsoft.com/office/drawing/2014/main" id="{E2CA251A-B033-CD41-A493-3514AE83A0B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294895" y="2001111"/>
                <a:ext cx="6264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144" name="Entrada de lápiz 143">
                <a:extLst>
                  <a:ext uri="{FF2B5EF4-FFF2-40B4-BE49-F238E27FC236}">
                    <a16:creationId xmlns:a16="http://schemas.microsoft.com/office/drawing/2014/main" id="{40821E35-2EAA-464D-83AC-4AE963F1ECA4}"/>
                  </a:ext>
                </a:extLst>
              </p14:cNvPr>
              <p14:cNvContentPartPr/>
              <p14:nvPr/>
            </p14:nvContentPartPr>
            <p14:xfrm>
              <a:off x="6455095" y="1948551"/>
              <a:ext cx="24480" cy="106560"/>
            </p14:xfrm>
          </p:contentPart>
        </mc:Choice>
        <mc:Fallback xmlns="">
          <p:pic>
            <p:nvPicPr>
              <p:cNvPr id="144" name="Entrada de lápiz 143">
                <a:extLst>
                  <a:ext uri="{FF2B5EF4-FFF2-40B4-BE49-F238E27FC236}">
                    <a16:creationId xmlns:a16="http://schemas.microsoft.com/office/drawing/2014/main" id="{40821E35-2EAA-464D-83AC-4AE963F1ECA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6447895" y="1940991"/>
                <a:ext cx="392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145" name="Entrada de lápiz 144">
                <a:extLst>
                  <a:ext uri="{FF2B5EF4-FFF2-40B4-BE49-F238E27FC236}">
                    <a16:creationId xmlns:a16="http://schemas.microsoft.com/office/drawing/2014/main" id="{C8B88BB5-1745-BB48-9677-A5672CD2FC23}"/>
                  </a:ext>
                </a:extLst>
              </p14:cNvPr>
              <p14:cNvContentPartPr/>
              <p14:nvPr/>
            </p14:nvContentPartPr>
            <p14:xfrm>
              <a:off x="6386335" y="1980951"/>
              <a:ext cx="37080" cy="4320"/>
            </p14:xfrm>
          </p:contentPart>
        </mc:Choice>
        <mc:Fallback xmlns="">
          <p:pic>
            <p:nvPicPr>
              <p:cNvPr id="145" name="Entrada de lápiz 144">
                <a:extLst>
                  <a:ext uri="{FF2B5EF4-FFF2-40B4-BE49-F238E27FC236}">
                    <a16:creationId xmlns:a16="http://schemas.microsoft.com/office/drawing/2014/main" id="{C8B88BB5-1745-BB48-9677-A5672CD2FC2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6378775" y="1973391"/>
                <a:ext cx="5220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146" name="Entrada de lápiz 145">
                <a:extLst>
                  <a:ext uri="{FF2B5EF4-FFF2-40B4-BE49-F238E27FC236}">
                    <a16:creationId xmlns:a16="http://schemas.microsoft.com/office/drawing/2014/main" id="{4A5D9C7E-1D6B-C141-91DB-40D43B6E96BD}"/>
                  </a:ext>
                </a:extLst>
              </p14:cNvPr>
              <p14:cNvContentPartPr/>
              <p14:nvPr/>
            </p14:nvContentPartPr>
            <p14:xfrm>
              <a:off x="7499815" y="1759911"/>
              <a:ext cx="34560" cy="2160"/>
            </p14:xfrm>
          </p:contentPart>
        </mc:Choice>
        <mc:Fallback xmlns="">
          <p:pic>
            <p:nvPicPr>
              <p:cNvPr id="146" name="Entrada de lápiz 145">
                <a:extLst>
                  <a:ext uri="{FF2B5EF4-FFF2-40B4-BE49-F238E27FC236}">
                    <a16:creationId xmlns:a16="http://schemas.microsoft.com/office/drawing/2014/main" id="{4A5D9C7E-1D6B-C141-91DB-40D43B6E96B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7492255" y="1752351"/>
                <a:ext cx="4968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147" name="Entrada de lápiz 146">
                <a:extLst>
                  <a:ext uri="{FF2B5EF4-FFF2-40B4-BE49-F238E27FC236}">
                    <a16:creationId xmlns:a16="http://schemas.microsoft.com/office/drawing/2014/main" id="{27331B2C-5048-2344-8148-F246C214A375}"/>
                  </a:ext>
                </a:extLst>
              </p14:cNvPr>
              <p14:cNvContentPartPr/>
              <p14:nvPr/>
            </p14:nvContentPartPr>
            <p14:xfrm>
              <a:off x="7501615" y="1781151"/>
              <a:ext cx="28080" cy="3600"/>
            </p14:xfrm>
          </p:contentPart>
        </mc:Choice>
        <mc:Fallback xmlns="">
          <p:pic>
            <p:nvPicPr>
              <p:cNvPr id="147" name="Entrada de lápiz 146">
                <a:extLst>
                  <a:ext uri="{FF2B5EF4-FFF2-40B4-BE49-F238E27FC236}">
                    <a16:creationId xmlns:a16="http://schemas.microsoft.com/office/drawing/2014/main" id="{27331B2C-5048-2344-8148-F246C214A375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7494415" y="1773591"/>
                <a:ext cx="4320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150" name="Entrada de lápiz 149">
                <a:extLst>
                  <a:ext uri="{FF2B5EF4-FFF2-40B4-BE49-F238E27FC236}">
                    <a16:creationId xmlns:a16="http://schemas.microsoft.com/office/drawing/2014/main" id="{76D95204-A878-1847-8CD0-F3F81C322514}"/>
                  </a:ext>
                </a:extLst>
              </p14:cNvPr>
              <p14:cNvContentPartPr/>
              <p14:nvPr/>
            </p14:nvContentPartPr>
            <p14:xfrm>
              <a:off x="7637335" y="1699791"/>
              <a:ext cx="48600" cy="88920"/>
            </p14:xfrm>
          </p:contentPart>
        </mc:Choice>
        <mc:Fallback xmlns="">
          <p:pic>
            <p:nvPicPr>
              <p:cNvPr id="150" name="Entrada de lápiz 149">
                <a:extLst>
                  <a:ext uri="{FF2B5EF4-FFF2-40B4-BE49-F238E27FC236}">
                    <a16:creationId xmlns:a16="http://schemas.microsoft.com/office/drawing/2014/main" id="{76D95204-A878-1847-8CD0-F3F81C322514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7629719" y="1692231"/>
                <a:ext cx="63833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151" name="Entrada de lápiz 150">
                <a:extLst>
                  <a:ext uri="{FF2B5EF4-FFF2-40B4-BE49-F238E27FC236}">
                    <a16:creationId xmlns:a16="http://schemas.microsoft.com/office/drawing/2014/main" id="{591C65BD-F8B5-4B49-9AD5-A0DD07E3051D}"/>
                  </a:ext>
                </a:extLst>
              </p14:cNvPr>
              <p14:cNvContentPartPr/>
              <p14:nvPr/>
            </p14:nvContentPartPr>
            <p14:xfrm>
              <a:off x="7576495" y="1724991"/>
              <a:ext cx="21960" cy="3600"/>
            </p14:xfrm>
          </p:contentPart>
        </mc:Choice>
        <mc:Fallback xmlns="">
          <p:pic>
            <p:nvPicPr>
              <p:cNvPr id="151" name="Entrada de lápiz 150">
                <a:extLst>
                  <a:ext uri="{FF2B5EF4-FFF2-40B4-BE49-F238E27FC236}">
                    <a16:creationId xmlns:a16="http://schemas.microsoft.com/office/drawing/2014/main" id="{591C65BD-F8B5-4B49-9AD5-A0DD07E3051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7568935" y="1717791"/>
                <a:ext cx="37080" cy="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152" name="Entrada de lápiz 151">
                <a:extLst>
                  <a:ext uri="{FF2B5EF4-FFF2-40B4-BE49-F238E27FC236}">
                    <a16:creationId xmlns:a16="http://schemas.microsoft.com/office/drawing/2014/main" id="{E825B6CD-7F5E-B84D-8382-118246CF1525}"/>
                  </a:ext>
                </a:extLst>
              </p14:cNvPr>
              <p14:cNvContentPartPr/>
              <p14:nvPr/>
            </p14:nvContentPartPr>
            <p14:xfrm>
              <a:off x="7320535" y="1655871"/>
              <a:ext cx="1080" cy="52920"/>
            </p14:xfrm>
          </p:contentPart>
        </mc:Choice>
        <mc:Fallback xmlns="">
          <p:pic>
            <p:nvPicPr>
              <p:cNvPr id="152" name="Entrada de lápiz 151">
                <a:extLst>
                  <a:ext uri="{FF2B5EF4-FFF2-40B4-BE49-F238E27FC236}">
                    <a16:creationId xmlns:a16="http://schemas.microsoft.com/office/drawing/2014/main" id="{E825B6CD-7F5E-B84D-8382-118246CF152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312975" y="1648311"/>
                <a:ext cx="1620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153" name="Entrada de lápiz 152">
                <a:extLst>
                  <a:ext uri="{FF2B5EF4-FFF2-40B4-BE49-F238E27FC236}">
                    <a16:creationId xmlns:a16="http://schemas.microsoft.com/office/drawing/2014/main" id="{53BD66B4-F1B6-574C-B755-6FC96C450C64}"/>
                  </a:ext>
                </a:extLst>
              </p14:cNvPr>
              <p14:cNvContentPartPr/>
              <p14:nvPr/>
            </p14:nvContentPartPr>
            <p14:xfrm>
              <a:off x="7480735" y="1841271"/>
              <a:ext cx="46440" cy="7200"/>
            </p14:xfrm>
          </p:contentPart>
        </mc:Choice>
        <mc:Fallback xmlns="">
          <p:pic>
            <p:nvPicPr>
              <p:cNvPr id="153" name="Entrada de lápiz 152">
                <a:extLst>
                  <a:ext uri="{FF2B5EF4-FFF2-40B4-BE49-F238E27FC236}">
                    <a16:creationId xmlns:a16="http://schemas.microsoft.com/office/drawing/2014/main" id="{53BD66B4-F1B6-574C-B755-6FC96C450C64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7473175" y="1833711"/>
                <a:ext cx="615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154" name="Entrada de lápiz 153">
                <a:extLst>
                  <a:ext uri="{FF2B5EF4-FFF2-40B4-BE49-F238E27FC236}">
                    <a16:creationId xmlns:a16="http://schemas.microsoft.com/office/drawing/2014/main" id="{62EAE4AB-4495-0A40-8A63-529010877C87}"/>
                  </a:ext>
                </a:extLst>
              </p14:cNvPr>
              <p14:cNvContentPartPr/>
              <p14:nvPr/>
            </p14:nvContentPartPr>
            <p14:xfrm>
              <a:off x="7488295" y="1884111"/>
              <a:ext cx="44280" cy="2520"/>
            </p14:xfrm>
          </p:contentPart>
        </mc:Choice>
        <mc:Fallback xmlns="">
          <p:pic>
            <p:nvPicPr>
              <p:cNvPr id="154" name="Entrada de lápiz 153">
                <a:extLst>
                  <a:ext uri="{FF2B5EF4-FFF2-40B4-BE49-F238E27FC236}">
                    <a16:creationId xmlns:a16="http://schemas.microsoft.com/office/drawing/2014/main" id="{62EAE4AB-4495-0A40-8A63-529010877C87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480735" y="1876551"/>
                <a:ext cx="594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157" name="Entrada de lápiz 156">
                <a:extLst>
                  <a:ext uri="{FF2B5EF4-FFF2-40B4-BE49-F238E27FC236}">
                    <a16:creationId xmlns:a16="http://schemas.microsoft.com/office/drawing/2014/main" id="{A4E19F94-938E-D94B-9B1F-85EA78EFD636}"/>
                  </a:ext>
                </a:extLst>
              </p14:cNvPr>
              <p14:cNvContentPartPr/>
              <p14:nvPr/>
            </p14:nvContentPartPr>
            <p14:xfrm>
              <a:off x="7564975" y="1838751"/>
              <a:ext cx="25200" cy="3960"/>
            </p14:xfrm>
          </p:contentPart>
        </mc:Choice>
        <mc:Fallback xmlns="">
          <p:pic>
            <p:nvPicPr>
              <p:cNvPr id="157" name="Entrada de lápiz 156">
                <a:extLst>
                  <a:ext uri="{FF2B5EF4-FFF2-40B4-BE49-F238E27FC236}">
                    <a16:creationId xmlns:a16="http://schemas.microsoft.com/office/drawing/2014/main" id="{A4E19F94-938E-D94B-9B1F-85EA78EFD636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557415" y="1831191"/>
                <a:ext cx="4032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58" name="Entrada de lápiz 157">
                <a:extLst>
                  <a:ext uri="{FF2B5EF4-FFF2-40B4-BE49-F238E27FC236}">
                    <a16:creationId xmlns:a16="http://schemas.microsoft.com/office/drawing/2014/main" id="{C5A300AF-5192-824E-BA89-B019977E971B}"/>
                  </a:ext>
                </a:extLst>
              </p14:cNvPr>
              <p14:cNvContentPartPr/>
              <p14:nvPr/>
            </p14:nvContentPartPr>
            <p14:xfrm>
              <a:off x="7625815" y="1809951"/>
              <a:ext cx="85680" cy="70920"/>
            </p14:xfrm>
          </p:contentPart>
        </mc:Choice>
        <mc:Fallback xmlns="">
          <p:pic>
            <p:nvPicPr>
              <p:cNvPr id="158" name="Entrada de lápiz 157">
                <a:extLst>
                  <a:ext uri="{FF2B5EF4-FFF2-40B4-BE49-F238E27FC236}">
                    <a16:creationId xmlns:a16="http://schemas.microsoft.com/office/drawing/2014/main" id="{C5A300AF-5192-824E-BA89-B019977E971B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618255" y="1802391"/>
                <a:ext cx="10080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60" name="Entrada de lápiz 159">
                <a:extLst>
                  <a:ext uri="{FF2B5EF4-FFF2-40B4-BE49-F238E27FC236}">
                    <a16:creationId xmlns:a16="http://schemas.microsoft.com/office/drawing/2014/main" id="{9A486E1B-9890-CE4E-AA1E-8E999C82F82A}"/>
                  </a:ext>
                </a:extLst>
              </p14:cNvPr>
              <p14:cNvContentPartPr/>
              <p14:nvPr/>
            </p14:nvContentPartPr>
            <p14:xfrm>
              <a:off x="7505575" y="2002911"/>
              <a:ext cx="24480" cy="2160"/>
            </p14:xfrm>
          </p:contentPart>
        </mc:Choice>
        <mc:Fallback xmlns="">
          <p:pic>
            <p:nvPicPr>
              <p:cNvPr id="160" name="Entrada de lápiz 159">
                <a:extLst>
                  <a:ext uri="{FF2B5EF4-FFF2-40B4-BE49-F238E27FC236}">
                    <a16:creationId xmlns:a16="http://schemas.microsoft.com/office/drawing/2014/main" id="{9A486E1B-9890-CE4E-AA1E-8E999C82F82A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498015" y="1995351"/>
                <a:ext cx="392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1" name="Entrada de lápiz 160">
                <a:extLst>
                  <a:ext uri="{FF2B5EF4-FFF2-40B4-BE49-F238E27FC236}">
                    <a16:creationId xmlns:a16="http://schemas.microsoft.com/office/drawing/2014/main" id="{7CDACAC6-6B29-0F44-9C42-5B63CD857E01}"/>
                  </a:ext>
                </a:extLst>
              </p14:cNvPr>
              <p14:cNvContentPartPr/>
              <p14:nvPr/>
            </p14:nvContentPartPr>
            <p14:xfrm>
              <a:off x="7511695" y="2037831"/>
              <a:ext cx="24480" cy="7560"/>
            </p14:xfrm>
          </p:contentPart>
        </mc:Choice>
        <mc:Fallback xmlns="">
          <p:pic>
            <p:nvPicPr>
              <p:cNvPr id="161" name="Entrada de lápiz 160">
                <a:extLst>
                  <a:ext uri="{FF2B5EF4-FFF2-40B4-BE49-F238E27FC236}">
                    <a16:creationId xmlns:a16="http://schemas.microsoft.com/office/drawing/2014/main" id="{7CDACAC6-6B29-0F44-9C42-5B63CD857E0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504135" y="2030271"/>
                <a:ext cx="396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65" name="Entrada de lápiz 164">
                <a:extLst>
                  <a:ext uri="{FF2B5EF4-FFF2-40B4-BE49-F238E27FC236}">
                    <a16:creationId xmlns:a16="http://schemas.microsoft.com/office/drawing/2014/main" id="{67EF2F79-D3C0-2E4D-B70C-78521DEE58C5}"/>
                  </a:ext>
                </a:extLst>
              </p14:cNvPr>
              <p14:cNvContentPartPr/>
              <p14:nvPr/>
            </p14:nvContentPartPr>
            <p14:xfrm>
              <a:off x="7608535" y="1943871"/>
              <a:ext cx="203400" cy="119880"/>
            </p14:xfrm>
          </p:contentPart>
        </mc:Choice>
        <mc:Fallback xmlns="">
          <p:pic>
            <p:nvPicPr>
              <p:cNvPr id="165" name="Entrada de lápiz 164">
                <a:extLst>
                  <a:ext uri="{FF2B5EF4-FFF2-40B4-BE49-F238E27FC236}">
                    <a16:creationId xmlns:a16="http://schemas.microsoft.com/office/drawing/2014/main" id="{67EF2F79-D3C0-2E4D-B70C-78521DEE58C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600975" y="1936311"/>
                <a:ext cx="218520" cy="13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66" name="Entrada de lápiz 165">
                <a:extLst>
                  <a:ext uri="{FF2B5EF4-FFF2-40B4-BE49-F238E27FC236}">
                    <a16:creationId xmlns:a16="http://schemas.microsoft.com/office/drawing/2014/main" id="{1A5E92CD-BBC9-5B46-8B51-BC1136B3578F}"/>
                  </a:ext>
                </a:extLst>
              </p14:cNvPr>
              <p14:cNvContentPartPr/>
              <p14:nvPr/>
            </p14:nvContentPartPr>
            <p14:xfrm>
              <a:off x="8155375" y="2281126"/>
              <a:ext cx="45360" cy="5400"/>
            </p14:xfrm>
          </p:contentPart>
        </mc:Choice>
        <mc:Fallback xmlns="">
          <p:pic>
            <p:nvPicPr>
              <p:cNvPr id="166" name="Entrada de lápiz 165">
                <a:extLst>
                  <a:ext uri="{FF2B5EF4-FFF2-40B4-BE49-F238E27FC236}">
                    <a16:creationId xmlns:a16="http://schemas.microsoft.com/office/drawing/2014/main" id="{1A5E92CD-BBC9-5B46-8B51-BC1136B3578F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8147815" y="2273566"/>
                <a:ext cx="60480" cy="2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67" name="Entrada de lápiz 166">
                <a:extLst>
                  <a:ext uri="{FF2B5EF4-FFF2-40B4-BE49-F238E27FC236}">
                    <a16:creationId xmlns:a16="http://schemas.microsoft.com/office/drawing/2014/main" id="{531A5744-3FEE-3248-88BE-A2B3E60F0C22}"/>
                  </a:ext>
                </a:extLst>
              </p14:cNvPr>
              <p14:cNvContentPartPr/>
              <p14:nvPr/>
            </p14:nvContentPartPr>
            <p14:xfrm>
              <a:off x="8253655" y="2217406"/>
              <a:ext cx="7560" cy="87120"/>
            </p14:xfrm>
          </p:contentPart>
        </mc:Choice>
        <mc:Fallback xmlns="">
          <p:pic>
            <p:nvPicPr>
              <p:cNvPr id="167" name="Entrada de lápiz 166">
                <a:extLst>
                  <a:ext uri="{FF2B5EF4-FFF2-40B4-BE49-F238E27FC236}">
                    <a16:creationId xmlns:a16="http://schemas.microsoft.com/office/drawing/2014/main" id="{531A5744-3FEE-3248-88BE-A2B3E60F0C22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246095" y="2209846"/>
                <a:ext cx="226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73" name="Entrada de lápiz 172">
                <a:extLst>
                  <a:ext uri="{FF2B5EF4-FFF2-40B4-BE49-F238E27FC236}">
                    <a16:creationId xmlns:a16="http://schemas.microsoft.com/office/drawing/2014/main" id="{13744979-BB66-BB46-8154-4AB18D962435}"/>
                  </a:ext>
                </a:extLst>
              </p14:cNvPr>
              <p14:cNvContentPartPr/>
              <p14:nvPr/>
            </p14:nvContentPartPr>
            <p14:xfrm>
              <a:off x="8295775" y="2202286"/>
              <a:ext cx="248040" cy="92160"/>
            </p14:xfrm>
          </p:contentPart>
        </mc:Choice>
        <mc:Fallback xmlns="">
          <p:pic>
            <p:nvPicPr>
              <p:cNvPr id="173" name="Entrada de lápiz 172">
                <a:extLst>
                  <a:ext uri="{FF2B5EF4-FFF2-40B4-BE49-F238E27FC236}">
                    <a16:creationId xmlns:a16="http://schemas.microsoft.com/office/drawing/2014/main" id="{13744979-BB66-BB46-8154-4AB18D962435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8288226" y="2194726"/>
                <a:ext cx="262779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82" name="Entrada de lápiz 181">
                <a:extLst>
                  <a:ext uri="{FF2B5EF4-FFF2-40B4-BE49-F238E27FC236}">
                    <a16:creationId xmlns:a16="http://schemas.microsoft.com/office/drawing/2014/main" id="{2F446476-3E8E-1A4A-AEB2-248C7AD7D35D}"/>
                  </a:ext>
                </a:extLst>
              </p14:cNvPr>
              <p14:cNvContentPartPr/>
              <p14:nvPr/>
            </p14:nvContentPartPr>
            <p14:xfrm>
              <a:off x="8741815" y="2185726"/>
              <a:ext cx="410400" cy="89640"/>
            </p14:xfrm>
          </p:contentPart>
        </mc:Choice>
        <mc:Fallback xmlns="">
          <p:pic>
            <p:nvPicPr>
              <p:cNvPr id="182" name="Entrada de lápiz 181">
                <a:extLst>
                  <a:ext uri="{FF2B5EF4-FFF2-40B4-BE49-F238E27FC236}">
                    <a16:creationId xmlns:a16="http://schemas.microsoft.com/office/drawing/2014/main" id="{2F446476-3E8E-1A4A-AEB2-248C7AD7D35D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734248" y="2178497"/>
                <a:ext cx="425533" cy="1048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183" name="Entrada de lápiz 182">
                <a:extLst>
                  <a:ext uri="{FF2B5EF4-FFF2-40B4-BE49-F238E27FC236}">
                    <a16:creationId xmlns:a16="http://schemas.microsoft.com/office/drawing/2014/main" id="{BA47B063-6605-214B-AA66-50957A1B3332}"/>
                  </a:ext>
                </a:extLst>
              </p14:cNvPr>
              <p14:cNvContentPartPr/>
              <p14:nvPr/>
            </p14:nvContentPartPr>
            <p14:xfrm>
              <a:off x="8605015" y="2212006"/>
              <a:ext cx="87480" cy="94680"/>
            </p14:xfrm>
          </p:contentPart>
        </mc:Choice>
        <mc:Fallback xmlns="">
          <p:pic>
            <p:nvPicPr>
              <p:cNvPr id="183" name="Entrada de lápiz 182">
                <a:extLst>
                  <a:ext uri="{FF2B5EF4-FFF2-40B4-BE49-F238E27FC236}">
                    <a16:creationId xmlns:a16="http://schemas.microsoft.com/office/drawing/2014/main" id="{BA47B063-6605-214B-AA66-50957A1B3332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8597455" y="2204446"/>
                <a:ext cx="1026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184" name="Entrada de lápiz 183">
                <a:extLst>
                  <a:ext uri="{FF2B5EF4-FFF2-40B4-BE49-F238E27FC236}">
                    <a16:creationId xmlns:a16="http://schemas.microsoft.com/office/drawing/2014/main" id="{7FD6E808-6220-914C-BC0A-6655A95A3DDF}"/>
                  </a:ext>
                </a:extLst>
              </p14:cNvPr>
              <p14:cNvContentPartPr/>
              <p14:nvPr/>
            </p14:nvContentPartPr>
            <p14:xfrm>
              <a:off x="8549215" y="2390206"/>
              <a:ext cx="131760" cy="85680"/>
            </p14:xfrm>
          </p:contentPart>
        </mc:Choice>
        <mc:Fallback xmlns="">
          <p:pic>
            <p:nvPicPr>
              <p:cNvPr id="184" name="Entrada de lápiz 183">
                <a:extLst>
                  <a:ext uri="{FF2B5EF4-FFF2-40B4-BE49-F238E27FC236}">
                    <a16:creationId xmlns:a16="http://schemas.microsoft.com/office/drawing/2014/main" id="{7FD6E808-6220-914C-BC0A-6655A95A3DDF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8541655" y="2382646"/>
                <a:ext cx="1468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185" name="Entrada de lápiz 184">
                <a:extLst>
                  <a:ext uri="{FF2B5EF4-FFF2-40B4-BE49-F238E27FC236}">
                    <a16:creationId xmlns:a16="http://schemas.microsoft.com/office/drawing/2014/main" id="{80B91409-5620-9742-B0A4-FF9ECE322F93}"/>
                  </a:ext>
                </a:extLst>
              </p14:cNvPr>
              <p14:cNvContentPartPr/>
              <p14:nvPr/>
            </p14:nvContentPartPr>
            <p14:xfrm>
              <a:off x="8737855" y="2319646"/>
              <a:ext cx="75600" cy="155520"/>
            </p14:xfrm>
          </p:contentPart>
        </mc:Choice>
        <mc:Fallback xmlns="">
          <p:pic>
            <p:nvPicPr>
              <p:cNvPr id="185" name="Entrada de lápiz 184">
                <a:extLst>
                  <a:ext uri="{FF2B5EF4-FFF2-40B4-BE49-F238E27FC236}">
                    <a16:creationId xmlns:a16="http://schemas.microsoft.com/office/drawing/2014/main" id="{80B91409-5620-9742-B0A4-FF9ECE322F93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8730295" y="2312086"/>
                <a:ext cx="903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191" name="Entrada de lápiz 190">
                <a:extLst>
                  <a:ext uri="{FF2B5EF4-FFF2-40B4-BE49-F238E27FC236}">
                    <a16:creationId xmlns:a16="http://schemas.microsoft.com/office/drawing/2014/main" id="{80D7569B-35A2-9946-9A7A-20ECFBF78EFF}"/>
                  </a:ext>
                </a:extLst>
              </p14:cNvPr>
              <p14:cNvContentPartPr/>
              <p14:nvPr/>
            </p14:nvContentPartPr>
            <p14:xfrm>
              <a:off x="8536615" y="2507566"/>
              <a:ext cx="360360" cy="175680"/>
            </p14:xfrm>
          </p:contentPart>
        </mc:Choice>
        <mc:Fallback xmlns="">
          <p:pic>
            <p:nvPicPr>
              <p:cNvPr id="191" name="Entrada de lápiz 190">
                <a:extLst>
                  <a:ext uri="{FF2B5EF4-FFF2-40B4-BE49-F238E27FC236}">
                    <a16:creationId xmlns:a16="http://schemas.microsoft.com/office/drawing/2014/main" id="{80D7569B-35A2-9946-9A7A-20ECFBF78EFF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8529055" y="2500006"/>
                <a:ext cx="37512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96" name="Entrada de lápiz 195">
                <a:extLst>
                  <a:ext uri="{FF2B5EF4-FFF2-40B4-BE49-F238E27FC236}">
                    <a16:creationId xmlns:a16="http://schemas.microsoft.com/office/drawing/2014/main" id="{CFD35E2B-082A-9248-8784-E75F5CEFB95A}"/>
                  </a:ext>
                </a:extLst>
              </p14:cNvPr>
              <p14:cNvContentPartPr/>
              <p14:nvPr/>
            </p14:nvContentPartPr>
            <p14:xfrm>
              <a:off x="4711975" y="2294575"/>
              <a:ext cx="199440" cy="118080"/>
            </p14:xfrm>
          </p:contentPart>
        </mc:Choice>
        <mc:Fallback xmlns="">
          <p:pic>
            <p:nvPicPr>
              <p:cNvPr id="196" name="Entrada de lápiz 195">
                <a:extLst>
                  <a:ext uri="{FF2B5EF4-FFF2-40B4-BE49-F238E27FC236}">
                    <a16:creationId xmlns:a16="http://schemas.microsoft.com/office/drawing/2014/main" id="{CFD35E2B-082A-9248-8784-E75F5CEFB95A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704415" y="2287015"/>
                <a:ext cx="2145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97" name="Entrada de lápiz 196">
                <a:extLst>
                  <a:ext uri="{FF2B5EF4-FFF2-40B4-BE49-F238E27FC236}">
                    <a16:creationId xmlns:a16="http://schemas.microsoft.com/office/drawing/2014/main" id="{7C4CBBA6-2B1C-2C4E-8368-CF1C8BAE2277}"/>
                  </a:ext>
                </a:extLst>
              </p14:cNvPr>
              <p14:cNvContentPartPr/>
              <p14:nvPr/>
            </p14:nvContentPartPr>
            <p14:xfrm>
              <a:off x="5716375" y="2434255"/>
              <a:ext cx="152280" cy="80640"/>
            </p14:xfrm>
          </p:contentPart>
        </mc:Choice>
        <mc:Fallback xmlns="">
          <p:pic>
            <p:nvPicPr>
              <p:cNvPr id="197" name="Entrada de lápiz 196">
                <a:extLst>
                  <a:ext uri="{FF2B5EF4-FFF2-40B4-BE49-F238E27FC236}">
                    <a16:creationId xmlns:a16="http://schemas.microsoft.com/office/drawing/2014/main" id="{7C4CBBA6-2B1C-2C4E-8368-CF1C8BAE2277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5708815" y="2427055"/>
                <a:ext cx="16740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202" name="Entrada de lápiz 201">
                <a:extLst>
                  <a:ext uri="{FF2B5EF4-FFF2-40B4-BE49-F238E27FC236}">
                    <a16:creationId xmlns:a16="http://schemas.microsoft.com/office/drawing/2014/main" id="{383304A6-834A-FA44-AA79-B82D37E5F9F9}"/>
                  </a:ext>
                </a:extLst>
              </p14:cNvPr>
              <p14:cNvContentPartPr/>
              <p14:nvPr/>
            </p14:nvContentPartPr>
            <p14:xfrm>
              <a:off x="5140735" y="2266855"/>
              <a:ext cx="96480" cy="147240"/>
            </p14:xfrm>
          </p:contentPart>
        </mc:Choice>
        <mc:Fallback xmlns="">
          <p:pic>
            <p:nvPicPr>
              <p:cNvPr id="202" name="Entrada de lápiz 201">
                <a:extLst>
                  <a:ext uri="{FF2B5EF4-FFF2-40B4-BE49-F238E27FC236}">
                    <a16:creationId xmlns:a16="http://schemas.microsoft.com/office/drawing/2014/main" id="{383304A6-834A-FA44-AA79-B82D37E5F9F9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5133175" y="2259295"/>
                <a:ext cx="1112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203" name="Entrada de lápiz 202">
                <a:extLst>
                  <a:ext uri="{FF2B5EF4-FFF2-40B4-BE49-F238E27FC236}">
                    <a16:creationId xmlns:a16="http://schemas.microsoft.com/office/drawing/2014/main" id="{86646498-06B8-3341-ACE0-03265AC09692}"/>
                  </a:ext>
                </a:extLst>
              </p14:cNvPr>
              <p14:cNvContentPartPr/>
              <p14:nvPr/>
            </p14:nvContentPartPr>
            <p14:xfrm>
              <a:off x="4982695" y="2304655"/>
              <a:ext cx="95400" cy="75600"/>
            </p14:xfrm>
          </p:contentPart>
        </mc:Choice>
        <mc:Fallback xmlns="">
          <p:pic>
            <p:nvPicPr>
              <p:cNvPr id="203" name="Entrada de lápiz 202">
                <a:extLst>
                  <a:ext uri="{FF2B5EF4-FFF2-40B4-BE49-F238E27FC236}">
                    <a16:creationId xmlns:a16="http://schemas.microsoft.com/office/drawing/2014/main" id="{86646498-06B8-3341-ACE0-03265AC09692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4975135" y="2297095"/>
                <a:ext cx="110520" cy="9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204" name="Entrada de lápiz 203">
                <a:extLst>
                  <a:ext uri="{FF2B5EF4-FFF2-40B4-BE49-F238E27FC236}">
                    <a16:creationId xmlns:a16="http://schemas.microsoft.com/office/drawing/2014/main" id="{9E0CA60B-4721-CD4A-A0A8-518EB8903162}"/>
                  </a:ext>
                </a:extLst>
              </p14:cNvPr>
              <p14:cNvContentPartPr/>
              <p14:nvPr/>
            </p14:nvContentPartPr>
            <p14:xfrm>
              <a:off x="5300575" y="2343895"/>
              <a:ext cx="65880" cy="9720"/>
            </p14:xfrm>
          </p:contentPart>
        </mc:Choice>
        <mc:Fallback xmlns="">
          <p:pic>
            <p:nvPicPr>
              <p:cNvPr id="204" name="Entrada de lápiz 203">
                <a:extLst>
                  <a:ext uri="{FF2B5EF4-FFF2-40B4-BE49-F238E27FC236}">
                    <a16:creationId xmlns:a16="http://schemas.microsoft.com/office/drawing/2014/main" id="{9E0CA60B-4721-CD4A-A0A8-518EB8903162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293015" y="2336335"/>
                <a:ext cx="8100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205" name="Entrada de lápiz 204">
                <a:extLst>
                  <a:ext uri="{FF2B5EF4-FFF2-40B4-BE49-F238E27FC236}">
                    <a16:creationId xmlns:a16="http://schemas.microsoft.com/office/drawing/2014/main" id="{E9691A19-6534-5847-BE3A-C348032B063D}"/>
                  </a:ext>
                </a:extLst>
              </p14:cNvPr>
              <p14:cNvContentPartPr/>
              <p14:nvPr/>
            </p14:nvContentPartPr>
            <p14:xfrm>
              <a:off x="5326135" y="2385655"/>
              <a:ext cx="54000" cy="4680"/>
            </p14:xfrm>
          </p:contentPart>
        </mc:Choice>
        <mc:Fallback xmlns="">
          <p:pic>
            <p:nvPicPr>
              <p:cNvPr id="205" name="Entrada de lápiz 204">
                <a:extLst>
                  <a:ext uri="{FF2B5EF4-FFF2-40B4-BE49-F238E27FC236}">
                    <a16:creationId xmlns:a16="http://schemas.microsoft.com/office/drawing/2014/main" id="{E9691A19-6534-5847-BE3A-C348032B063D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318575" y="2378095"/>
                <a:ext cx="69120" cy="1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210" name="Entrada de lápiz 209">
                <a:extLst>
                  <a:ext uri="{FF2B5EF4-FFF2-40B4-BE49-F238E27FC236}">
                    <a16:creationId xmlns:a16="http://schemas.microsoft.com/office/drawing/2014/main" id="{A383205D-4F74-C348-844B-38D5D7B0CDDC}"/>
                  </a:ext>
                </a:extLst>
              </p14:cNvPr>
              <p14:cNvContentPartPr/>
              <p14:nvPr/>
            </p14:nvContentPartPr>
            <p14:xfrm>
              <a:off x="5434495" y="2249215"/>
              <a:ext cx="329400" cy="158040"/>
            </p14:xfrm>
          </p:contentPart>
        </mc:Choice>
        <mc:Fallback xmlns="">
          <p:pic>
            <p:nvPicPr>
              <p:cNvPr id="210" name="Entrada de lápiz 209">
                <a:extLst>
                  <a:ext uri="{FF2B5EF4-FFF2-40B4-BE49-F238E27FC236}">
                    <a16:creationId xmlns:a16="http://schemas.microsoft.com/office/drawing/2014/main" id="{A383205D-4F74-C348-844B-38D5D7B0CDDC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5426935" y="2241655"/>
                <a:ext cx="3445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226" name="Entrada de lápiz 225">
                <a:extLst>
                  <a:ext uri="{FF2B5EF4-FFF2-40B4-BE49-F238E27FC236}">
                    <a16:creationId xmlns:a16="http://schemas.microsoft.com/office/drawing/2014/main" id="{C42BEA42-A7F6-5940-AF4E-1D24B4C82286}"/>
                  </a:ext>
                </a:extLst>
              </p14:cNvPr>
              <p14:cNvContentPartPr/>
              <p14:nvPr/>
            </p14:nvContentPartPr>
            <p14:xfrm>
              <a:off x="7509895" y="2903991"/>
              <a:ext cx="150120" cy="117360"/>
            </p14:xfrm>
          </p:contentPart>
        </mc:Choice>
        <mc:Fallback xmlns="">
          <p:pic>
            <p:nvPicPr>
              <p:cNvPr id="226" name="Entrada de lápiz 225">
                <a:extLst>
                  <a:ext uri="{FF2B5EF4-FFF2-40B4-BE49-F238E27FC236}">
                    <a16:creationId xmlns:a16="http://schemas.microsoft.com/office/drawing/2014/main" id="{C42BEA42-A7F6-5940-AF4E-1D24B4C82286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7502335" y="2896431"/>
                <a:ext cx="16524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236" name="Entrada de lápiz 235">
                <a:extLst>
                  <a:ext uri="{FF2B5EF4-FFF2-40B4-BE49-F238E27FC236}">
                    <a16:creationId xmlns:a16="http://schemas.microsoft.com/office/drawing/2014/main" id="{7BA5E99E-3FB8-8043-A405-65C5036F073B}"/>
                  </a:ext>
                </a:extLst>
              </p14:cNvPr>
              <p14:cNvContentPartPr/>
              <p14:nvPr/>
            </p14:nvContentPartPr>
            <p14:xfrm>
              <a:off x="8832175" y="2839191"/>
              <a:ext cx="145440" cy="117360"/>
            </p14:xfrm>
          </p:contentPart>
        </mc:Choice>
        <mc:Fallback xmlns="">
          <p:pic>
            <p:nvPicPr>
              <p:cNvPr id="236" name="Entrada de lápiz 235">
                <a:extLst>
                  <a:ext uri="{FF2B5EF4-FFF2-40B4-BE49-F238E27FC236}">
                    <a16:creationId xmlns:a16="http://schemas.microsoft.com/office/drawing/2014/main" id="{7BA5E99E-3FB8-8043-A405-65C5036F073B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8824615" y="2831631"/>
                <a:ext cx="1605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246" name="Entrada de lápiz 245">
                <a:extLst>
                  <a:ext uri="{FF2B5EF4-FFF2-40B4-BE49-F238E27FC236}">
                    <a16:creationId xmlns:a16="http://schemas.microsoft.com/office/drawing/2014/main" id="{58E81BBE-1A50-F840-8681-AD4CC70FB52B}"/>
                  </a:ext>
                </a:extLst>
              </p14:cNvPr>
              <p14:cNvContentPartPr/>
              <p14:nvPr/>
            </p14:nvContentPartPr>
            <p14:xfrm>
              <a:off x="5784775" y="2901471"/>
              <a:ext cx="109440" cy="97920"/>
            </p14:xfrm>
          </p:contentPart>
        </mc:Choice>
        <mc:Fallback xmlns="">
          <p:pic>
            <p:nvPicPr>
              <p:cNvPr id="246" name="Entrada de lápiz 245">
                <a:extLst>
                  <a:ext uri="{FF2B5EF4-FFF2-40B4-BE49-F238E27FC236}">
                    <a16:creationId xmlns:a16="http://schemas.microsoft.com/office/drawing/2014/main" id="{58E81BBE-1A50-F840-8681-AD4CC70FB52B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5777190" y="2893939"/>
                <a:ext cx="124610" cy="112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247" name="Entrada de lápiz 246">
                <a:extLst>
                  <a:ext uri="{FF2B5EF4-FFF2-40B4-BE49-F238E27FC236}">
                    <a16:creationId xmlns:a16="http://schemas.microsoft.com/office/drawing/2014/main" id="{F3936DB8-593B-0642-B185-28CB8D27E3A7}"/>
                  </a:ext>
                </a:extLst>
              </p14:cNvPr>
              <p14:cNvContentPartPr/>
              <p14:nvPr/>
            </p14:nvContentPartPr>
            <p14:xfrm>
              <a:off x="5521975" y="2909391"/>
              <a:ext cx="220680" cy="116280"/>
            </p14:xfrm>
          </p:contentPart>
        </mc:Choice>
        <mc:Fallback xmlns="">
          <p:pic>
            <p:nvPicPr>
              <p:cNvPr id="247" name="Entrada de lápiz 246">
                <a:extLst>
                  <a:ext uri="{FF2B5EF4-FFF2-40B4-BE49-F238E27FC236}">
                    <a16:creationId xmlns:a16="http://schemas.microsoft.com/office/drawing/2014/main" id="{F3936DB8-593B-0642-B185-28CB8D27E3A7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5514415" y="2901831"/>
                <a:ext cx="23580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265" name="Entrada de lápiz 264">
                <a:extLst>
                  <a:ext uri="{FF2B5EF4-FFF2-40B4-BE49-F238E27FC236}">
                    <a16:creationId xmlns:a16="http://schemas.microsoft.com/office/drawing/2014/main" id="{F82B264C-1BF5-D14C-9779-B4066E1ED69D}"/>
                  </a:ext>
                </a:extLst>
              </p14:cNvPr>
              <p14:cNvContentPartPr/>
              <p14:nvPr/>
            </p14:nvContentPartPr>
            <p14:xfrm>
              <a:off x="7724815" y="2863311"/>
              <a:ext cx="1067400" cy="311040"/>
            </p14:xfrm>
          </p:contentPart>
        </mc:Choice>
        <mc:Fallback xmlns="">
          <p:pic>
            <p:nvPicPr>
              <p:cNvPr id="265" name="Entrada de lápiz 264">
                <a:extLst>
                  <a:ext uri="{FF2B5EF4-FFF2-40B4-BE49-F238E27FC236}">
                    <a16:creationId xmlns:a16="http://schemas.microsoft.com/office/drawing/2014/main" id="{F82B264C-1BF5-D14C-9779-B4066E1ED69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7717255" y="2855760"/>
                <a:ext cx="1082520" cy="3261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268" name="Entrada de lápiz 267">
                <a:extLst>
                  <a:ext uri="{FF2B5EF4-FFF2-40B4-BE49-F238E27FC236}">
                    <a16:creationId xmlns:a16="http://schemas.microsoft.com/office/drawing/2014/main" id="{D5AA93D7-4EE0-4549-AA62-89B4C7CA0766}"/>
                  </a:ext>
                </a:extLst>
              </p14:cNvPr>
              <p14:cNvContentPartPr/>
              <p14:nvPr/>
            </p14:nvContentPartPr>
            <p14:xfrm>
              <a:off x="5742655" y="3165351"/>
              <a:ext cx="176400" cy="53640"/>
            </p14:xfrm>
          </p:contentPart>
        </mc:Choice>
        <mc:Fallback xmlns="">
          <p:pic>
            <p:nvPicPr>
              <p:cNvPr id="268" name="Entrada de lápiz 267">
                <a:extLst>
                  <a:ext uri="{FF2B5EF4-FFF2-40B4-BE49-F238E27FC236}">
                    <a16:creationId xmlns:a16="http://schemas.microsoft.com/office/drawing/2014/main" id="{D5AA93D7-4EE0-4549-AA62-89B4C7CA0766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5735095" y="3157791"/>
                <a:ext cx="19152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271" name="Entrada de lápiz 270">
                <a:extLst>
                  <a:ext uri="{FF2B5EF4-FFF2-40B4-BE49-F238E27FC236}">
                    <a16:creationId xmlns:a16="http://schemas.microsoft.com/office/drawing/2014/main" id="{2FACC656-9B1B-DB48-8BFB-C39186A2E920}"/>
                  </a:ext>
                </a:extLst>
              </p14:cNvPr>
              <p14:cNvContentPartPr/>
              <p14:nvPr/>
            </p14:nvContentPartPr>
            <p14:xfrm>
              <a:off x="4899895" y="3161391"/>
              <a:ext cx="79920" cy="90000"/>
            </p14:xfrm>
          </p:contentPart>
        </mc:Choice>
        <mc:Fallback xmlns="">
          <p:pic>
            <p:nvPicPr>
              <p:cNvPr id="271" name="Entrada de lápiz 270">
                <a:extLst>
                  <a:ext uri="{FF2B5EF4-FFF2-40B4-BE49-F238E27FC236}">
                    <a16:creationId xmlns:a16="http://schemas.microsoft.com/office/drawing/2014/main" id="{2FACC656-9B1B-DB48-8BFB-C39186A2E920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892335" y="3153831"/>
                <a:ext cx="9504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274" name="Entrada de lápiz 273">
                <a:extLst>
                  <a:ext uri="{FF2B5EF4-FFF2-40B4-BE49-F238E27FC236}">
                    <a16:creationId xmlns:a16="http://schemas.microsoft.com/office/drawing/2014/main" id="{E733CE22-FA9B-7B4F-8AFB-68A6235383E8}"/>
                  </a:ext>
                </a:extLst>
              </p14:cNvPr>
              <p14:cNvContentPartPr/>
              <p14:nvPr/>
            </p14:nvContentPartPr>
            <p14:xfrm>
              <a:off x="4645375" y="3142311"/>
              <a:ext cx="117000" cy="135360"/>
            </p14:xfrm>
          </p:contentPart>
        </mc:Choice>
        <mc:Fallback xmlns="">
          <p:pic>
            <p:nvPicPr>
              <p:cNvPr id="274" name="Entrada de lápiz 273">
                <a:extLst>
                  <a:ext uri="{FF2B5EF4-FFF2-40B4-BE49-F238E27FC236}">
                    <a16:creationId xmlns:a16="http://schemas.microsoft.com/office/drawing/2014/main" id="{E733CE22-FA9B-7B4F-8AFB-68A6235383E8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637838" y="3134751"/>
                <a:ext cx="131715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275" name="Entrada de lápiz 274">
                <a:extLst>
                  <a:ext uri="{FF2B5EF4-FFF2-40B4-BE49-F238E27FC236}">
                    <a16:creationId xmlns:a16="http://schemas.microsoft.com/office/drawing/2014/main" id="{67E5DD3F-450B-0940-AFDA-5BADE2ACA638}"/>
                  </a:ext>
                </a:extLst>
              </p14:cNvPr>
              <p14:cNvContentPartPr/>
              <p14:nvPr/>
            </p14:nvContentPartPr>
            <p14:xfrm>
              <a:off x="5078815" y="3128991"/>
              <a:ext cx="1080" cy="141120"/>
            </p14:xfrm>
          </p:contentPart>
        </mc:Choice>
        <mc:Fallback xmlns="">
          <p:pic>
            <p:nvPicPr>
              <p:cNvPr id="275" name="Entrada de lápiz 274">
                <a:extLst>
                  <a:ext uri="{FF2B5EF4-FFF2-40B4-BE49-F238E27FC236}">
                    <a16:creationId xmlns:a16="http://schemas.microsoft.com/office/drawing/2014/main" id="{67E5DD3F-450B-0940-AFDA-5BADE2ACA638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071615" y="3121431"/>
                <a:ext cx="1620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278" name="Entrada de lápiz 277">
                <a:extLst>
                  <a:ext uri="{FF2B5EF4-FFF2-40B4-BE49-F238E27FC236}">
                    <a16:creationId xmlns:a16="http://schemas.microsoft.com/office/drawing/2014/main" id="{20F803D4-485D-E84A-BBBC-5C55347BE794}"/>
                  </a:ext>
                </a:extLst>
              </p14:cNvPr>
              <p14:cNvContentPartPr/>
              <p14:nvPr/>
            </p14:nvContentPartPr>
            <p14:xfrm>
              <a:off x="5120575" y="3128991"/>
              <a:ext cx="80640" cy="169560"/>
            </p14:xfrm>
          </p:contentPart>
        </mc:Choice>
        <mc:Fallback xmlns="">
          <p:pic>
            <p:nvPicPr>
              <p:cNvPr id="278" name="Entrada de lápiz 277">
                <a:extLst>
                  <a:ext uri="{FF2B5EF4-FFF2-40B4-BE49-F238E27FC236}">
                    <a16:creationId xmlns:a16="http://schemas.microsoft.com/office/drawing/2014/main" id="{20F803D4-485D-E84A-BBBC-5C55347BE794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5113375" y="3121447"/>
                <a:ext cx="95760" cy="184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284" name="Entrada de lápiz 283">
                <a:extLst>
                  <a:ext uri="{FF2B5EF4-FFF2-40B4-BE49-F238E27FC236}">
                    <a16:creationId xmlns:a16="http://schemas.microsoft.com/office/drawing/2014/main" id="{5779A81C-3A55-4A4A-92CB-3F15E0DD3283}"/>
                  </a:ext>
                </a:extLst>
              </p14:cNvPr>
              <p14:cNvContentPartPr/>
              <p14:nvPr/>
            </p14:nvContentPartPr>
            <p14:xfrm>
              <a:off x="5254855" y="3083991"/>
              <a:ext cx="412560" cy="252000"/>
            </p14:xfrm>
          </p:contentPart>
        </mc:Choice>
        <mc:Fallback xmlns="">
          <p:pic>
            <p:nvPicPr>
              <p:cNvPr id="284" name="Entrada de lápiz 283">
                <a:extLst>
                  <a:ext uri="{FF2B5EF4-FFF2-40B4-BE49-F238E27FC236}">
                    <a16:creationId xmlns:a16="http://schemas.microsoft.com/office/drawing/2014/main" id="{5779A81C-3A55-4A4A-92CB-3F15E0DD3283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247295" y="3076431"/>
                <a:ext cx="42768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289" name="Entrada de lápiz 288">
                <a:extLst>
                  <a:ext uri="{FF2B5EF4-FFF2-40B4-BE49-F238E27FC236}">
                    <a16:creationId xmlns:a16="http://schemas.microsoft.com/office/drawing/2014/main" id="{5C487AF4-F251-1345-9122-34FC8B64CCEA}"/>
                  </a:ext>
                </a:extLst>
              </p14:cNvPr>
              <p14:cNvContentPartPr/>
              <p14:nvPr/>
            </p14:nvContentPartPr>
            <p14:xfrm>
              <a:off x="8212975" y="3211791"/>
              <a:ext cx="62280" cy="126000"/>
            </p14:xfrm>
          </p:contentPart>
        </mc:Choice>
        <mc:Fallback xmlns="">
          <p:pic>
            <p:nvPicPr>
              <p:cNvPr id="289" name="Entrada de lápiz 288">
                <a:extLst>
                  <a:ext uri="{FF2B5EF4-FFF2-40B4-BE49-F238E27FC236}">
                    <a16:creationId xmlns:a16="http://schemas.microsoft.com/office/drawing/2014/main" id="{5C487AF4-F251-1345-9122-34FC8B64CCEA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205415" y="3204231"/>
                <a:ext cx="7704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290" name="Entrada de lápiz 289">
                <a:extLst>
                  <a:ext uri="{FF2B5EF4-FFF2-40B4-BE49-F238E27FC236}">
                    <a16:creationId xmlns:a16="http://schemas.microsoft.com/office/drawing/2014/main" id="{AB848828-9DFC-DF4E-8173-11550A77956C}"/>
                  </a:ext>
                </a:extLst>
              </p14:cNvPr>
              <p14:cNvContentPartPr/>
              <p14:nvPr/>
            </p14:nvContentPartPr>
            <p14:xfrm>
              <a:off x="8320615" y="3276591"/>
              <a:ext cx="52200" cy="2520"/>
            </p14:xfrm>
          </p:contentPart>
        </mc:Choice>
        <mc:Fallback xmlns="">
          <p:pic>
            <p:nvPicPr>
              <p:cNvPr id="290" name="Entrada de lápiz 289">
                <a:extLst>
                  <a:ext uri="{FF2B5EF4-FFF2-40B4-BE49-F238E27FC236}">
                    <a16:creationId xmlns:a16="http://schemas.microsoft.com/office/drawing/2014/main" id="{AB848828-9DFC-DF4E-8173-11550A77956C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313055" y="3269391"/>
                <a:ext cx="6732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291" name="Entrada de lápiz 290">
                <a:extLst>
                  <a:ext uri="{FF2B5EF4-FFF2-40B4-BE49-F238E27FC236}">
                    <a16:creationId xmlns:a16="http://schemas.microsoft.com/office/drawing/2014/main" id="{E6F15BB3-67A3-984E-984D-4876C77478D6}"/>
                  </a:ext>
                </a:extLst>
              </p14:cNvPr>
              <p14:cNvContentPartPr/>
              <p14:nvPr/>
            </p14:nvContentPartPr>
            <p14:xfrm>
              <a:off x="8107495" y="3245631"/>
              <a:ext cx="55440" cy="69840"/>
            </p14:xfrm>
          </p:contentPart>
        </mc:Choice>
        <mc:Fallback xmlns="">
          <p:pic>
            <p:nvPicPr>
              <p:cNvPr id="291" name="Entrada de lápiz 290">
                <a:extLst>
                  <a:ext uri="{FF2B5EF4-FFF2-40B4-BE49-F238E27FC236}">
                    <a16:creationId xmlns:a16="http://schemas.microsoft.com/office/drawing/2014/main" id="{E6F15BB3-67A3-984E-984D-4876C77478D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099935" y="3238071"/>
                <a:ext cx="7056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292" name="Entrada de lápiz 291">
                <a:extLst>
                  <a:ext uri="{FF2B5EF4-FFF2-40B4-BE49-F238E27FC236}">
                    <a16:creationId xmlns:a16="http://schemas.microsoft.com/office/drawing/2014/main" id="{44C1A8D5-DF7C-D344-A02D-37227DB81F8C}"/>
                  </a:ext>
                </a:extLst>
              </p14:cNvPr>
              <p14:cNvContentPartPr/>
              <p14:nvPr/>
            </p14:nvContentPartPr>
            <p14:xfrm>
              <a:off x="7946575" y="3218631"/>
              <a:ext cx="115560" cy="112680"/>
            </p14:xfrm>
          </p:contentPart>
        </mc:Choice>
        <mc:Fallback xmlns="">
          <p:pic>
            <p:nvPicPr>
              <p:cNvPr id="292" name="Entrada de lápiz 291">
                <a:extLst>
                  <a:ext uri="{FF2B5EF4-FFF2-40B4-BE49-F238E27FC236}">
                    <a16:creationId xmlns:a16="http://schemas.microsoft.com/office/drawing/2014/main" id="{44C1A8D5-DF7C-D344-A02D-37227DB81F8C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939038" y="3211071"/>
                <a:ext cx="130633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297" name="Entrada de lápiz 296">
                <a:extLst>
                  <a:ext uri="{FF2B5EF4-FFF2-40B4-BE49-F238E27FC236}">
                    <a16:creationId xmlns:a16="http://schemas.microsoft.com/office/drawing/2014/main" id="{2279FC74-7BC5-664D-978E-A04625CDA278}"/>
                  </a:ext>
                </a:extLst>
              </p14:cNvPr>
              <p14:cNvContentPartPr/>
              <p14:nvPr/>
            </p14:nvContentPartPr>
            <p14:xfrm>
              <a:off x="8409895" y="3207831"/>
              <a:ext cx="249840" cy="106920"/>
            </p14:xfrm>
          </p:contentPart>
        </mc:Choice>
        <mc:Fallback xmlns="">
          <p:pic>
            <p:nvPicPr>
              <p:cNvPr id="297" name="Entrada de lápiz 296">
                <a:extLst>
                  <a:ext uri="{FF2B5EF4-FFF2-40B4-BE49-F238E27FC236}">
                    <a16:creationId xmlns:a16="http://schemas.microsoft.com/office/drawing/2014/main" id="{2279FC74-7BC5-664D-978E-A04625CDA278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8402346" y="3200245"/>
                <a:ext cx="264579" cy="1220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298" name="Entrada de lápiz 297">
                <a:extLst>
                  <a:ext uri="{FF2B5EF4-FFF2-40B4-BE49-F238E27FC236}">
                    <a16:creationId xmlns:a16="http://schemas.microsoft.com/office/drawing/2014/main" id="{07FA11B2-EDA7-E34B-96D3-288B8B3849D6}"/>
                  </a:ext>
                </a:extLst>
              </p14:cNvPr>
              <p14:cNvContentPartPr/>
              <p14:nvPr/>
            </p14:nvContentPartPr>
            <p14:xfrm>
              <a:off x="8016775" y="3373071"/>
              <a:ext cx="64440" cy="125640"/>
            </p14:xfrm>
          </p:contentPart>
        </mc:Choice>
        <mc:Fallback xmlns="">
          <p:pic>
            <p:nvPicPr>
              <p:cNvPr id="298" name="Entrada de lápiz 297">
                <a:extLst>
                  <a:ext uri="{FF2B5EF4-FFF2-40B4-BE49-F238E27FC236}">
                    <a16:creationId xmlns:a16="http://schemas.microsoft.com/office/drawing/2014/main" id="{07FA11B2-EDA7-E34B-96D3-288B8B3849D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09215" y="3365511"/>
                <a:ext cx="7956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301" name="Entrada de lápiz 300">
                <a:extLst>
                  <a:ext uri="{FF2B5EF4-FFF2-40B4-BE49-F238E27FC236}">
                    <a16:creationId xmlns:a16="http://schemas.microsoft.com/office/drawing/2014/main" id="{9D9357E7-E69D-3E44-8768-D44F659C02B9}"/>
                  </a:ext>
                </a:extLst>
              </p14:cNvPr>
              <p14:cNvContentPartPr/>
              <p14:nvPr/>
            </p14:nvContentPartPr>
            <p14:xfrm>
              <a:off x="8242855" y="3382071"/>
              <a:ext cx="68760" cy="126360"/>
            </p14:xfrm>
          </p:contentPart>
        </mc:Choice>
        <mc:Fallback xmlns="">
          <p:pic>
            <p:nvPicPr>
              <p:cNvPr id="301" name="Entrada de lápiz 300">
                <a:extLst>
                  <a:ext uri="{FF2B5EF4-FFF2-40B4-BE49-F238E27FC236}">
                    <a16:creationId xmlns:a16="http://schemas.microsoft.com/office/drawing/2014/main" id="{9D9357E7-E69D-3E44-8768-D44F659C02B9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235295" y="3374511"/>
                <a:ext cx="838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02" name="Entrada de lápiz 301">
                <a:extLst>
                  <a:ext uri="{FF2B5EF4-FFF2-40B4-BE49-F238E27FC236}">
                    <a16:creationId xmlns:a16="http://schemas.microsoft.com/office/drawing/2014/main" id="{546372E3-3700-194D-960F-6F45DD557AD3}"/>
                  </a:ext>
                </a:extLst>
              </p14:cNvPr>
              <p14:cNvContentPartPr/>
              <p14:nvPr/>
            </p14:nvContentPartPr>
            <p14:xfrm>
              <a:off x="8361655" y="3456951"/>
              <a:ext cx="47160" cy="12240"/>
            </p14:xfrm>
          </p:contentPart>
        </mc:Choice>
        <mc:Fallback xmlns="">
          <p:pic>
            <p:nvPicPr>
              <p:cNvPr id="302" name="Entrada de lápiz 301">
                <a:extLst>
                  <a:ext uri="{FF2B5EF4-FFF2-40B4-BE49-F238E27FC236}">
                    <a16:creationId xmlns:a16="http://schemas.microsoft.com/office/drawing/2014/main" id="{546372E3-3700-194D-960F-6F45DD557AD3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354095" y="3449391"/>
                <a:ext cx="619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03" name="Entrada de lápiz 302">
                <a:extLst>
                  <a:ext uri="{FF2B5EF4-FFF2-40B4-BE49-F238E27FC236}">
                    <a16:creationId xmlns:a16="http://schemas.microsoft.com/office/drawing/2014/main" id="{035ABE19-F1C5-174B-9D05-42ADDBEB63DB}"/>
                  </a:ext>
                </a:extLst>
              </p14:cNvPr>
              <p14:cNvContentPartPr/>
              <p14:nvPr/>
            </p14:nvContentPartPr>
            <p14:xfrm>
              <a:off x="8430055" y="3416271"/>
              <a:ext cx="46440" cy="10080"/>
            </p14:xfrm>
          </p:contentPart>
        </mc:Choice>
        <mc:Fallback xmlns="">
          <p:pic>
            <p:nvPicPr>
              <p:cNvPr id="303" name="Entrada de lápiz 302">
                <a:extLst>
                  <a:ext uri="{FF2B5EF4-FFF2-40B4-BE49-F238E27FC236}">
                    <a16:creationId xmlns:a16="http://schemas.microsoft.com/office/drawing/2014/main" id="{035ABE19-F1C5-174B-9D05-42ADDBEB63DB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8422495" y="3408711"/>
                <a:ext cx="6156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04" name="Entrada de lápiz 303">
                <a:extLst>
                  <a:ext uri="{FF2B5EF4-FFF2-40B4-BE49-F238E27FC236}">
                    <a16:creationId xmlns:a16="http://schemas.microsoft.com/office/drawing/2014/main" id="{5FD75EBF-8A00-FE43-8C44-F8E59F386430}"/>
                  </a:ext>
                </a:extLst>
              </p14:cNvPr>
              <p14:cNvContentPartPr/>
              <p14:nvPr/>
            </p14:nvContentPartPr>
            <p14:xfrm>
              <a:off x="8148535" y="3422751"/>
              <a:ext cx="49680" cy="61560"/>
            </p14:xfrm>
          </p:contentPart>
        </mc:Choice>
        <mc:Fallback xmlns="">
          <p:pic>
            <p:nvPicPr>
              <p:cNvPr id="304" name="Entrada de lápiz 303">
                <a:extLst>
                  <a:ext uri="{FF2B5EF4-FFF2-40B4-BE49-F238E27FC236}">
                    <a16:creationId xmlns:a16="http://schemas.microsoft.com/office/drawing/2014/main" id="{5FD75EBF-8A00-FE43-8C44-F8E59F38643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141335" y="3415191"/>
                <a:ext cx="64800" cy="7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305" name="Entrada de lápiz 304">
                <a:extLst>
                  <a:ext uri="{FF2B5EF4-FFF2-40B4-BE49-F238E27FC236}">
                    <a16:creationId xmlns:a16="http://schemas.microsoft.com/office/drawing/2014/main" id="{84657B66-6A8C-1540-AD38-57828BF87EE2}"/>
                  </a:ext>
                </a:extLst>
              </p14:cNvPr>
              <p14:cNvContentPartPr/>
              <p14:nvPr/>
            </p14:nvContentPartPr>
            <p14:xfrm>
              <a:off x="8512855" y="3391071"/>
              <a:ext cx="101160" cy="88920"/>
            </p14:xfrm>
          </p:contentPart>
        </mc:Choice>
        <mc:Fallback xmlns="">
          <p:pic>
            <p:nvPicPr>
              <p:cNvPr id="305" name="Entrada de lápiz 304">
                <a:extLst>
                  <a:ext uri="{FF2B5EF4-FFF2-40B4-BE49-F238E27FC236}">
                    <a16:creationId xmlns:a16="http://schemas.microsoft.com/office/drawing/2014/main" id="{84657B66-6A8C-1540-AD38-57828BF87EE2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505295" y="3383511"/>
                <a:ext cx="1162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306" name="Entrada de lápiz 305">
                <a:extLst>
                  <a:ext uri="{FF2B5EF4-FFF2-40B4-BE49-F238E27FC236}">
                    <a16:creationId xmlns:a16="http://schemas.microsoft.com/office/drawing/2014/main" id="{A0431400-ECD4-3440-B51B-CF2FFE8F8005}"/>
                  </a:ext>
                </a:extLst>
              </p14:cNvPr>
              <p14:cNvContentPartPr/>
              <p14:nvPr/>
            </p14:nvContentPartPr>
            <p14:xfrm>
              <a:off x="8654335" y="3424191"/>
              <a:ext cx="48240" cy="8280"/>
            </p14:xfrm>
          </p:contentPart>
        </mc:Choice>
        <mc:Fallback xmlns="">
          <p:pic>
            <p:nvPicPr>
              <p:cNvPr id="306" name="Entrada de lápiz 305">
                <a:extLst>
                  <a:ext uri="{FF2B5EF4-FFF2-40B4-BE49-F238E27FC236}">
                    <a16:creationId xmlns:a16="http://schemas.microsoft.com/office/drawing/2014/main" id="{A0431400-ECD4-3440-B51B-CF2FFE8F8005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8647135" y="3416631"/>
                <a:ext cx="6300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307" name="Entrada de lápiz 306">
                <a:extLst>
                  <a:ext uri="{FF2B5EF4-FFF2-40B4-BE49-F238E27FC236}">
                    <a16:creationId xmlns:a16="http://schemas.microsoft.com/office/drawing/2014/main" id="{183394A2-FF2F-AE47-B4B5-042E5D1B7E3E}"/>
                  </a:ext>
                </a:extLst>
              </p14:cNvPr>
              <p14:cNvContentPartPr/>
              <p14:nvPr/>
            </p14:nvContentPartPr>
            <p14:xfrm>
              <a:off x="8654695" y="3470271"/>
              <a:ext cx="60480" cy="5040"/>
            </p14:xfrm>
          </p:contentPart>
        </mc:Choice>
        <mc:Fallback xmlns="">
          <p:pic>
            <p:nvPicPr>
              <p:cNvPr id="307" name="Entrada de lápiz 306">
                <a:extLst>
                  <a:ext uri="{FF2B5EF4-FFF2-40B4-BE49-F238E27FC236}">
                    <a16:creationId xmlns:a16="http://schemas.microsoft.com/office/drawing/2014/main" id="{183394A2-FF2F-AE47-B4B5-042E5D1B7E3E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8647135" y="3463071"/>
                <a:ext cx="75240" cy="2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21203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9E6415-480A-E24B-B982-792DC54C4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75" r="317" b="18000"/>
          <a:stretch/>
        </p:blipFill>
        <p:spPr>
          <a:xfrm>
            <a:off x="1100517" y="0"/>
            <a:ext cx="6603101" cy="15213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534A1FA4-F628-6746-B70C-0E314070BB23}"/>
                  </a:ext>
                </a:extLst>
              </p14:cNvPr>
              <p14:cNvContentPartPr/>
              <p14:nvPr/>
            </p14:nvContentPartPr>
            <p14:xfrm>
              <a:off x="727716" y="1783211"/>
              <a:ext cx="247320" cy="16056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534A1FA4-F628-6746-B70C-0E314070BB2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20156" y="1776011"/>
                <a:ext cx="26244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5" name="Entrada de lápiz 64">
                <a:extLst>
                  <a:ext uri="{FF2B5EF4-FFF2-40B4-BE49-F238E27FC236}">
                    <a16:creationId xmlns:a16="http://schemas.microsoft.com/office/drawing/2014/main" id="{357AE8AF-9E1D-DE45-A3F3-25C0E528CDA8}"/>
                  </a:ext>
                </a:extLst>
              </p14:cNvPr>
              <p14:cNvContentPartPr/>
              <p14:nvPr/>
            </p14:nvContentPartPr>
            <p14:xfrm>
              <a:off x="1153236" y="1692131"/>
              <a:ext cx="531360" cy="398880"/>
            </p14:xfrm>
          </p:contentPart>
        </mc:Choice>
        <mc:Fallback xmlns="">
          <p:pic>
            <p:nvPicPr>
              <p:cNvPr id="65" name="Entrada de lápiz 64">
                <a:extLst>
                  <a:ext uri="{FF2B5EF4-FFF2-40B4-BE49-F238E27FC236}">
                    <a16:creationId xmlns:a16="http://schemas.microsoft.com/office/drawing/2014/main" id="{357AE8AF-9E1D-DE45-A3F3-25C0E528CDA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45681" y="1684571"/>
                <a:ext cx="546470" cy="41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16867432-9718-604C-83C4-5737BB4A8EE7}"/>
                  </a:ext>
                </a:extLst>
              </p14:cNvPr>
              <p14:cNvContentPartPr/>
              <p14:nvPr/>
            </p14:nvContentPartPr>
            <p14:xfrm>
              <a:off x="1798716" y="1598531"/>
              <a:ext cx="1474200" cy="49860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16867432-9718-604C-83C4-5737BB4A8EE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91158" y="1590971"/>
                <a:ext cx="1489316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7" name="Entrada de lápiz 86">
                <a:extLst>
                  <a:ext uri="{FF2B5EF4-FFF2-40B4-BE49-F238E27FC236}">
                    <a16:creationId xmlns:a16="http://schemas.microsoft.com/office/drawing/2014/main" id="{8DDF5C5C-947C-B04F-A4A8-FF5590262854}"/>
                  </a:ext>
                </a:extLst>
              </p14:cNvPr>
              <p14:cNvContentPartPr/>
              <p14:nvPr/>
            </p14:nvContentPartPr>
            <p14:xfrm>
              <a:off x="3361116" y="1619411"/>
              <a:ext cx="691560" cy="436320"/>
            </p14:xfrm>
          </p:contentPart>
        </mc:Choice>
        <mc:Fallback xmlns="">
          <p:pic>
            <p:nvPicPr>
              <p:cNvPr id="87" name="Entrada de lápiz 86">
                <a:extLst>
                  <a:ext uri="{FF2B5EF4-FFF2-40B4-BE49-F238E27FC236}">
                    <a16:creationId xmlns:a16="http://schemas.microsoft.com/office/drawing/2014/main" id="{8DDF5C5C-947C-B04F-A4A8-FF559026285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53560" y="1611851"/>
                <a:ext cx="714228" cy="45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5" name="Entrada de lápiz 174">
                <a:extLst>
                  <a:ext uri="{FF2B5EF4-FFF2-40B4-BE49-F238E27FC236}">
                    <a16:creationId xmlns:a16="http://schemas.microsoft.com/office/drawing/2014/main" id="{0A7FA632-715A-6947-AB54-C3C67F37091A}"/>
                  </a:ext>
                </a:extLst>
              </p14:cNvPr>
              <p14:cNvContentPartPr/>
              <p14:nvPr/>
            </p14:nvContentPartPr>
            <p14:xfrm>
              <a:off x="569676" y="2483411"/>
              <a:ext cx="197280" cy="213480"/>
            </p14:xfrm>
          </p:contentPart>
        </mc:Choice>
        <mc:Fallback xmlns="">
          <p:pic>
            <p:nvPicPr>
              <p:cNvPr id="175" name="Entrada de lápiz 174">
                <a:extLst>
                  <a:ext uri="{FF2B5EF4-FFF2-40B4-BE49-F238E27FC236}">
                    <a16:creationId xmlns:a16="http://schemas.microsoft.com/office/drawing/2014/main" id="{0A7FA632-715A-6947-AB54-C3C67F37091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62116" y="2475851"/>
                <a:ext cx="21240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89" name="Entrada de lápiz 188">
                <a:extLst>
                  <a:ext uri="{FF2B5EF4-FFF2-40B4-BE49-F238E27FC236}">
                    <a16:creationId xmlns:a16="http://schemas.microsoft.com/office/drawing/2014/main" id="{5CA0DBBB-E8CC-B444-AAD8-90DAD569E074}"/>
                  </a:ext>
                </a:extLst>
              </p14:cNvPr>
              <p14:cNvContentPartPr/>
              <p14:nvPr/>
            </p14:nvContentPartPr>
            <p14:xfrm>
              <a:off x="876396" y="2412491"/>
              <a:ext cx="464400" cy="351360"/>
            </p14:xfrm>
          </p:contentPart>
        </mc:Choice>
        <mc:Fallback xmlns="">
          <p:pic>
            <p:nvPicPr>
              <p:cNvPr id="189" name="Entrada de lápiz 188">
                <a:extLst>
                  <a:ext uri="{FF2B5EF4-FFF2-40B4-BE49-F238E27FC236}">
                    <a16:creationId xmlns:a16="http://schemas.microsoft.com/office/drawing/2014/main" id="{5CA0DBBB-E8CC-B444-AAD8-90DAD569E07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8830" y="2404931"/>
                <a:ext cx="479532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5" name="Entrada de lápiz 194">
                <a:extLst>
                  <a:ext uri="{FF2B5EF4-FFF2-40B4-BE49-F238E27FC236}">
                    <a16:creationId xmlns:a16="http://schemas.microsoft.com/office/drawing/2014/main" id="{14FC735A-29AE-404B-9702-3724D95FC6D5}"/>
                  </a:ext>
                </a:extLst>
              </p14:cNvPr>
              <p14:cNvContentPartPr/>
              <p14:nvPr/>
            </p14:nvContentPartPr>
            <p14:xfrm>
              <a:off x="1876116" y="2434811"/>
              <a:ext cx="134640" cy="288000"/>
            </p14:xfrm>
          </p:contentPart>
        </mc:Choice>
        <mc:Fallback xmlns="">
          <p:pic>
            <p:nvPicPr>
              <p:cNvPr id="195" name="Entrada de lápiz 194">
                <a:extLst>
                  <a:ext uri="{FF2B5EF4-FFF2-40B4-BE49-F238E27FC236}">
                    <a16:creationId xmlns:a16="http://schemas.microsoft.com/office/drawing/2014/main" id="{14FC735A-29AE-404B-9702-3724D95FC6D5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68556" y="2427611"/>
                <a:ext cx="14976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9" name="Entrada de lápiz 218">
                <a:extLst>
                  <a:ext uri="{FF2B5EF4-FFF2-40B4-BE49-F238E27FC236}">
                    <a16:creationId xmlns:a16="http://schemas.microsoft.com/office/drawing/2014/main" id="{03B6ABCD-C85D-B747-AFEA-11C8420F51AA}"/>
                  </a:ext>
                </a:extLst>
              </p14:cNvPr>
              <p14:cNvContentPartPr/>
              <p14:nvPr/>
            </p14:nvContentPartPr>
            <p14:xfrm>
              <a:off x="2086716" y="2523011"/>
              <a:ext cx="66240" cy="153000"/>
            </p14:xfrm>
          </p:contentPart>
        </mc:Choice>
        <mc:Fallback xmlns="">
          <p:pic>
            <p:nvPicPr>
              <p:cNvPr id="219" name="Entrada de lápiz 218">
                <a:extLst>
                  <a:ext uri="{FF2B5EF4-FFF2-40B4-BE49-F238E27FC236}">
                    <a16:creationId xmlns:a16="http://schemas.microsoft.com/office/drawing/2014/main" id="{03B6ABCD-C85D-B747-AFEA-11C8420F51AA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79156" y="2515451"/>
                <a:ext cx="8136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0" name="Entrada de lápiz 219">
                <a:extLst>
                  <a:ext uri="{FF2B5EF4-FFF2-40B4-BE49-F238E27FC236}">
                    <a16:creationId xmlns:a16="http://schemas.microsoft.com/office/drawing/2014/main" id="{093FF09A-8A42-3C42-8674-EE4D8B67FFDE}"/>
                  </a:ext>
                </a:extLst>
              </p14:cNvPr>
              <p14:cNvContentPartPr/>
              <p14:nvPr/>
            </p14:nvContentPartPr>
            <p14:xfrm>
              <a:off x="1407756" y="2444171"/>
              <a:ext cx="390240" cy="245880"/>
            </p14:xfrm>
          </p:contentPart>
        </mc:Choice>
        <mc:Fallback xmlns="">
          <p:pic>
            <p:nvPicPr>
              <p:cNvPr id="220" name="Entrada de lápiz 219">
                <a:extLst>
                  <a:ext uri="{FF2B5EF4-FFF2-40B4-BE49-F238E27FC236}">
                    <a16:creationId xmlns:a16="http://schemas.microsoft.com/office/drawing/2014/main" id="{093FF09A-8A42-3C42-8674-EE4D8B67FFD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400203" y="2436600"/>
                <a:ext cx="405346" cy="2610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4" name="Entrada de lápiz 223">
                <a:extLst>
                  <a:ext uri="{FF2B5EF4-FFF2-40B4-BE49-F238E27FC236}">
                    <a16:creationId xmlns:a16="http://schemas.microsoft.com/office/drawing/2014/main" id="{3CA8714E-A905-FE46-9954-455320420A21}"/>
                  </a:ext>
                </a:extLst>
              </p14:cNvPr>
              <p14:cNvContentPartPr/>
              <p14:nvPr/>
            </p14:nvContentPartPr>
            <p14:xfrm>
              <a:off x="2238636" y="2380451"/>
              <a:ext cx="564840" cy="345960"/>
            </p14:xfrm>
          </p:contentPart>
        </mc:Choice>
        <mc:Fallback xmlns="">
          <p:pic>
            <p:nvPicPr>
              <p:cNvPr id="224" name="Entrada de lápiz 223">
                <a:extLst>
                  <a:ext uri="{FF2B5EF4-FFF2-40B4-BE49-F238E27FC236}">
                    <a16:creationId xmlns:a16="http://schemas.microsoft.com/office/drawing/2014/main" id="{3CA8714E-A905-FE46-9954-455320420A2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31071" y="2372891"/>
                <a:ext cx="579970" cy="36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4" name="Entrada de lápiz 233">
                <a:extLst>
                  <a:ext uri="{FF2B5EF4-FFF2-40B4-BE49-F238E27FC236}">
                    <a16:creationId xmlns:a16="http://schemas.microsoft.com/office/drawing/2014/main" id="{CD5B1600-5F74-8D42-B16F-CD5FF101CBB1}"/>
                  </a:ext>
                </a:extLst>
              </p14:cNvPr>
              <p14:cNvContentPartPr/>
              <p14:nvPr/>
            </p14:nvContentPartPr>
            <p14:xfrm>
              <a:off x="3374076" y="2404211"/>
              <a:ext cx="315360" cy="277200"/>
            </p14:xfrm>
          </p:contentPart>
        </mc:Choice>
        <mc:Fallback xmlns="">
          <p:pic>
            <p:nvPicPr>
              <p:cNvPr id="234" name="Entrada de lápiz 233">
                <a:extLst>
                  <a:ext uri="{FF2B5EF4-FFF2-40B4-BE49-F238E27FC236}">
                    <a16:creationId xmlns:a16="http://schemas.microsoft.com/office/drawing/2014/main" id="{CD5B1600-5F74-8D42-B16F-CD5FF101CBB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366516" y="2396651"/>
                <a:ext cx="330480" cy="29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" name="Entrada de lápiz 234">
                <a:extLst>
                  <a:ext uri="{FF2B5EF4-FFF2-40B4-BE49-F238E27FC236}">
                    <a16:creationId xmlns:a16="http://schemas.microsoft.com/office/drawing/2014/main" id="{BCBD3942-DA6A-6841-8870-DC5355463DB5}"/>
                  </a:ext>
                </a:extLst>
              </p14:cNvPr>
              <p14:cNvContentPartPr/>
              <p14:nvPr/>
            </p14:nvContentPartPr>
            <p14:xfrm>
              <a:off x="2871156" y="2382971"/>
              <a:ext cx="419760" cy="369720"/>
            </p14:xfrm>
          </p:contentPart>
        </mc:Choice>
        <mc:Fallback xmlns="">
          <p:pic>
            <p:nvPicPr>
              <p:cNvPr id="235" name="Entrada de lápiz 234">
                <a:extLst>
                  <a:ext uri="{FF2B5EF4-FFF2-40B4-BE49-F238E27FC236}">
                    <a16:creationId xmlns:a16="http://schemas.microsoft.com/office/drawing/2014/main" id="{BCBD3942-DA6A-6841-8870-DC5355463DB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63596" y="2375411"/>
                <a:ext cx="434880" cy="38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7" name="Entrada de lápiz 236">
                <a:extLst>
                  <a:ext uri="{FF2B5EF4-FFF2-40B4-BE49-F238E27FC236}">
                    <a16:creationId xmlns:a16="http://schemas.microsoft.com/office/drawing/2014/main" id="{CB53360E-6F62-7849-8926-822772482750}"/>
                  </a:ext>
                </a:extLst>
              </p14:cNvPr>
              <p14:cNvContentPartPr/>
              <p14:nvPr/>
            </p14:nvContentPartPr>
            <p14:xfrm>
              <a:off x="925716" y="2332931"/>
              <a:ext cx="276120" cy="372960"/>
            </p14:xfrm>
          </p:contentPart>
        </mc:Choice>
        <mc:Fallback xmlns="">
          <p:pic>
            <p:nvPicPr>
              <p:cNvPr id="237" name="Entrada de lápiz 236">
                <a:extLst>
                  <a:ext uri="{FF2B5EF4-FFF2-40B4-BE49-F238E27FC236}">
                    <a16:creationId xmlns:a16="http://schemas.microsoft.com/office/drawing/2014/main" id="{CB53360E-6F62-7849-8926-82277248275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07716" y="2297291"/>
                <a:ext cx="311760" cy="44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8" name="Entrada de lápiz 237">
                <a:extLst>
                  <a:ext uri="{FF2B5EF4-FFF2-40B4-BE49-F238E27FC236}">
                    <a16:creationId xmlns:a16="http://schemas.microsoft.com/office/drawing/2014/main" id="{81ACE16E-59CF-EF43-80AC-25650707D3C1}"/>
                  </a:ext>
                </a:extLst>
              </p14:cNvPr>
              <p14:cNvContentPartPr/>
              <p14:nvPr/>
            </p14:nvContentPartPr>
            <p14:xfrm>
              <a:off x="2297676" y="2395931"/>
              <a:ext cx="322200" cy="347760"/>
            </p14:xfrm>
          </p:contentPart>
        </mc:Choice>
        <mc:Fallback xmlns="">
          <p:pic>
            <p:nvPicPr>
              <p:cNvPr id="238" name="Entrada de lápiz 237">
                <a:extLst>
                  <a:ext uri="{FF2B5EF4-FFF2-40B4-BE49-F238E27FC236}">
                    <a16:creationId xmlns:a16="http://schemas.microsoft.com/office/drawing/2014/main" id="{81ACE16E-59CF-EF43-80AC-25650707D3C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279676" y="2359931"/>
                <a:ext cx="35784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9" name="Entrada de lápiz 238">
                <a:extLst>
                  <a:ext uri="{FF2B5EF4-FFF2-40B4-BE49-F238E27FC236}">
                    <a16:creationId xmlns:a16="http://schemas.microsoft.com/office/drawing/2014/main" id="{F54EE56D-931F-B847-AF42-8B90AF3BC2F0}"/>
                  </a:ext>
                </a:extLst>
              </p14:cNvPr>
              <p14:cNvContentPartPr/>
              <p14:nvPr/>
            </p14:nvContentPartPr>
            <p14:xfrm>
              <a:off x="2977716" y="2380451"/>
              <a:ext cx="263880" cy="353160"/>
            </p14:xfrm>
          </p:contentPart>
        </mc:Choice>
        <mc:Fallback xmlns="">
          <p:pic>
            <p:nvPicPr>
              <p:cNvPr id="239" name="Entrada de lápiz 238">
                <a:extLst>
                  <a:ext uri="{FF2B5EF4-FFF2-40B4-BE49-F238E27FC236}">
                    <a16:creationId xmlns:a16="http://schemas.microsoft.com/office/drawing/2014/main" id="{F54EE56D-931F-B847-AF42-8B90AF3BC2F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59716" y="2344811"/>
                <a:ext cx="29952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0" name="Entrada de lápiz 239">
                <a:extLst>
                  <a:ext uri="{FF2B5EF4-FFF2-40B4-BE49-F238E27FC236}">
                    <a16:creationId xmlns:a16="http://schemas.microsoft.com/office/drawing/2014/main" id="{FABD0C6F-ED3A-0F4C-A7A1-8039ECE6A509}"/>
                  </a:ext>
                </a:extLst>
              </p14:cNvPr>
              <p14:cNvContentPartPr/>
              <p14:nvPr/>
            </p14:nvContentPartPr>
            <p14:xfrm>
              <a:off x="1326396" y="3087491"/>
              <a:ext cx="158400" cy="22680"/>
            </p14:xfrm>
          </p:contentPart>
        </mc:Choice>
        <mc:Fallback xmlns="">
          <p:pic>
            <p:nvPicPr>
              <p:cNvPr id="240" name="Entrada de lápiz 239">
                <a:extLst>
                  <a:ext uri="{FF2B5EF4-FFF2-40B4-BE49-F238E27FC236}">
                    <a16:creationId xmlns:a16="http://schemas.microsoft.com/office/drawing/2014/main" id="{FABD0C6F-ED3A-0F4C-A7A1-8039ECE6A50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18836" y="3079931"/>
                <a:ext cx="173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3" name="Entrada de lápiz 242">
                <a:extLst>
                  <a:ext uri="{FF2B5EF4-FFF2-40B4-BE49-F238E27FC236}">
                    <a16:creationId xmlns:a16="http://schemas.microsoft.com/office/drawing/2014/main" id="{F1631970-B65B-4D45-81BE-CB1DADC98F7E}"/>
                  </a:ext>
                </a:extLst>
              </p14:cNvPr>
              <p14:cNvContentPartPr/>
              <p14:nvPr/>
            </p14:nvContentPartPr>
            <p14:xfrm>
              <a:off x="1550316" y="2949251"/>
              <a:ext cx="361080" cy="338040"/>
            </p14:xfrm>
          </p:contentPart>
        </mc:Choice>
        <mc:Fallback xmlns="">
          <p:pic>
            <p:nvPicPr>
              <p:cNvPr id="243" name="Entrada de lápiz 242">
                <a:extLst>
                  <a:ext uri="{FF2B5EF4-FFF2-40B4-BE49-F238E27FC236}">
                    <a16:creationId xmlns:a16="http://schemas.microsoft.com/office/drawing/2014/main" id="{F1631970-B65B-4D45-81BE-CB1DADC98F7E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42764" y="2941691"/>
                <a:ext cx="376185" cy="35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4" name="Entrada de lápiz 243">
                <a:extLst>
                  <a:ext uri="{FF2B5EF4-FFF2-40B4-BE49-F238E27FC236}">
                    <a16:creationId xmlns:a16="http://schemas.microsoft.com/office/drawing/2014/main" id="{2565C31A-BDF5-2C4C-8AF6-5F0B4CC60BA7}"/>
                  </a:ext>
                </a:extLst>
              </p14:cNvPr>
              <p14:cNvContentPartPr/>
              <p14:nvPr/>
            </p14:nvContentPartPr>
            <p14:xfrm>
              <a:off x="1401636" y="2427251"/>
              <a:ext cx="327600" cy="341640"/>
            </p14:xfrm>
          </p:contentPart>
        </mc:Choice>
        <mc:Fallback xmlns="">
          <p:pic>
            <p:nvPicPr>
              <p:cNvPr id="244" name="Entrada de lápiz 243">
                <a:extLst>
                  <a:ext uri="{FF2B5EF4-FFF2-40B4-BE49-F238E27FC236}">
                    <a16:creationId xmlns:a16="http://schemas.microsoft.com/office/drawing/2014/main" id="{2565C31A-BDF5-2C4C-8AF6-5F0B4CC60BA7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383636" y="2391611"/>
                <a:ext cx="363240" cy="41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5" name="Entrada de lápiz 244">
                <a:extLst>
                  <a:ext uri="{FF2B5EF4-FFF2-40B4-BE49-F238E27FC236}">
                    <a16:creationId xmlns:a16="http://schemas.microsoft.com/office/drawing/2014/main" id="{105090A1-1AC0-BA4F-A349-185FEDF2506D}"/>
                  </a:ext>
                </a:extLst>
              </p14:cNvPr>
              <p14:cNvContentPartPr/>
              <p14:nvPr/>
            </p14:nvContentPartPr>
            <p14:xfrm>
              <a:off x="1795476" y="2427971"/>
              <a:ext cx="280080" cy="336240"/>
            </p14:xfrm>
          </p:contentPart>
        </mc:Choice>
        <mc:Fallback xmlns="">
          <p:pic>
            <p:nvPicPr>
              <p:cNvPr id="245" name="Entrada de lápiz 244">
                <a:extLst>
                  <a:ext uri="{FF2B5EF4-FFF2-40B4-BE49-F238E27FC236}">
                    <a16:creationId xmlns:a16="http://schemas.microsoft.com/office/drawing/2014/main" id="{105090A1-1AC0-BA4F-A349-185FEDF2506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777836" y="2392331"/>
                <a:ext cx="315720" cy="40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8" name="Entrada de lápiz 247">
                <a:extLst>
                  <a:ext uri="{FF2B5EF4-FFF2-40B4-BE49-F238E27FC236}">
                    <a16:creationId xmlns:a16="http://schemas.microsoft.com/office/drawing/2014/main" id="{ECE5AD62-C947-B846-B398-06CFC0CDBFDD}"/>
                  </a:ext>
                </a:extLst>
              </p14:cNvPr>
              <p14:cNvContentPartPr/>
              <p14:nvPr/>
            </p14:nvContentPartPr>
            <p14:xfrm>
              <a:off x="3529596" y="2375051"/>
              <a:ext cx="262440" cy="349200"/>
            </p14:xfrm>
          </p:contentPart>
        </mc:Choice>
        <mc:Fallback xmlns="">
          <p:pic>
            <p:nvPicPr>
              <p:cNvPr id="248" name="Entrada de lápiz 247">
                <a:extLst>
                  <a:ext uri="{FF2B5EF4-FFF2-40B4-BE49-F238E27FC236}">
                    <a16:creationId xmlns:a16="http://schemas.microsoft.com/office/drawing/2014/main" id="{ECE5AD62-C947-B846-B398-06CFC0CDBFD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511956" y="2339411"/>
                <a:ext cx="29808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4" name="Entrada de lápiz 253">
                <a:extLst>
                  <a:ext uri="{FF2B5EF4-FFF2-40B4-BE49-F238E27FC236}">
                    <a16:creationId xmlns:a16="http://schemas.microsoft.com/office/drawing/2014/main" id="{72ACDB02-EE10-2E45-B7A9-9307BFA874D8}"/>
                  </a:ext>
                </a:extLst>
              </p14:cNvPr>
              <p14:cNvContentPartPr/>
              <p14:nvPr/>
            </p14:nvContentPartPr>
            <p14:xfrm>
              <a:off x="2106156" y="2995331"/>
              <a:ext cx="164520" cy="227880"/>
            </p14:xfrm>
          </p:contentPart>
        </mc:Choice>
        <mc:Fallback xmlns="">
          <p:pic>
            <p:nvPicPr>
              <p:cNvPr id="254" name="Entrada de lápiz 253">
                <a:extLst>
                  <a:ext uri="{FF2B5EF4-FFF2-40B4-BE49-F238E27FC236}">
                    <a16:creationId xmlns:a16="http://schemas.microsoft.com/office/drawing/2014/main" id="{72ACDB02-EE10-2E45-B7A9-9307BFA874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098596" y="2987771"/>
                <a:ext cx="179640" cy="2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55" name="Entrada de lápiz 254">
                <a:extLst>
                  <a:ext uri="{FF2B5EF4-FFF2-40B4-BE49-F238E27FC236}">
                    <a16:creationId xmlns:a16="http://schemas.microsoft.com/office/drawing/2014/main" id="{A1B07F11-1A26-9C43-A55D-05DCE493D27A}"/>
                  </a:ext>
                </a:extLst>
              </p14:cNvPr>
              <p14:cNvContentPartPr/>
              <p14:nvPr/>
            </p14:nvContentPartPr>
            <p14:xfrm>
              <a:off x="1936596" y="3479891"/>
              <a:ext cx="276480" cy="223560"/>
            </p14:xfrm>
          </p:contentPart>
        </mc:Choice>
        <mc:Fallback xmlns="">
          <p:pic>
            <p:nvPicPr>
              <p:cNvPr id="255" name="Entrada de lápiz 254">
                <a:extLst>
                  <a:ext uri="{FF2B5EF4-FFF2-40B4-BE49-F238E27FC236}">
                    <a16:creationId xmlns:a16="http://schemas.microsoft.com/office/drawing/2014/main" id="{A1B07F11-1A26-9C43-A55D-05DCE493D27A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929036" y="3472331"/>
                <a:ext cx="29124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56" name="Entrada de lápiz 255">
                <a:extLst>
                  <a:ext uri="{FF2B5EF4-FFF2-40B4-BE49-F238E27FC236}">
                    <a16:creationId xmlns:a16="http://schemas.microsoft.com/office/drawing/2014/main" id="{9F10D358-B359-AA4C-9AB6-62C8EA79C292}"/>
                  </a:ext>
                </a:extLst>
              </p14:cNvPr>
              <p14:cNvContentPartPr/>
              <p14:nvPr/>
            </p14:nvContentPartPr>
            <p14:xfrm>
              <a:off x="2282196" y="3427691"/>
              <a:ext cx="194400" cy="264960"/>
            </p14:xfrm>
          </p:contentPart>
        </mc:Choice>
        <mc:Fallback xmlns="">
          <p:pic>
            <p:nvPicPr>
              <p:cNvPr id="256" name="Entrada de lápiz 255">
                <a:extLst>
                  <a:ext uri="{FF2B5EF4-FFF2-40B4-BE49-F238E27FC236}">
                    <a16:creationId xmlns:a16="http://schemas.microsoft.com/office/drawing/2014/main" id="{9F10D358-B359-AA4C-9AB6-62C8EA79C29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74636" y="3420131"/>
                <a:ext cx="20952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262" name="Entrada de lápiz 261">
                <a:extLst>
                  <a:ext uri="{FF2B5EF4-FFF2-40B4-BE49-F238E27FC236}">
                    <a16:creationId xmlns:a16="http://schemas.microsoft.com/office/drawing/2014/main" id="{8E0D4463-CEEA-5D4C-9AFA-97604F0A59CE}"/>
                  </a:ext>
                </a:extLst>
              </p14:cNvPr>
              <p14:cNvContentPartPr/>
              <p14:nvPr/>
            </p14:nvContentPartPr>
            <p14:xfrm>
              <a:off x="2424756" y="2969411"/>
              <a:ext cx="456840" cy="271080"/>
            </p14:xfrm>
          </p:contentPart>
        </mc:Choice>
        <mc:Fallback xmlns="">
          <p:pic>
            <p:nvPicPr>
              <p:cNvPr id="262" name="Entrada de lápiz 261">
                <a:extLst>
                  <a:ext uri="{FF2B5EF4-FFF2-40B4-BE49-F238E27FC236}">
                    <a16:creationId xmlns:a16="http://schemas.microsoft.com/office/drawing/2014/main" id="{8E0D4463-CEEA-5D4C-9AFA-97604F0A59C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417550" y="2961851"/>
                <a:ext cx="471972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266" name="Entrada de lápiz 265">
                <a:extLst>
                  <a:ext uri="{FF2B5EF4-FFF2-40B4-BE49-F238E27FC236}">
                    <a16:creationId xmlns:a16="http://schemas.microsoft.com/office/drawing/2014/main" id="{3DB9B21D-BFC3-3343-AA27-EC145066357B}"/>
                  </a:ext>
                </a:extLst>
              </p14:cNvPr>
              <p14:cNvContentPartPr/>
              <p14:nvPr/>
            </p14:nvContentPartPr>
            <p14:xfrm>
              <a:off x="2059356" y="3822251"/>
              <a:ext cx="387360" cy="384120"/>
            </p14:xfrm>
          </p:contentPart>
        </mc:Choice>
        <mc:Fallback xmlns="">
          <p:pic>
            <p:nvPicPr>
              <p:cNvPr id="266" name="Entrada de lápiz 265">
                <a:extLst>
                  <a:ext uri="{FF2B5EF4-FFF2-40B4-BE49-F238E27FC236}">
                    <a16:creationId xmlns:a16="http://schemas.microsoft.com/office/drawing/2014/main" id="{3DB9B21D-BFC3-3343-AA27-EC145066357B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051789" y="3815044"/>
                <a:ext cx="402494" cy="3992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267" name="Entrada de lápiz 266">
                <a:extLst>
                  <a:ext uri="{FF2B5EF4-FFF2-40B4-BE49-F238E27FC236}">
                    <a16:creationId xmlns:a16="http://schemas.microsoft.com/office/drawing/2014/main" id="{0DBAB5EC-CDB5-0641-8759-23CE61178CC7}"/>
                  </a:ext>
                </a:extLst>
              </p14:cNvPr>
              <p14:cNvContentPartPr/>
              <p14:nvPr/>
            </p14:nvContentPartPr>
            <p14:xfrm>
              <a:off x="4610676" y="2294051"/>
              <a:ext cx="120960" cy="294120"/>
            </p14:xfrm>
          </p:contentPart>
        </mc:Choice>
        <mc:Fallback xmlns="">
          <p:pic>
            <p:nvPicPr>
              <p:cNvPr id="267" name="Entrada de lápiz 266">
                <a:extLst>
                  <a:ext uri="{FF2B5EF4-FFF2-40B4-BE49-F238E27FC236}">
                    <a16:creationId xmlns:a16="http://schemas.microsoft.com/office/drawing/2014/main" id="{0DBAB5EC-CDB5-0641-8759-23CE61178CC7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4603116" y="2286491"/>
                <a:ext cx="13608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269" name="Entrada de lápiz 268">
                <a:extLst>
                  <a:ext uri="{FF2B5EF4-FFF2-40B4-BE49-F238E27FC236}">
                    <a16:creationId xmlns:a16="http://schemas.microsoft.com/office/drawing/2014/main" id="{27FB396E-38B7-074B-80FB-2C620CCB1DCC}"/>
                  </a:ext>
                </a:extLst>
              </p14:cNvPr>
              <p14:cNvContentPartPr/>
              <p14:nvPr/>
            </p14:nvContentPartPr>
            <p14:xfrm>
              <a:off x="4859076" y="2564411"/>
              <a:ext cx="14760" cy="33480"/>
            </p14:xfrm>
          </p:contentPart>
        </mc:Choice>
        <mc:Fallback xmlns="">
          <p:pic>
            <p:nvPicPr>
              <p:cNvPr id="269" name="Entrada de lápiz 268">
                <a:extLst>
                  <a:ext uri="{FF2B5EF4-FFF2-40B4-BE49-F238E27FC236}">
                    <a16:creationId xmlns:a16="http://schemas.microsoft.com/office/drawing/2014/main" id="{27FB396E-38B7-074B-80FB-2C620CCB1DC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851516" y="2556851"/>
                <a:ext cx="2988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70" name="Entrada de lápiz 269">
                <a:extLst>
                  <a:ext uri="{FF2B5EF4-FFF2-40B4-BE49-F238E27FC236}">
                    <a16:creationId xmlns:a16="http://schemas.microsoft.com/office/drawing/2014/main" id="{1261142C-FD5A-A049-9271-41F533A974CB}"/>
                  </a:ext>
                </a:extLst>
              </p14:cNvPr>
              <p14:cNvContentPartPr/>
              <p14:nvPr/>
            </p14:nvContentPartPr>
            <p14:xfrm>
              <a:off x="5019276" y="2273891"/>
              <a:ext cx="81000" cy="363600"/>
            </p14:xfrm>
          </p:contentPart>
        </mc:Choice>
        <mc:Fallback xmlns="">
          <p:pic>
            <p:nvPicPr>
              <p:cNvPr id="270" name="Entrada de lápiz 269">
                <a:extLst>
                  <a:ext uri="{FF2B5EF4-FFF2-40B4-BE49-F238E27FC236}">
                    <a16:creationId xmlns:a16="http://schemas.microsoft.com/office/drawing/2014/main" id="{1261142C-FD5A-A049-9271-41F533A974CB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5011716" y="2266331"/>
                <a:ext cx="95760" cy="37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83" name="Entrada de lápiz 282">
                <a:extLst>
                  <a:ext uri="{FF2B5EF4-FFF2-40B4-BE49-F238E27FC236}">
                    <a16:creationId xmlns:a16="http://schemas.microsoft.com/office/drawing/2014/main" id="{E3E13EF0-82EC-1F40-99C8-BB5B02C89B84}"/>
                  </a:ext>
                </a:extLst>
              </p14:cNvPr>
              <p14:cNvContentPartPr/>
              <p14:nvPr/>
            </p14:nvContentPartPr>
            <p14:xfrm>
              <a:off x="5928276" y="2351291"/>
              <a:ext cx="252720" cy="255240"/>
            </p14:xfrm>
          </p:contentPart>
        </mc:Choice>
        <mc:Fallback xmlns="">
          <p:pic>
            <p:nvPicPr>
              <p:cNvPr id="283" name="Entrada de lápiz 282">
                <a:extLst>
                  <a:ext uri="{FF2B5EF4-FFF2-40B4-BE49-F238E27FC236}">
                    <a16:creationId xmlns:a16="http://schemas.microsoft.com/office/drawing/2014/main" id="{E3E13EF0-82EC-1F40-99C8-BB5B02C89B84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920716" y="2343720"/>
                <a:ext cx="267480" cy="270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285" name="Entrada de lápiz 284">
                <a:extLst>
                  <a:ext uri="{FF2B5EF4-FFF2-40B4-BE49-F238E27FC236}">
                    <a16:creationId xmlns:a16="http://schemas.microsoft.com/office/drawing/2014/main" id="{4DE7304F-8E29-FB44-B5FF-02AAF593B54E}"/>
                  </a:ext>
                </a:extLst>
              </p14:cNvPr>
              <p14:cNvContentPartPr/>
              <p14:nvPr/>
            </p14:nvContentPartPr>
            <p14:xfrm>
              <a:off x="5715156" y="2418971"/>
              <a:ext cx="106200" cy="161280"/>
            </p14:xfrm>
          </p:contentPart>
        </mc:Choice>
        <mc:Fallback xmlns="">
          <p:pic>
            <p:nvPicPr>
              <p:cNvPr id="285" name="Entrada de lápiz 284">
                <a:extLst>
                  <a:ext uri="{FF2B5EF4-FFF2-40B4-BE49-F238E27FC236}">
                    <a16:creationId xmlns:a16="http://schemas.microsoft.com/office/drawing/2014/main" id="{4DE7304F-8E29-FB44-B5FF-02AAF593B54E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707596" y="2411411"/>
                <a:ext cx="1213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86" name="Entrada de lápiz 285">
                <a:extLst>
                  <a:ext uri="{FF2B5EF4-FFF2-40B4-BE49-F238E27FC236}">
                    <a16:creationId xmlns:a16="http://schemas.microsoft.com/office/drawing/2014/main" id="{6C1FE4DD-AFCA-F546-865B-A8CB6A6CA1C6}"/>
                  </a:ext>
                </a:extLst>
              </p14:cNvPr>
              <p14:cNvContentPartPr/>
              <p14:nvPr/>
            </p14:nvContentPartPr>
            <p14:xfrm>
              <a:off x="5189196" y="2278571"/>
              <a:ext cx="454320" cy="353160"/>
            </p14:xfrm>
          </p:contentPart>
        </mc:Choice>
        <mc:Fallback xmlns="">
          <p:pic>
            <p:nvPicPr>
              <p:cNvPr id="286" name="Entrada de lápiz 285">
                <a:extLst>
                  <a:ext uri="{FF2B5EF4-FFF2-40B4-BE49-F238E27FC236}">
                    <a16:creationId xmlns:a16="http://schemas.microsoft.com/office/drawing/2014/main" id="{6C1FE4DD-AFCA-F546-865B-A8CB6A6CA1C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5181636" y="2271011"/>
                <a:ext cx="469440" cy="36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93" name="Entrada de lápiz 292">
                <a:extLst>
                  <a:ext uri="{FF2B5EF4-FFF2-40B4-BE49-F238E27FC236}">
                    <a16:creationId xmlns:a16="http://schemas.microsoft.com/office/drawing/2014/main" id="{21A11C56-D519-4143-AC8C-5319E2E0E5AA}"/>
                  </a:ext>
                </a:extLst>
              </p14:cNvPr>
              <p14:cNvContentPartPr/>
              <p14:nvPr/>
            </p14:nvContentPartPr>
            <p14:xfrm>
              <a:off x="6515436" y="2293331"/>
              <a:ext cx="132480" cy="289440"/>
            </p14:xfrm>
          </p:contentPart>
        </mc:Choice>
        <mc:Fallback xmlns="">
          <p:pic>
            <p:nvPicPr>
              <p:cNvPr id="293" name="Entrada de lápiz 292">
                <a:extLst>
                  <a:ext uri="{FF2B5EF4-FFF2-40B4-BE49-F238E27FC236}">
                    <a16:creationId xmlns:a16="http://schemas.microsoft.com/office/drawing/2014/main" id="{21A11C56-D519-4143-AC8C-5319E2E0E5AA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507876" y="2285771"/>
                <a:ext cx="14760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311" name="Entrada de lápiz 310">
                <a:extLst>
                  <a:ext uri="{FF2B5EF4-FFF2-40B4-BE49-F238E27FC236}">
                    <a16:creationId xmlns:a16="http://schemas.microsoft.com/office/drawing/2014/main" id="{D3218073-CE30-AF4A-A0C2-EA01F2920E70}"/>
                  </a:ext>
                </a:extLst>
              </p14:cNvPr>
              <p14:cNvContentPartPr/>
              <p14:nvPr/>
            </p14:nvContentPartPr>
            <p14:xfrm>
              <a:off x="6735036" y="2373611"/>
              <a:ext cx="98640" cy="162000"/>
            </p14:xfrm>
          </p:contentPart>
        </mc:Choice>
        <mc:Fallback xmlns="">
          <p:pic>
            <p:nvPicPr>
              <p:cNvPr id="311" name="Entrada de lápiz 310">
                <a:extLst>
                  <a:ext uri="{FF2B5EF4-FFF2-40B4-BE49-F238E27FC236}">
                    <a16:creationId xmlns:a16="http://schemas.microsoft.com/office/drawing/2014/main" id="{D3218073-CE30-AF4A-A0C2-EA01F2920E70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6727476" y="2366051"/>
                <a:ext cx="113400" cy="17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312" name="Entrada de lápiz 311">
                <a:extLst>
                  <a:ext uri="{FF2B5EF4-FFF2-40B4-BE49-F238E27FC236}">
                    <a16:creationId xmlns:a16="http://schemas.microsoft.com/office/drawing/2014/main" id="{8C9C5D12-D5ED-1F4C-B2D7-A194A52B7738}"/>
                  </a:ext>
                </a:extLst>
              </p14:cNvPr>
              <p14:cNvContentPartPr/>
              <p14:nvPr/>
            </p14:nvContentPartPr>
            <p14:xfrm>
              <a:off x="6258036" y="2402771"/>
              <a:ext cx="112320" cy="160200"/>
            </p14:xfrm>
          </p:contentPart>
        </mc:Choice>
        <mc:Fallback xmlns="">
          <p:pic>
            <p:nvPicPr>
              <p:cNvPr id="312" name="Entrada de lápiz 311">
                <a:extLst>
                  <a:ext uri="{FF2B5EF4-FFF2-40B4-BE49-F238E27FC236}">
                    <a16:creationId xmlns:a16="http://schemas.microsoft.com/office/drawing/2014/main" id="{8C9C5D12-D5ED-1F4C-B2D7-A194A52B7738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250476" y="2395211"/>
                <a:ext cx="12744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315" name="Entrada de lápiz 314">
                <a:extLst>
                  <a:ext uri="{FF2B5EF4-FFF2-40B4-BE49-F238E27FC236}">
                    <a16:creationId xmlns:a16="http://schemas.microsoft.com/office/drawing/2014/main" id="{69BB0229-41CC-BB41-A37D-19B07C6E1890}"/>
                  </a:ext>
                </a:extLst>
              </p14:cNvPr>
              <p14:cNvContentPartPr/>
              <p14:nvPr/>
            </p14:nvContentPartPr>
            <p14:xfrm>
              <a:off x="6928356" y="2228891"/>
              <a:ext cx="646200" cy="313200"/>
            </p14:xfrm>
          </p:contentPart>
        </mc:Choice>
        <mc:Fallback xmlns="">
          <p:pic>
            <p:nvPicPr>
              <p:cNvPr id="315" name="Entrada de lápiz 314">
                <a:extLst>
                  <a:ext uri="{FF2B5EF4-FFF2-40B4-BE49-F238E27FC236}">
                    <a16:creationId xmlns:a16="http://schemas.microsoft.com/office/drawing/2014/main" id="{69BB0229-41CC-BB41-A37D-19B07C6E189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920796" y="2221331"/>
                <a:ext cx="66132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324" name="Entrada de lápiz 323">
                <a:extLst>
                  <a:ext uri="{FF2B5EF4-FFF2-40B4-BE49-F238E27FC236}">
                    <a16:creationId xmlns:a16="http://schemas.microsoft.com/office/drawing/2014/main" id="{E55C4A93-90F3-DB4B-B9AE-0F213AAC6E67}"/>
                  </a:ext>
                </a:extLst>
              </p14:cNvPr>
              <p14:cNvContentPartPr/>
              <p14:nvPr/>
            </p14:nvContentPartPr>
            <p14:xfrm>
              <a:off x="8468076" y="2177051"/>
              <a:ext cx="202320" cy="257400"/>
            </p14:xfrm>
          </p:contentPart>
        </mc:Choice>
        <mc:Fallback xmlns="">
          <p:pic>
            <p:nvPicPr>
              <p:cNvPr id="324" name="Entrada de lápiz 323">
                <a:extLst>
                  <a:ext uri="{FF2B5EF4-FFF2-40B4-BE49-F238E27FC236}">
                    <a16:creationId xmlns:a16="http://schemas.microsoft.com/office/drawing/2014/main" id="{E55C4A93-90F3-DB4B-B9AE-0F213AAC6E67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460503" y="2169491"/>
                <a:ext cx="217467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325" name="Entrada de lápiz 324">
                <a:extLst>
                  <a:ext uri="{FF2B5EF4-FFF2-40B4-BE49-F238E27FC236}">
                    <a16:creationId xmlns:a16="http://schemas.microsoft.com/office/drawing/2014/main" id="{37C3B193-E19E-114F-9A4D-9D6E5D94863A}"/>
                  </a:ext>
                </a:extLst>
              </p14:cNvPr>
              <p14:cNvContentPartPr/>
              <p14:nvPr/>
            </p14:nvContentPartPr>
            <p14:xfrm>
              <a:off x="8252076" y="2279291"/>
              <a:ext cx="108720" cy="164520"/>
            </p14:xfrm>
          </p:contentPart>
        </mc:Choice>
        <mc:Fallback xmlns="">
          <p:pic>
            <p:nvPicPr>
              <p:cNvPr id="325" name="Entrada de lápiz 324">
                <a:extLst>
                  <a:ext uri="{FF2B5EF4-FFF2-40B4-BE49-F238E27FC236}">
                    <a16:creationId xmlns:a16="http://schemas.microsoft.com/office/drawing/2014/main" id="{37C3B193-E19E-114F-9A4D-9D6E5D94863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8244516" y="2271731"/>
                <a:ext cx="12384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343" name="Entrada de lápiz 342">
                <a:extLst>
                  <a:ext uri="{FF2B5EF4-FFF2-40B4-BE49-F238E27FC236}">
                    <a16:creationId xmlns:a16="http://schemas.microsoft.com/office/drawing/2014/main" id="{D6682F98-47F9-AC4B-BC9D-5570EFCF86A1}"/>
                  </a:ext>
                </a:extLst>
              </p14:cNvPr>
              <p14:cNvContentPartPr/>
              <p14:nvPr/>
            </p14:nvContentPartPr>
            <p14:xfrm>
              <a:off x="7042116" y="2632811"/>
              <a:ext cx="62280" cy="871920"/>
            </p14:xfrm>
          </p:contentPart>
        </mc:Choice>
        <mc:Fallback xmlns="">
          <p:pic>
            <p:nvPicPr>
              <p:cNvPr id="343" name="Entrada de lápiz 342">
                <a:extLst>
                  <a:ext uri="{FF2B5EF4-FFF2-40B4-BE49-F238E27FC236}">
                    <a16:creationId xmlns:a16="http://schemas.microsoft.com/office/drawing/2014/main" id="{D6682F98-47F9-AC4B-BC9D-5570EFCF86A1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7034556" y="2625251"/>
                <a:ext cx="77400" cy="88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363" name="Entrada de lápiz 362">
                <a:extLst>
                  <a:ext uri="{FF2B5EF4-FFF2-40B4-BE49-F238E27FC236}">
                    <a16:creationId xmlns:a16="http://schemas.microsoft.com/office/drawing/2014/main" id="{8C36DEB3-4DDB-9B47-AE3F-1AEB964A86E5}"/>
                  </a:ext>
                </a:extLst>
              </p14:cNvPr>
              <p14:cNvContentPartPr/>
              <p14:nvPr/>
            </p14:nvContentPartPr>
            <p14:xfrm>
              <a:off x="7671756" y="2104691"/>
              <a:ext cx="482400" cy="1687680"/>
            </p14:xfrm>
          </p:contentPart>
        </mc:Choice>
        <mc:Fallback xmlns="">
          <p:pic>
            <p:nvPicPr>
              <p:cNvPr id="363" name="Entrada de lápiz 362">
                <a:extLst>
                  <a:ext uri="{FF2B5EF4-FFF2-40B4-BE49-F238E27FC236}">
                    <a16:creationId xmlns:a16="http://schemas.microsoft.com/office/drawing/2014/main" id="{8C36DEB3-4DDB-9B47-AE3F-1AEB964A86E5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7664196" y="2097131"/>
                <a:ext cx="497520" cy="170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368" name="Entrada de lápiz 367">
                <a:extLst>
                  <a:ext uri="{FF2B5EF4-FFF2-40B4-BE49-F238E27FC236}">
                    <a16:creationId xmlns:a16="http://schemas.microsoft.com/office/drawing/2014/main" id="{55AAB59D-6442-304F-B401-8A62C923C8FC}"/>
                  </a:ext>
                </a:extLst>
              </p14:cNvPr>
              <p14:cNvContentPartPr/>
              <p14:nvPr/>
            </p14:nvContentPartPr>
            <p14:xfrm>
              <a:off x="8408316" y="2650451"/>
              <a:ext cx="25560" cy="1605240"/>
            </p14:xfrm>
          </p:contentPart>
        </mc:Choice>
        <mc:Fallback xmlns="">
          <p:pic>
            <p:nvPicPr>
              <p:cNvPr id="368" name="Entrada de lápiz 367">
                <a:extLst>
                  <a:ext uri="{FF2B5EF4-FFF2-40B4-BE49-F238E27FC236}">
                    <a16:creationId xmlns:a16="http://schemas.microsoft.com/office/drawing/2014/main" id="{55AAB59D-6442-304F-B401-8A62C923C8FC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8400756" y="2642891"/>
                <a:ext cx="40680" cy="162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377" name="Entrada de lápiz 376">
                <a:extLst>
                  <a:ext uri="{FF2B5EF4-FFF2-40B4-BE49-F238E27FC236}">
                    <a16:creationId xmlns:a16="http://schemas.microsoft.com/office/drawing/2014/main" id="{0F6903A4-4FB1-CF48-824E-953D2CF531C9}"/>
                  </a:ext>
                </a:extLst>
              </p14:cNvPr>
              <p14:cNvContentPartPr/>
              <p14:nvPr/>
            </p14:nvContentPartPr>
            <p14:xfrm>
              <a:off x="5513556" y="2699411"/>
              <a:ext cx="1415520" cy="1151640"/>
            </p14:xfrm>
          </p:contentPart>
        </mc:Choice>
        <mc:Fallback xmlns="">
          <p:pic>
            <p:nvPicPr>
              <p:cNvPr id="377" name="Entrada de lápiz 376">
                <a:extLst>
                  <a:ext uri="{FF2B5EF4-FFF2-40B4-BE49-F238E27FC236}">
                    <a16:creationId xmlns:a16="http://schemas.microsoft.com/office/drawing/2014/main" id="{0F6903A4-4FB1-CF48-824E-953D2CF531C9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505996" y="2691851"/>
                <a:ext cx="1430640" cy="11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379" name="Entrada de lápiz 378">
                <a:extLst>
                  <a:ext uri="{FF2B5EF4-FFF2-40B4-BE49-F238E27FC236}">
                    <a16:creationId xmlns:a16="http://schemas.microsoft.com/office/drawing/2014/main" id="{3F91BBAD-E090-1B44-BDB5-CFA40F8CAFBD}"/>
                  </a:ext>
                </a:extLst>
              </p14:cNvPr>
              <p14:cNvContentPartPr/>
              <p14:nvPr/>
            </p14:nvContentPartPr>
            <p14:xfrm>
              <a:off x="6620556" y="3923771"/>
              <a:ext cx="188280" cy="303120"/>
            </p14:xfrm>
          </p:contentPart>
        </mc:Choice>
        <mc:Fallback xmlns="">
          <p:pic>
            <p:nvPicPr>
              <p:cNvPr id="379" name="Entrada de lápiz 378">
                <a:extLst>
                  <a:ext uri="{FF2B5EF4-FFF2-40B4-BE49-F238E27FC236}">
                    <a16:creationId xmlns:a16="http://schemas.microsoft.com/office/drawing/2014/main" id="{3F91BBAD-E090-1B44-BDB5-CFA40F8CAFB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612996" y="3916211"/>
                <a:ext cx="203400" cy="3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380" name="Entrada de lápiz 379">
                <a:extLst>
                  <a:ext uri="{FF2B5EF4-FFF2-40B4-BE49-F238E27FC236}">
                    <a16:creationId xmlns:a16="http://schemas.microsoft.com/office/drawing/2014/main" id="{BE77A8E6-6C95-2C40-8620-5AF572F0B40A}"/>
                  </a:ext>
                </a:extLst>
              </p14:cNvPr>
              <p14:cNvContentPartPr/>
              <p14:nvPr/>
            </p14:nvContentPartPr>
            <p14:xfrm>
              <a:off x="7025556" y="4048691"/>
              <a:ext cx="145080" cy="27360"/>
            </p14:xfrm>
          </p:contentPart>
        </mc:Choice>
        <mc:Fallback xmlns="">
          <p:pic>
            <p:nvPicPr>
              <p:cNvPr id="380" name="Entrada de lápiz 379">
                <a:extLst>
                  <a:ext uri="{FF2B5EF4-FFF2-40B4-BE49-F238E27FC236}">
                    <a16:creationId xmlns:a16="http://schemas.microsoft.com/office/drawing/2014/main" id="{BE77A8E6-6C95-2C40-8620-5AF572F0B40A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017996" y="4041131"/>
                <a:ext cx="16020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381" name="Entrada de lápiz 380">
                <a:extLst>
                  <a:ext uri="{FF2B5EF4-FFF2-40B4-BE49-F238E27FC236}">
                    <a16:creationId xmlns:a16="http://schemas.microsoft.com/office/drawing/2014/main" id="{DA7506D4-27EE-CE4A-B697-421BA95EE937}"/>
                  </a:ext>
                </a:extLst>
              </p14:cNvPr>
              <p14:cNvContentPartPr/>
              <p14:nvPr/>
            </p14:nvContentPartPr>
            <p14:xfrm>
              <a:off x="7299876" y="3910811"/>
              <a:ext cx="209160" cy="219960"/>
            </p14:xfrm>
          </p:contentPart>
        </mc:Choice>
        <mc:Fallback xmlns="">
          <p:pic>
            <p:nvPicPr>
              <p:cNvPr id="381" name="Entrada de lápiz 380">
                <a:extLst>
                  <a:ext uri="{FF2B5EF4-FFF2-40B4-BE49-F238E27FC236}">
                    <a16:creationId xmlns:a16="http://schemas.microsoft.com/office/drawing/2014/main" id="{DA7506D4-27EE-CE4A-B697-421BA95EE937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7292316" y="3903251"/>
                <a:ext cx="2242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382" name="Entrada de lápiz 381">
                <a:extLst>
                  <a:ext uri="{FF2B5EF4-FFF2-40B4-BE49-F238E27FC236}">
                    <a16:creationId xmlns:a16="http://schemas.microsoft.com/office/drawing/2014/main" id="{3644ED26-FAF8-0D4F-9401-F24C428A3F89}"/>
                  </a:ext>
                </a:extLst>
              </p14:cNvPr>
              <p14:cNvContentPartPr/>
              <p14:nvPr/>
            </p14:nvContentPartPr>
            <p14:xfrm>
              <a:off x="7081356" y="4287731"/>
              <a:ext cx="224640" cy="252000"/>
            </p14:xfrm>
          </p:contentPart>
        </mc:Choice>
        <mc:Fallback xmlns="">
          <p:pic>
            <p:nvPicPr>
              <p:cNvPr id="382" name="Entrada de lápiz 381">
                <a:extLst>
                  <a:ext uri="{FF2B5EF4-FFF2-40B4-BE49-F238E27FC236}">
                    <a16:creationId xmlns:a16="http://schemas.microsoft.com/office/drawing/2014/main" id="{3644ED26-FAF8-0D4F-9401-F24C428A3F89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7073796" y="4280531"/>
                <a:ext cx="23976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391" name="Entrada de lápiz 390">
                <a:extLst>
                  <a:ext uri="{FF2B5EF4-FFF2-40B4-BE49-F238E27FC236}">
                    <a16:creationId xmlns:a16="http://schemas.microsoft.com/office/drawing/2014/main" id="{49D833CA-691C-6B48-9C98-3E374D67395F}"/>
                  </a:ext>
                </a:extLst>
              </p14:cNvPr>
              <p14:cNvContentPartPr/>
              <p14:nvPr/>
            </p14:nvContentPartPr>
            <p14:xfrm>
              <a:off x="7579596" y="4210331"/>
              <a:ext cx="542880" cy="807840"/>
            </p14:xfrm>
          </p:contentPart>
        </mc:Choice>
        <mc:Fallback xmlns="">
          <p:pic>
            <p:nvPicPr>
              <p:cNvPr id="391" name="Entrada de lápiz 390">
                <a:extLst>
                  <a:ext uri="{FF2B5EF4-FFF2-40B4-BE49-F238E27FC236}">
                    <a16:creationId xmlns:a16="http://schemas.microsoft.com/office/drawing/2014/main" id="{49D833CA-691C-6B48-9C98-3E374D67395F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572041" y="4202768"/>
                <a:ext cx="557990" cy="822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392" name="Entrada de lápiz 391">
                <a:extLst>
                  <a:ext uri="{FF2B5EF4-FFF2-40B4-BE49-F238E27FC236}">
                    <a16:creationId xmlns:a16="http://schemas.microsoft.com/office/drawing/2014/main" id="{CB06C9DA-1414-F642-9F7B-398CA671F298}"/>
                  </a:ext>
                </a:extLst>
              </p14:cNvPr>
              <p14:cNvContentPartPr/>
              <p14:nvPr/>
            </p14:nvContentPartPr>
            <p14:xfrm>
              <a:off x="1265196" y="2966171"/>
              <a:ext cx="83160" cy="540360"/>
            </p14:xfrm>
          </p:contentPart>
        </mc:Choice>
        <mc:Fallback xmlns="">
          <p:pic>
            <p:nvPicPr>
              <p:cNvPr id="392" name="Entrada de lápiz 391">
                <a:extLst>
                  <a:ext uri="{FF2B5EF4-FFF2-40B4-BE49-F238E27FC236}">
                    <a16:creationId xmlns:a16="http://schemas.microsoft.com/office/drawing/2014/main" id="{CB06C9DA-1414-F642-9F7B-398CA671F298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257636" y="2958611"/>
                <a:ext cx="98280" cy="55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93" name="Entrada de lápiz 392">
                <a:extLst>
                  <a:ext uri="{FF2B5EF4-FFF2-40B4-BE49-F238E27FC236}">
                    <a16:creationId xmlns:a16="http://schemas.microsoft.com/office/drawing/2014/main" id="{EE189F09-1259-854C-BB4C-872906F52911}"/>
                  </a:ext>
                </a:extLst>
              </p14:cNvPr>
              <p14:cNvContentPartPr/>
              <p14:nvPr/>
            </p14:nvContentPartPr>
            <p14:xfrm>
              <a:off x="1254396" y="2779331"/>
              <a:ext cx="1705320" cy="535320"/>
            </p14:xfrm>
          </p:contentPart>
        </mc:Choice>
        <mc:Fallback xmlns="">
          <p:pic>
            <p:nvPicPr>
              <p:cNvPr id="393" name="Entrada de lápiz 392">
                <a:extLst>
                  <a:ext uri="{FF2B5EF4-FFF2-40B4-BE49-F238E27FC236}">
                    <a16:creationId xmlns:a16="http://schemas.microsoft.com/office/drawing/2014/main" id="{EE189F09-1259-854C-BB4C-872906F5291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1246836" y="2771771"/>
                <a:ext cx="1720440" cy="55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94" name="Entrada de lápiz 393">
                <a:extLst>
                  <a:ext uri="{FF2B5EF4-FFF2-40B4-BE49-F238E27FC236}">
                    <a16:creationId xmlns:a16="http://schemas.microsoft.com/office/drawing/2014/main" id="{EC97C566-0E55-744C-99C4-7C6F3B5EA542}"/>
                  </a:ext>
                </a:extLst>
              </p14:cNvPr>
              <p14:cNvContentPartPr/>
              <p14:nvPr/>
            </p14:nvContentPartPr>
            <p14:xfrm>
              <a:off x="1373196" y="3380891"/>
              <a:ext cx="1501920" cy="191880"/>
            </p14:xfrm>
          </p:contentPart>
        </mc:Choice>
        <mc:Fallback xmlns="">
          <p:pic>
            <p:nvPicPr>
              <p:cNvPr id="394" name="Entrada de lápiz 393">
                <a:extLst>
                  <a:ext uri="{FF2B5EF4-FFF2-40B4-BE49-F238E27FC236}">
                    <a16:creationId xmlns:a16="http://schemas.microsoft.com/office/drawing/2014/main" id="{EC97C566-0E55-744C-99C4-7C6F3B5EA542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365636" y="3373331"/>
                <a:ext cx="1517040" cy="20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2504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F29E6415-480A-E24B-B982-792DC54C49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4575" r="317" b="18000"/>
          <a:stretch/>
        </p:blipFill>
        <p:spPr>
          <a:xfrm>
            <a:off x="1100517" y="0"/>
            <a:ext cx="6603101" cy="152130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Entrada de lápiz 1">
                <a:extLst>
                  <a:ext uri="{FF2B5EF4-FFF2-40B4-BE49-F238E27FC236}">
                    <a16:creationId xmlns:a16="http://schemas.microsoft.com/office/drawing/2014/main" id="{9E29E4BB-B642-D14D-AD1F-059A203FA4EB}"/>
                  </a:ext>
                </a:extLst>
              </p14:cNvPr>
              <p14:cNvContentPartPr/>
              <p14:nvPr/>
            </p14:nvContentPartPr>
            <p14:xfrm>
              <a:off x="642036" y="1623011"/>
              <a:ext cx="167040" cy="187560"/>
            </p14:xfrm>
          </p:contentPart>
        </mc:Choice>
        <mc:Fallback xmlns="">
          <p:pic>
            <p:nvPicPr>
              <p:cNvPr id="2" name="Entrada de lápiz 1">
                <a:extLst>
                  <a:ext uri="{FF2B5EF4-FFF2-40B4-BE49-F238E27FC236}">
                    <a16:creationId xmlns:a16="http://schemas.microsoft.com/office/drawing/2014/main" id="{9E29E4BB-B642-D14D-AD1F-059A203FA4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4476" y="1615451"/>
                <a:ext cx="1821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Entrada de lápiz 2">
                <a:extLst>
                  <a:ext uri="{FF2B5EF4-FFF2-40B4-BE49-F238E27FC236}">
                    <a16:creationId xmlns:a16="http://schemas.microsoft.com/office/drawing/2014/main" id="{19F53D7F-7324-8C4E-8B46-304C11980048}"/>
                  </a:ext>
                </a:extLst>
              </p14:cNvPr>
              <p14:cNvContentPartPr/>
              <p14:nvPr/>
            </p14:nvContentPartPr>
            <p14:xfrm>
              <a:off x="877836" y="1776371"/>
              <a:ext cx="18000" cy="43920"/>
            </p14:xfrm>
          </p:contentPart>
        </mc:Choice>
        <mc:Fallback xmlns="">
          <p:pic>
            <p:nvPicPr>
              <p:cNvPr id="3" name="Entrada de lápiz 2">
                <a:extLst>
                  <a:ext uri="{FF2B5EF4-FFF2-40B4-BE49-F238E27FC236}">
                    <a16:creationId xmlns:a16="http://schemas.microsoft.com/office/drawing/2014/main" id="{19F53D7F-7324-8C4E-8B46-304C1198004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70276" y="1768811"/>
                <a:ext cx="3312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Entrada de lápiz 3">
                <a:extLst>
                  <a:ext uri="{FF2B5EF4-FFF2-40B4-BE49-F238E27FC236}">
                    <a16:creationId xmlns:a16="http://schemas.microsoft.com/office/drawing/2014/main" id="{D4445C1F-1134-C64F-9D71-F37C0A16DE7D}"/>
                  </a:ext>
                </a:extLst>
              </p14:cNvPr>
              <p14:cNvContentPartPr/>
              <p14:nvPr/>
            </p14:nvContentPartPr>
            <p14:xfrm>
              <a:off x="1039836" y="1687451"/>
              <a:ext cx="110160" cy="33480"/>
            </p14:xfrm>
          </p:contentPart>
        </mc:Choice>
        <mc:Fallback xmlns="">
          <p:pic>
            <p:nvPicPr>
              <p:cNvPr id="4" name="Entrada de lápiz 3">
                <a:extLst>
                  <a:ext uri="{FF2B5EF4-FFF2-40B4-BE49-F238E27FC236}">
                    <a16:creationId xmlns:a16="http://schemas.microsoft.com/office/drawing/2014/main" id="{D4445C1F-1134-C64F-9D71-F37C0A16DE7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32276" y="1679891"/>
                <a:ext cx="124920" cy="4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Entrada de lápiz 5">
                <a:extLst>
                  <a:ext uri="{FF2B5EF4-FFF2-40B4-BE49-F238E27FC236}">
                    <a16:creationId xmlns:a16="http://schemas.microsoft.com/office/drawing/2014/main" id="{75456109-946F-0744-949E-F7F992924252}"/>
                  </a:ext>
                </a:extLst>
              </p14:cNvPr>
              <p14:cNvContentPartPr/>
              <p14:nvPr/>
            </p14:nvContentPartPr>
            <p14:xfrm>
              <a:off x="1209036" y="1581611"/>
              <a:ext cx="68400" cy="216360"/>
            </p14:xfrm>
          </p:contentPart>
        </mc:Choice>
        <mc:Fallback xmlns="">
          <p:pic>
            <p:nvPicPr>
              <p:cNvPr id="6" name="Entrada de lápiz 5">
                <a:extLst>
                  <a:ext uri="{FF2B5EF4-FFF2-40B4-BE49-F238E27FC236}">
                    <a16:creationId xmlns:a16="http://schemas.microsoft.com/office/drawing/2014/main" id="{75456109-946F-0744-949E-F7F99292425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01476" y="1574051"/>
                <a:ext cx="83520" cy="23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Entrada de lápiz 7">
                <a:extLst>
                  <a:ext uri="{FF2B5EF4-FFF2-40B4-BE49-F238E27FC236}">
                    <a16:creationId xmlns:a16="http://schemas.microsoft.com/office/drawing/2014/main" id="{0C391141-A9E9-BB40-8007-0F795AC79916}"/>
                  </a:ext>
                </a:extLst>
              </p14:cNvPr>
              <p14:cNvContentPartPr/>
              <p14:nvPr/>
            </p14:nvContentPartPr>
            <p14:xfrm>
              <a:off x="1346196" y="1613291"/>
              <a:ext cx="148320" cy="165240"/>
            </p14:xfrm>
          </p:contentPart>
        </mc:Choice>
        <mc:Fallback xmlns="">
          <p:pic>
            <p:nvPicPr>
              <p:cNvPr id="8" name="Entrada de lápiz 7">
                <a:extLst>
                  <a:ext uri="{FF2B5EF4-FFF2-40B4-BE49-F238E27FC236}">
                    <a16:creationId xmlns:a16="http://schemas.microsoft.com/office/drawing/2014/main" id="{0C391141-A9E9-BB40-8007-0F795AC799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38636" y="1605731"/>
                <a:ext cx="163440" cy="18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Entrada de lápiz 12">
                <a:extLst>
                  <a:ext uri="{FF2B5EF4-FFF2-40B4-BE49-F238E27FC236}">
                    <a16:creationId xmlns:a16="http://schemas.microsoft.com/office/drawing/2014/main" id="{94900234-C2B2-704E-9E1D-4F30F55C1CD5}"/>
                  </a:ext>
                </a:extLst>
              </p14:cNvPr>
              <p14:cNvContentPartPr/>
              <p14:nvPr/>
            </p14:nvContentPartPr>
            <p14:xfrm>
              <a:off x="1706556" y="1610051"/>
              <a:ext cx="110880" cy="202680"/>
            </p14:xfrm>
          </p:contentPart>
        </mc:Choice>
        <mc:Fallback xmlns="">
          <p:pic>
            <p:nvPicPr>
              <p:cNvPr id="13" name="Entrada de lápiz 12">
                <a:extLst>
                  <a:ext uri="{FF2B5EF4-FFF2-40B4-BE49-F238E27FC236}">
                    <a16:creationId xmlns:a16="http://schemas.microsoft.com/office/drawing/2014/main" id="{94900234-C2B2-704E-9E1D-4F30F55C1CD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698996" y="1602491"/>
                <a:ext cx="125640" cy="21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Entrada de lápiz 13">
                <a:extLst>
                  <a:ext uri="{FF2B5EF4-FFF2-40B4-BE49-F238E27FC236}">
                    <a16:creationId xmlns:a16="http://schemas.microsoft.com/office/drawing/2014/main" id="{1F4AE183-6E37-8945-BD55-108C95B138AE}"/>
                  </a:ext>
                </a:extLst>
              </p14:cNvPr>
              <p14:cNvContentPartPr/>
              <p14:nvPr/>
            </p14:nvContentPartPr>
            <p14:xfrm>
              <a:off x="1552476" y="1669091"/>
              <a:ext cx="77760" cy="123840"/>
            </p14:xfrm>
          </p:contentPart>
        </mc:Choice>
        <mc:Fallback xmlns="">
          <p:pic>
            <p:nvPicPr>
              <p:cNvPr id="14" name="Entrada de lápiz 13">
                <a:extLst>
                  <a:ext uri="{FF2B5EF4-FFF2-40B4-BE49-F238E27FC236}">
                    <a16:creationId xmlns:a16="http://schemas.microsoft.com/office/drawing/2014/main" id="{1F4AE183-6E37-8945-BD55-108C95B138A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544916" y="1661531"/>
                <a:ext cx="928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Entrada de lápiz 20">
                <a:extLst>
                  <a:ext uri="{FF2B5EF4-FFF2-40B4-BE49-F238E27FC236}">
                    <a16:creationId xmlns:a16="http://schemas.microsoft.com/office/drawing/2014/main" id="{B96AB609-AFF8-5A43-9CB3-1A75CA0E75C6}"/>
                  </a:ext>
                </a:extLst>
              </p14:cNvPr>
              <p14:cNvContentPartPr/>
              <p14:nvPr/>
            </p14:nvContentPartPr>
            <p14:xfrm>
              <a:off x="2089956" y="1544531"/>
              <a:ext cx="388080" cy="249840"/>
            </p14:xfrm>
          </p:contentPart>
        </mc:Choice>
        <mc:Fallback xmlns="">
          <p:pic>
            <p:nvPicPr>
              <p:cNvPr id="21" name="Entrada de lápiz 20">
                <a:extLst>
                  <a:ext uri="{FF2B5EF4-FFF2-40B4-BE49-F238E27FC236}">
                    <a16:creationId xmlns:a16="http://schemas.microsoft.com/office/drawing/2014/main" id="{B96AB609-AFF8-5A43-9CB3-1A75CA0E75C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082403" y="1537331"/>
                <a:ext cx="402826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Entrada de lápiz 21">
                <a:extLst>
                  <a:ext uri="{FF2B5EF4-FFF2-40B4-BE49-F238E27FC236}">
                    <a16:creationId xmlns:a16="http://schemas.microsoft.com/office/drawing/2014/main" id="{8983A3CC-FB6A-0C42-81CD-4ACE4987417C}"/>
                  </a:ext>
                </a:extLst>
              </p14:cNvPr>
              <p14:cNvContentPartPr/>
              <p14:nvPr/>
            </p14:nvContentPartPr>
            <p14:xfrm>
              <a:off x="1905996" y="1637771"/>
              <a:ext cx="92520" cy="124560"/>
            </p14:xfrm>
          </p:contentPart>
        </mc:Choice>
        <mc:Fallback xmlns="">
          <p:pic>
            <p:nvPicPr>
              <p:cNvPr id="22" name="Entrada de lápiz 21">
                <a:extLst>
                  <a:ext uri="{FF2B5EF4-FFF2-40B4-BE49-F238E27FC236}">
                    <a16:creationId xmlns:a16="http://schemas.microsoft.com/office/drawing/2014/main" id="{8983A3CC-FB6A-0C42-81CD-4ACE4987417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98436" y="1630211"/>
                <a:ext cx="10728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" name="Entrada de lápiz 33">
                <a:extLst>
                  <a:ext uri="{FF2B5EF4-FFF2-40B4-BE49-F238E27FC236}">
                    <a16:creationId xmlns:a16="http://schemas.microsoft.com/office/drawing/2014/main" id="{F6C5212D-7E35-CD4E-BFEA-E8AC98BAC0ED}"/>
                  </a:ext>
                </a:extLst>
              </p14:cNvPr>
              <p14:cNvContentPartPr/>
              <p14:nvPr/>
            </p14:nvContentPartPr>
            <p14:xfrm>
              <a:off x="3359316" y="1557131"/>
              <a:ext cx="176040" cy="215280"/>
            </p14:xfrm>
          </p:contentPart>
        </mc:Choice>
        <mc:Fallback xmlns="">
          <p:pic>
            <p:nvPicPr>
              <p:cNvPr id="34" name="Entrada de lápiz 33">
                <a:extLst>
                  <a:ext uri="{FF2B5EF4-FFF2-40B4-BE49-F238E27FC236}">
                    <a16:creationId xmlns:a16="http://schemas.microsoft.com/office/drawing/2014/main" id="{F6C5212D-7E35-CD4E-BFEA-E8AC98BAC0E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51756" y="1549558"/>
                <a:ext cx="191160" cy="2304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5" name="Entrada de lápiz 34">
                <a:extLst>
                  <a:ext uri="{FF2B5EF4-FFF2-40B4-BE49-F238E27FC236}">
                    <a16:creationId xmlns:a16="http://schemas.microsoft.com/office/drawing/2014/main" id="{1372A8FF-80EB-8348-BC5A-9C03E57B7902}"/>
                  </a:ext>
                </a:extLst>
              </p14:cNvPr>
              <p14:cNvContentPartPr/>
              <p14:nvPr/>
            </p14:nvContentPartPr>
            <p14:xfrm>
              <a:off x="3190116" y="1641731"/>
              <a:ext cx="93240" cy="126000"/>
            </p14:xfrm>
          </p:contentPart>
        </mc:Choice>
        <mc:Fallback xmlns="">
          <p:pic>
            <p:nvPicPr>
              <p:cNvPr id="35" name="Entrada de lápiz 34">
                <a:extLst>
                  <a:ext uri="{FF2B5EF4-FFF2-40B4-BE49-F238E27FC236}">
                    <a16:creationId xmlns:a16="http://schemas.microsoft.com/office/drawing/2014/main" id="{1372A8FF-80EB-8348-BC5A-9C03E57B790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182556" y="1634171"/>
                <a:ext cx="108360" cy="1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7" name="Entrada de lápiz 36">
                <a:extLst>
                  <a:ext uri="{FF2B5EF4-FFF2-40B4-BE49-F238E27FC236}">
                    <a16:creationId xmlns:a16="http://schemas.microsoft.com/office/drawing/2014/main" id="{5DCE8028-B813-9745-9951-4CA7202D3445}"/>
                  </a:ext>
                </a:extLst>
              </p14:cNvPr>
              <p14:cNvContentPartPr/>
              <p14:nvPr/>
            </p14:nvContentPartPr>
            <p14:xfrm>
              <a:off x="2559036" y="1638491"/>
              <a:ext cx="101520" cy="126720"/>
            </p14:xfrm>
          </p:contentPart>
        </mc:Choice>
        <mc:Fallback xmlns="">
          <p:pic>
            <p:nvPicPr>
              <p:cNvPr id="37" name="Entrada de lápiz 36">
                <a:extLst>
                  <a:ext uri="{FF2B5EF4-FFF2-40B4-BE49-F238E27FC236}">
                    <a16:creationId xmlns:a16="http://schemas.microsoft.com/office/drawing/2014/main" id="{5DCE8028-B813-9745-9951-4CA7202D344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551476" y="1630931"/>
                <a:ext cx="1166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0A8F0ACD-0C42-654A-B4FE-9828064E4491}"/>
                  </a:ext>
                </a:extLst>
              </p14:cNvPr>
              <p14:cNvContentPartPr/>
              <p14:nvPr/>
            </p14:nvContentPartPr>
            <p14:xfrm>
              <a:off x="2778996" y="1528691"/>
              <a:ext cx="336240" cy="31068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0A8F0ACD-0C42-654A-B4FE-9828064E449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771436" y="1521491"/>
                <a:ext cx="351360" cy="3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6FCAC1B1-35E9-3B4D-863E-E51FA1508473}"/>
                  </a:ext>
                </a:extLst>
              </p14:cNvPr>
              <p14:cNvContentPartPr/>
              <p14:nvPr/>
            </p14:nvContentPartPr>
            <p14:xfrm>
              <a:off x="1202556" y="1520771"/>
              <a:ext cx="288720" cy="28872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6FCAC1B1-35E9-3B4D-863E-E51FA150847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84916" y="1485131"/>
                <a:ext cx="324360" cy="36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4D90DF91-4F9D-DC4F-93A1-D7F8349A9B91}"/>
                  </a:ext>
                </a:extLst>
              </p14:cNvPr>
              <p14:cNvContentPartPr/>
              <p14:nvPr/>
            </p14:nvContentPartPr>
            <p14:xfrm>
              <a:off x="2125956" y="1563251"/>
              <a:ext cx="280080" cy="24480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4D90DF91-4F9D-DC4F-93A1-D7F8349A9B9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108316" y="1527611"/>
                <a:ext cx="31572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42" name="Entrada de lápiz 41">
                <a:extLst>
                  <a:ext uri="{FF2B5EF4-FFF2-40B4-BE49-F238E27FC236}">
                    <a16:creationId xmlns:a16="http://schemas.microsoft.com/office/drawing/2014/main" id="{25A92A65-32F5-F24E-9774-EC08F2F46E86}"/>
                  </a:ext>
                </a:extLst>
              </p14:cNvPr>
              <p14:cNvContentPartPr/>
              <p14:nvPr/>
            </p14:nvContentPartPr>
            <p14:xfrm>
              <a:off x="2835156" y="1470731"/>
              <a:ext cx="354600" cy="366840"/>
            </p14:xfrm>
          </p:contentPart>
        </mc:Choice>
        <mc:Fallback xmlns="">
          <p:pic>
            <p:nvPicPr>
              <p:cNvPr id="42" name="Entrada de lápiz 41">
                <a:extLst>
                  <a:ext uri="{FF2B5EF4-FFF2-40B4-BE49-F238E27FC236}">
                    <a16:creationId xmlns:a16="http://schemas.microsoft.com/office/drawing/2014/main" id="{25A92A65-32F5-F24E-9774-EC08F2F46E86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17156" y="1434731"/>
                <a:ext cx="390240" cy="43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89314185-10B2-1C45-A3B9-E04D93085C71}"/>
                  </a:ext>
                </a:extLst>
              </p14:cNvPr>
              <p14:cNvContentPartPr/>
              <p14:nvPr/>
            </p14:nvContentPartPr>
            <p14:xfrm>
              <a:off x="1392276" y="2116931"/>
              <a:ext cx="106200" cy="3096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89314185-10B2-1C45-A3B9-E04D93085C7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384716" y="2109371"/>
                <a:ext cx="12132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AED9ADA3-1B54-924B-9DEE-AF06271439E9}"/>
                  </a:ext>
                </a:extLst>
              </p14:cNvPr>
              <p14:cNvContentPartPr/>
              <p14:nvPr/>
            </p14:nvContentPartPr>
            <p14:xfrm>
              <a:off x="1615836" y="2018651"/>
              <a:ext cx="465120" cy="23508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AED9ADA3-1B54-924B-9DEE-AF06271439E9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608282" y="2011091"/>
                <a:ext cx="479869" cy="24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4C43B0DF-C734-6E49-AC34-8A85912DDA64}"/>
                  </a:ext>
                </a:extLst>
              </p14:cNvPr>
              <p14:cNvContentPartPr/>
              <p14:nvPr/>
            </p14:nvContentPartPr>
            <p14:xfrm>
              <a:off x="1632396" y="1601051"/>
              <a:ext cx="201240" cy="22896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4C43B0DF-C734-6E49-AC34-8A85912DDA64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614396" y="1565051"/>
                <a:ext cx="2368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7454E9D7-5E3D-9344-94E2-A20A7FFC3B70}"/>
                  </a:ext>
                </a:extLst>
              </p14:cNvPr>
              <p14:cNvContentPartPr/>
              <p14:nvPr/>
            </p14:nvContentPartPr>
            <p14:xfrm>
              <a:off x="3285156" y="1518611"/>
              <a:ext cx="281160" cy="31284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7454E9D7-5E3D-9344-94E2-A20A7FFC3B70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267156" y="1482611"/>
                <a:ext cx="316800" cy="38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9E883117-F7BF-F544-BF5C-89768D4F5DAD}"/>
                  </a:ext>
                </a:extLst>
              </p14:cNvPr>
              <p14:cNvContentPartPr/>
              <p14:nvPr/>
            </p14:nvContentPartPr>
            <p14:xfrm>
              <a:off x="2400276" y="2013251"/>
              <a:ext cx="360" cy="19656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9E883117-F7BF-F544-BF5C-89768D4F5DAD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392716" y="2005691"/>
                <a:ext cx="1548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6D13CE40-57D1-7347-8427-E3AA39600D56}"/>
                  </a:ext>
                </a:extLst>
              </p14:cNvPr>
              <p14:cNvContentPartPr/>
              <p14:nvPr/>
            </p14:nvContentPartPr>
            <p14:xfrm>
              <a:off x="2484876" y="1980491"/>
              <a:ext cx="118440" cy="28548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6D13CE40-57D1-7347-8427-E3AA39600D56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477316" y="1972931"/>
                <a:ext cx="13356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26996FEF-2BE6-604F-BF76-6C0E570F621D}"/>
                  </a:ext>
                </a:extLst>
              </p14:cNvPr>
              <p14:cNvContentPartPr/>
              <p14:nvPr/>
            </p14:nvContentPartPr>
            <p14:xfrm>
              <a:off x="2155836" y="2127731"/>
              <a:ext cx="110880" cy="16812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26996FEF-2BE6-604F-BF76-6C0E570F621D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48276" y="2120171"/>
                <a:ext cx="1256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58" name="Entrada de lápiz 57">
                <a:extLst>
                  <a:ext uri="{FF2B5EF4-FFF2-40B4-BE49-F238E27FC236}">
                    <a16:creationId xmlns:a16="http://schemas.microsoft.com/office/drawing/2014/main" id="{6C7824A9-11C6-4D4B-9623-479DAEC02426}"/>
                  </a:ext>
                </a:extLst>
              </p14:cNvPr>
              <p14:cNvContentPartPr/>
              <p14:nvPr/>
            </p14:nvContentPartPr>
            <p14:xfrm>
              <a:off x="2065476" y="2533091"/>
              <a:ext cx="391320" cy="208800"/>
            </p14:xfrm>
          </p:contentPart>
        </mc:Choice>
        <mc:Fallback xmlns="">
          <p:pic>
            <p:nvPicPr>
              <p:cNvPr id="58" name="Entrada de lápiz 57">
                <a:extLst>
                  <a:ext uri="{FF2B5EF4-FFF2-40B4-BE49-F238E27FC236}">
                    <a16:creationId xmlns:a16="http://schemas.microsoft.com/office/drawing/2014/main" id="{6C7824A9-11C6-4D4B-9623-479DAEC0242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057916" y="2525531"/>
                <a:ext cx="40644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99B477E7-D585-3147-9517-0A318FE301D5}"/>
                  </a:ext>
                </a:extLst>
              </p14:cNvPr>
              <p14:cNvContentPartPr/>
              <p14:nvPr/>
            </p14:nvContentPartPr>
            <p14:xfrm>
              <a:off x="2205516" y="2791931"/>
              <a:ext cx="126000" cy="25920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99B477E7-D585-3147-9517-0A318FE301D5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198316" y="2784371"/>
                <a:ext cx="141120" cy="27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62" name="Entrada de lápiz 61">
                <a:extLst>
                  <a:ext uri="{FF2B5EF4-FFF2-40B4-BE49-F238E27FC236}">
                    <a16:creationId xmlns:a16="http://schemas.microsoft.com/office/drawing/2014/main" id="{6027BF39-DE3C-D54E-902F-31D121C3EA86}"/>
                  </a:ext>
                </a:extLst>
              </p14:cNvPr>
              <p14:cNvContentPartPr/>
              <p14:nvPr/>
            </p14:nvContentPartPr>
            <p14:xfrm>
              <a:off x="2036316" y="2877971"/>
              <a:ext cx="100080" cy="19440"/>
            </p14:xfrm>
          </p:contentPart>
        </mc:Choice>
        <mc:Fallback xmlns="">
          <p:pic>
            <p:nvPicPr>
              <p:cNvPr id="62" name="Entrada de lápiz 61">
                <a:extLst>
                  <a:ext uri="{FF2B5EF4-FFF2-40B4-BE49-F238E27FC236}">
                    <a16:creationId xmlns:a16="http://schemas.microsoft.com/office/drawing/2014/main" id="{6027BF39-DE3C-D54E-902F-31D121C3EA8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028756" y="2870411"/>
                <a:ext cx="1152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7048235C-C7F8-2345-88B8-27BF5DD8688F}"/>
                  </a:ext>
                </a:extLst>
              </p14:cNvPr>
              <p14:cNvContentPartPr/>
              <p14:nvPr/>
            </p14:nvContentPartPr>
            <p14:xfrm>
              <a:off x="4168236" y="1572251"/>
              <a:ext cx="250200" cy="25524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7048235C-C7F8-2345-88B8-27BF5DD8688F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160676" y="1564691"/>
                <a:ext cx="2653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A837C5DC-713E-094F-997C-696F718FF6AC}"/>
                  </a:ext>
                </a:extLst>
              </p14:cNvPr>
              <p14:cNvContentPartPr/>
              <p14:nvPr/>
            </p14:nvContentPartPr>
            <p14:xfrm>
              <a:off x="4502316" y="1799411"/>
              <a:ext cx="18000" cy="1728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A837C5DC-713E-094F-997C-696F718FF6A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494756" y="1791851"/>
                <a:ext cx="331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9C2642DB-24A0-3343-BA7E-AE331E3ACDEF}"/>
                  </a:ext>
                </a:extLst>
              </p14:cNvPr>
              <p14:cNvContentPartPr/>
              <p14:nvPr/>
            </p14:nvContentPartPr>
            <p14:xfrm>
              <a:off x="6273516" y="1553531"/>
              <a:ext cx="73800" cy="35280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9C2642DB-24A0-3343-BA7E-AE331E3ACDE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265956" y="1545971"/>
                <a:ext cx="8892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86" name="Entrada de lápiz 85">
                <a:extLst>
                  <a:ext uri="{FF2B5EF4-FFF2-40B4-BE49-F238E27FC236}">
                    <a16:creationId xmlns:a16="http://schemas.microsoft.com/office/drawing/2014/main" id="{BE8BDF4A-37CD-DD47-AD1E-06E204A3813C}"/>
                  </a:ext>
                </a:extLst>
              </p14:cNvPr>
              <p14:cNvContentPartPr/>
              <p14:nvPr/>
            </p14:nvContentPartPr>
            <p14:xfrm>
              <a:off x="6703356" y="1584851"/>
              <a:ext cx="127440" cy="268560"/>
            </p14:xfrm>
          </p:contentPart>
        </mc:Choice>
        <mc:Fallback xmlns="">
          <p:pic>
            <p:nvPicPr>
              <p:cNvPr id="86" name="Entrada de lápiz 85">
                <a:extLst>
                  <a:ext uri="{FF2B5EF4-FFF2-40B4-BE49-F238E27FC236}">
                    <a16:creationId xmlns:a16="http://schemas.microsoft.com/office/drawing/2014/main" id="{BE8BDF4A-37CD-DD47-AD1E-06E204A3813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6695796" y="1577291"/>
                <a:ext cx="14256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96826611-0655-D34F-9818-5652DA11D3A4}"/>
                  </a:ext>
                </a:extLst>
              </p14:cNvPr>
              <p14:cNvContentPartPr/>
              <p14:nvPr/>
            </p14:nvContentPartPr>
            <p14:xfrm>
              <a:off x="6476556" y="1675211"/>
              <a:ext cx="105480" cy="19368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96826611-0655-D34F-9818-5652DA11D3A4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468996" y="1667651"/>
                <a:ext cx="12060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89" name="Entrada de lápiz 88">
                <a:extLst>
                  <a:ext uri="{FF2B5EF4-FFF2-40B4-BE49-F238E27FC236}">
                    <a16:creationId xmlns:a16="http://schemas.microsoft.com/office/drawing/2014/main" id="{FE7600D9-9D20-4446-99AA-74E4BE29CD74}"/>
                  </a:ext>
                </a:extLst>
              </p14:cNvPr>
              <p14:cNvContentPartPr/>
              <p14:nvPr/>
            </p14:nvContentPartPr>
            <p14:xfrm>
              <a:off x="5928996" y="1565051"/>
              <a:ext cx="292680" cy="284400"/>
            </p14:xfrm>
          </p:contentPart>
        </mc:Choice>
        <mc:Fallback xmlns="">
          <p:pic>
            <p:nvPicPr>
              <p:cNvPr id="89" name="Entrada de lápiz 88">
                <a:extLst>
                  <a:ext uri="{FF2B5EF4-FFF2-40B4-BE49-F238E27FC236}">
                    <a16:creationId xmlns:a16="http://schemas.microsoft.com/office/drawing/2014/main" id="{FE7600D9-9D20-4446-99AA-74E4BE29CD74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921427" y="1557491"/>
                <a:ext cx="307819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0" name="Entrada de lápiz 89">
                <a:extLst>
                  <a:ext uri="{FF2B5EF4-FFF2-40B4-BE49-F238E27FC236}">
                    <a16:creationId xmlns:a16="http://schemas.microsoft.com/office/drawing/2014/main" id="{E4AB0DFC-A540-0D47-B53C-23C7E55FD9C5}"/>
                  </a:ext>
                </a:extLst>
              </p14:cNvPr>
              <p14:cNvContentPartPr/>
              <p14:nvPr/>
            </p14:nvContentPartPr>
            <p14:xfrm>
              <a:off x="5729196" y="1675211"/>
              <a:ext cx="110160" cy="136080"/>
            </p14:xfrm>
          </p:contentPart>
        </mc:Choice>
        <mc:Fallback xmlns="">
          <p:pic>
            <p:nvPicPr>
              <p:cNvPr id="90" name="Entrada de lápiz 89">
                <a:extLst>
                  <a:ext uri="{FF2B5EF4-FFF2-40B4-BE49-F238E27FC236}">
                    <a16:creationId xmlns:a16="http://schemas.microsoft.com/office/drawing/2014/main" id="{E4AB0DFC-A540-0D47-B53C-23C7E55FD9C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5721636" y="1667651"/>
                <a:ext cx="1249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1" name="Entrada de lápiz 90">
                <a:extLst>
                  <a:ext uri="{FF2B5EF4-FFF2-40B4-BE49-F238E27FC236}">
                    <a16:creationId xmlns:a16="http://schemas.microsoft.com/office/drawing/2014/main" id="{765EDA25-1CBE-DC45-98B3-DA0D755B9877}"/>
                  </a:ext>
                </a:extLst>
              </p14:cNvPr>
              <p14:cNvContentPartPr/>
              <p14:nvPr/>
            </p14:nvContentPartPr>
            <p14:xfrm>
              <a:off x="5108196" y="1560371"/>
              <a:ext cx="518760" cy="363960"/>
            </p14:xfrm>
          </p:contentPart>
        </mc:Choice>
        <mc:Fallback xmlns="">
          <p:pic>
            <p:nvPicPr>
              <p:cNvPr id="91" name="Entrada de lápiz 90">
                <a:extLst>
                  <a:ext uri="{FF2B5EF4-FFF2-40B4-BE49-F238E27FC236}">
                    <a16:creationId xmlns:a16="http://schemas.microsoft.com/office/drawing/2014/main" id="{765EDA25-1CBE-DC45-98B3-DA0D755B987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100641" y="1552811"/>
                <a:ext cx="53387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" name="Entrada de lápiz 91">
                <a:extLst>
                  <a:ext uri="{FF2B5EF4-FFF2-40B4-BE49-F238E27FC236}">
                    <a16:creationId xmlns:a16="http://schemas.microsoft.com/office/drawing/2014/main" id="{6D2770FB-23B5-6343-B7CD-974BD798D213}"/>
                  </a:ext>
                </a:extLst>
              </p14:cNvPr>
              <p14:cNvContentPartPr/>
              <p14:nvPr/>
            </p14:nvContentPartPr>
            <p14:xfrm>
              <a:off x="4919556" y="1665491"/>
              <a:ext cx="105480" cy="159120"/>
            </p14:xfrm>
          </p:contentPart>
        </mc:Choice>
        <mc:Fallback xmlns="">
          <p:pic>
            <p:nvPicPr>
              <p:cNvPr id="92" name="Entrada de lápiz 91">
                <a:extLst>
                  <a:ext uri="{FF2B5EF4-FFF2-40B4-BE49-F238E27FC236}">
                    <a16:creationId xmlns:a16="http://schemas.microsoft.com/office/drawing/2014/main" id="{6D2770FB-23B5-6343-B7CD-974BD798D213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911996" y="1657931"/>
                <a:ext cx="12060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3" name="Entrada de lápiz 92">
                <a:extLst>
                  <a:ext uri="{FF2B5EF4-FFF2-40B4-BE49-F238E27FC236}">
                    <a16:creationId xmlns:a16="http://schemas.microsoft.com/office/drawing/2014/main" id="{9FB27003-7CE6-1E4D-BD5C-3A9F8BDC29DC}"/>
                  </a:ext>
                </a:extLst>
              </p14:cNvPr>
              <p14:cNvContentPartPr/>
              <p14:nvPr/>
            </p14:nvContentPartPr>
            <p14:xfrm>
              <a:off x="4653516" y="1578731"/>
              <a:ext cx="160560" cy="238680"/>
            </p14:xfrm>
          </p:contentPart>
        </mc:Choice>
        <mc:Fallback xmlns="">
          <p:pic>
            <p:nvPicPr>
              <p:cNvPr id="93" name="Entrada de lápiz 92">
                <a:extLst>
                  <a:ext uri="{FF2B5EF4-FFF2-40B4-BE49-F238E27FC236}">
                    <a16:creationId xmlns:a16="http://schemas.microsoft.com/office/drawing/2014/main" id="{9FB27003-7CE6-1E4D-BD5C-3A9F8BDC29D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645956" y="1571171"/>
                <a:ext cx="17568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100" name="Entrada de lápiz 99">
                <a:extLst>
                  <a:ext uri="{FF2B5EF4-FFF2-40B4-BE49-F238E27FC236}">
                    <a16:creationId xmlns:a16="http://schemas.microsoft.com/office/drawing/2014/main" id="{BE8CE290-3F13-9D49-B842-74BD7E64872A}"/>
                  </a:ext>
                </a:extLst>
              </p14:cNvPr>
              <p14:cNvContentPartPr/>
              <p14:nvPr/>
            </p14:nvContentPartPr>
            <p14:xfrm>
              <a:off x="7186476" y="1559651"/>
              <a:ext cx="511920" cy="336240"/>
            </p14:xfrm>
          </p:contentPart>
        </mc:Choice>
        <mc:Fallback xmlns="">
          <p:pic>
            <p:nvPicPr>
              <p:cNvPr id="100" name="Entrada de lápiz 99">
                <a:extLst>
                  <a:ext uri="{FF2B5EF4-FFF2-40B4-BE49-F238E27FC236}">
                    <a16:creationId xmlns:a16="http://schemas.microsoft.com/office/drawing/2014/main" id="{BE8CE290-3F13-9D49-B842-74BD7E64872A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7178911" y="1552091"/>
                <a:ext cx="527051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101" name="Entrada de lápiz 100">
                <a:extLst>
                  <a:ext uri="{FF2B5EF4-FFF2-40B4-BE49-F238E27FC236}">
                    <a16:creationId xmlns:a16="http://schemas.microsoft.com/office/drawing/2014/main" id="{6A38EEA5-331F-0343-8312-B943F034B720}"/>
                  </a:ext>
                </a:extLst>
              </p14:cNvPr>
              <p14:cNvContentPartPr/>
              <p14:nvPr/>
            </p14:nvContentPartPr>
            <p14:xfrm>
              <a:off x="6966516" y="1652171"/>
              <a:ext cx="97560" cy="204480"/>
            </p14:xfrm>
          </p:contentPart>
        </mc:Choice>
        <mc:Fallback xmlns="">
          <p:pic>
            <p:nvPicPr>
              <p:cNvPr id="101" name="Entrada de lápiz 100">
                <a:extLst>
                  <a:ext uri="{FF2B5EF4-FFF2-40B4-BE49-F238E27FC236}">
                    <a16:creationId xmlns:a16="http://schemas.microsoft.com/office/drawing/2014/main" id="{6A38EEA5-331F-0343-8312-B943F034B720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6958956" y="1644611"/>
                <a:ext cx="11268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109" name="Entrada de lápiz 108">
                <a:extLst>
                  <a:ext uri="{FF2B5EF4-FFF2-40B4-BE49-F238E27FC236}">
                    <a16:creationId xmlns:a16="http://schemas.microsoft.com/office/drawing/2014/main" id="{24CC5F36-431D-5F48-B699-85FF78812817}"/>
                  </a:ext>
                </a:extLst>
              </p14:cNvPr>
              <p14:cNvContentPartPr/>
              <p14:nvPr/>
            </p14:nvContentPartPr>
            <p14:xfrm>
              <a:off x="8052636" y="1489091"/>
              <a:ext cx="547560" cy="416520"/>
            </p14:xfrm>
          </p:contentPart>
        </mc:Choice>
        <mc:Fallback xmlns="">
          <p:pic>
            <p:nvPicPr>
              <p:cNvPr id="109" name="Entrada de lápiz 108">
                <a:extLst>
                  <a:ext uri="{FF2B5EF4-FFF2-40B4-BE49-F238E27FC236}">
                    <a16:creationId xmlns:a16="http://schemas.microsoft.com/office/drawing/2014/main" id="{24CC5F36-431D-5F48-B699-85FF7881281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045071" y="1481531"/>
                <a:ext cx="562690" cy="43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110" name="Entrada de lápiz 109">
                <a:extLst>
                  <a:ext uri="{FF2B5EF4-FFF2-40B4-BE49-F238E27FC236}">
                    <a16:creationId xmlns:a16="http://schemas.microsoft.com/office/drawing/2014/main" id="{4BD9E0C0-E2CB-D14F-8F87-CDCB5EB79087}"/>
                  </a:ext>
                </a:extLst>
              </p14:cNvPr>
              <p14:cNvContentPartPr/>
              <p14:nvPr/>
            </p14:nvContentPartPr>
            <p14:xfrm>
              <a:off x="7815756" y="1649291"/>
              <a:ext cx="145080" cy="208080"/>
            </p14:xfrm>
          </p:contentPart>
        </mc:Choice>
        <mc:Fallback xmlns="">
          <p:pic>
            <p:nvPicPr>
              <p:cNvPr id="110" name="Entrada de lápiz 109">
                <a:extLst>
                  <a:ext uri="{FF2B5EF4-FFF2-40B4-BE49-F238E27FC236}">
                    <a16:creationId xmlns:a16="http://schemas.microsoft.com/office/drawing/2014/main" id="{4BD9E0C0-E2CB-D14F-8F87-CDCB5EB7908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7808196" y="1641731"/>
                <a:ext cx="1602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111" name="Entrada de lápiz 110">
                <a:extLst>
                  <a:ext uri="{FF2B5EF4-FFF2-40B4-BE49-F238E27FC236}">
                    <a16:creationId xmlns:a16="http://schemas.microsoft.com/office/drawing/2014/main" id="{8C5B4201-665A-0D46-B89A-29AE62E922E8}"/>
                  </a:ext>
                </a:extLst>
              </p14:cNvPr>
              <p14:cNvContentPartPr/>
              <p14:nvPr/>
            </p14:nvContentPartPr>
            <p14:xfrm>
              <a:off x="5256876" y="1620131"/>
              <a:ext cx="272520" cy="230040"/>
            </p14:xfrm>
          </p:contentPart>
        </mc:Choice>
        <mc:Fallback xmlns="">
          <p:pic>
            <p:nvPicPr>
              <p:cNvPr id="111" name="Entrada de lápiz 110">
                <a:extLst>
                  <a:ext uri="{FF2B5EF4-FFF2-40B4-BE49-F238E27FC236}">
                    <a16:creationId xmlns:a16="http://schemas.microsoft.com/office/drawing/2014/main" id="{8C5B4201-665A-0D46-B89A-29AE62E922E8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5238876" y="1584131"/>
                <a:ext cx="30816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112" name="Entrada de lápiz 111">
                <a:extLst>
                  <a:ext uri="{FF2B5EF4-FFF2-40B4-BE49-F238E27FC236}">
                    <a16:creationId xmlns:a16="http://schemas.microsoft.com/office/drawing/2014/main" id="{13F4698A-CC4E-774F-A554-3CDE9B809BC7}"/>
                  </a:ext>
                </a:extLst>
              </p14:cNvPr>
              <p14:cNvContentPartPr/>
              <p14:nvPr/>
            </p14:nvContentPartPr>
            <p14:xfrm>
              <a:off x="6046356" y="1570091"/>
              <a:ext cx="343080" cy="309240"/>
            </p14:xfrm>
          </p:contentPart>
        </mc:Choice>
        <mc:Fallback xmlns="">
          <p:pic>
            <p:nvPicPr>
              <p:cNvPr id="112" name="Entrada de lápiz 111">
                <a:extLst>
                  <a:ext uri="{FF2B5EF4-FFF2-40B4-BE49-F238E27FC236}">
                    <a16:creationId xmlns:a16="http://schemas.microsoft.com/office/drawing/2014/main" id="{13F4698A-CC4E-774F-A554-3CDE9B809BC7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6028716" y="1534451"/>
                <a:ext cx="378720" cy="38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113" name="Entrada de lápiz 112">
                <a:extLst>
                  <a:ext uri="{FF2B5EF4-FFF2-40B4-BE49-F238E27FC236}">
                    <a16:creationId xmlns:a16="http://schemas.microsoft.com/office/drawing/2014/main" id="{02027EB8-43A3-EC40-A5E3-A6E5905938F0}"/>
                  </a:ext>
                </a:extLst>
              </p14:cNvPr>
              <p14:cNvContentPartPr/>
              <p14:nvPr/>
            </p14:nvContentPartPr>
            <p14:xfrm>
              <a:off x="7322196" y="1553891"/>
              <a:ext cx="335880" cy="347760"/>
            </p14:xfrm>
          </p:contentPart>
        </mc:Choice>
        <mc:Fallback xmlns="">
          <p:pic>
            <p:nvPicPr>
              <p:cNvPr id="113" name="Entrada de lápiz 112">
                <a:extLst>
                  <a:ext uri="{FF2B5EF4-FFF2-40B4-BE49-F238E27FC236}">
                    <a16:creationId xmlns:a16="http://schemas.microsoft.com/office/drawing/2014/main" id="{02027EB8-43A3-EC40-A5E3-A6E5905938F0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7304196" y="1518251"/>
                <a:ext cx="37152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117" name="Entrada de lápiz 116">
                <a:extLst>
                  <a:ext uri="{FF2B5EF4-FFF2-40B4-BE49-F238E27FC236}">
                    <a16:creationId xmlns:a16="http://schemas.microsoft.com/office/drawing/2014/main" id="{EBBCF563-4629-404A-89B0-97E8BA8D5032}"/>
                  </a:ext>
                </a:extLst>
              </p14:cNvPr>
              <p14:cNvContentPartPr/>
              <p14:nvPr/>
            </p14:nvContentPartPr>
            <p14:xfrm>
              <a:off x="4938996" y="2243291"/>
              <a:ext cx="194760" cy="16560"/>
            </p14:xfrm>
          </p:contentPart>
        </mc:Choice>
        <mc:Fallback xmlns="">
          <p:pic>
            <p:nvPicPr>
              <p:cNvPr id="117" name="Entrada de lápiz 116">
                <a:extLst>
                  <a:ext uri="{FF2B5EF4-FFF2-40B4-BE49-F238E27FC236}">
                    <a16:creationId xmlns:a16="http://schemas.microsoft.com/office/drawing/2014/main" id="{EBBCF563-4629-404A-89B0-97E8BA8D503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931796" y="2235731"/>
                <a:ext cx="20952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118" name="Entrada de lápiz 117">
                <a:extLst>
                  <a:ext uri="{FF2B5EF4-FFF2-40B4-BE49-F238E27FC236}">
                    <a16:creationId xmlns:a16="http://schemas.microsoft.com/office/drawing/2014/main" id="{9D372220-430B-9B4A-8E4C-3F32AB916731}"/>
                  </a:ext>
                </a:extLst>
              </p14:cNvPr>
              <p14:cNvContentPartPr/>
              <p14:nvPr/>
            </p14:nvContentPartPr>
            <p14:xfrm>
              <a:off x="4594476" y="1542011"/>
              <a:ext cx="313200" cy="339840"/>
            </p14:xfrm>
          </p:contentPart>
        </mc:Choice>
        <mc:Fallback xmlns="">
          <p:pic>
            <p:nvPicPr>
              <p:cNvPr id="118" name="Entrada de lápiz 117">
                <a:extLst>
                  <a:ext uri="{FF2B5EF4-FFF2-40B4-BE49-F238E27FC236}">
                    <a16:creationId xmlns:a16="http://schemas.microsoft.com/office/drawing/2014/main" id="{9D372220-430B-9B4A-8E4C-3F32AB916731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576476" y="1506011"/>
                <a:ext cx="348840" cy="41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119" name="Entrada de lápiz 118">
                <a:extLst>
                  <a:ext uri="{FF2B5EF4-FFF2-40B4-BE49-F238E27FC236}">
                    <a16:creationId xmlns:a16="http://schemas.microsoft.com/office/drawing/2014/main" id="{5B86ECC2-2CC0-3242-9150-B70B6D0EBC90}"/>
                  </a:ext>
                </a:extLst>
              </p14:cNvPr>
              <p14:cNvContentPartPr/>
              <p14:nvPr/>
            </p14:nvContentPartPr>
            <p14:xfrm>
              <a:off x="6635316" y="1514291"/>
              <a:ext cx="289080" cy="390600"/>
            </p14:xfrm>
          </p:contentPart>
        </mc:Choice>
        <mc:Fallback xmlns="">
          <p:pic>
            <p:nvPicPr>
              <p:cNvPr id="119" name="Entrada de lápiz 118">
                <a:extLst>
                  <a:ext uri="{FF2B5EF4-FFF2-40B4-BE49-F238E27FC236}">
                    <a16:creationId xmlns:a16="http://schemas.microsoft.com/office/drawing/2014/main" id="{5B86ECC2-2CC0-3242-9150-B70B6D0EBC90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6617316" y="1478651"/>
                <a:ext cx="324720" cy="46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120" name="Entrada de lápiz 119">
                <a:extLst>
                  <a:ext uri="{FF2B5EF4-FFF2-40B4-BE49-F238E27FC236}">
                    <a16:creationId xmlns:a16="http://schemas.microsoft.com/office/drawing/2014/main" id="{8BF344B0-469A-2A44-82A3-9195C54EEE64}"/>
                  </a:ext>
                </a:extLst>
              </p14:cNvPr>
              <p14:cNvContentPartPr/>
              <p14:nvPr/>
            </p14:nvContentPartPr>
            <p14:xfrm>
              <a:off x="5312676" y="2073731"/>
              <a:ext cx="21960" cy="283320"/>
            </p14:xfrm>
          </p:contentPart>
        </mc:Choice>
        <mc:Fallback xmlns="">
          <p:pic>
            <p:nvPicPr>
              <p:cNvPr id="120" name="Entrada de lápiz 119">
                <a:extLst>
                  <a:ext uri="{FF2B5EF4-FFF2-40B4-BE49-F238E27FC236}">
                    <a16:creationId xmlns:a16="http://schemas.microsoft.com/office/drawing/2014/main" id="{8BF344B0-469A-2A44-82A3-9195C54EEE64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305116" y="2066531"/>
                <a:ext cx="367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123" name="Entrada de lápiz 122">
                <a:extLst>
                  <a:ext uri="{FF2B5EF4-FFF2-40B4-BE49-F238E27FC236}">
                    <a16:creationId xmlns:a16="http://schemas.microsoft.com/office/drawing/2014/main" id="{D39C8BF1-7470-8440-92BB-74D78659459E}"/>
                  </a:ext>
                </a:extLst>
              </p14:cNvPr>
              <p14:cNvContentPartPr/>
              <p14:nvPr/>
            </p14:nvContentPartPr>
            <p14:xfrm>
              <a:off x="5424636" y="2076251"/>
              <a:ext cx="142200" cy="323280"/>
            </p14:xfrm>
          </p:contentPart>
        </mc:Choice>
        <mc:Fallback xmlns="">
          <p:pic>
            <p:nvPicPr>
              <p:cNvPr id="123" name="Entrada de lápiz 122">
                <a:extLst>
                  <a:ext uri="{FF2B5EF4-FFF2-40B4-BE49-F238E27FC236}">
                    <a16:creationId xmlns:a16="http://schemas.microsoft.com/office/drawing/2014/main" id="{D39C8BF1-7470-8440-92BB-74D78659459E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417076" y="2068683"/>
                <a:ext cx="157320" cy="3384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130" name="Entrada de lápiz 129">
                <a:extLst>
                  <a:ext uri="{FF2B5EF4-FFF2-40B4-BE49-F238E27FC236}">
                    <a16:creationId xmlns:a16="http://schemas.microsoft.com/office/drawing/2014/main" id="{78D4031A-A561-6C44-AEBA-B78829D0DD67}"/>
                  </a:ext>
                </a:extLst>
              </p14:cNvPr>
              <p14:cNvContentPartPr/>
              <p14:nvPr/>
            </p14:nvContentPartPr>
            <p14:xfrm>
              <a:off x="5591676" y="3241211"/>
              <a:ext cx="165240" cy="29160"/>
            </p14:xfrm>
          </p:contentPart>
        </mc:Choice>
        <mc:Fallback xmlns="">
          <p:pic>
            <p:nvPicPr>
              <p:cNvPr id="130" name="Entrada de lápiz 129">
                <a:extLst>
                  <a:ext uri="{FF2B5EF4-FFF2-40B4-BE49-F238E27FC236}">
                    <a16:creationId xmlns:a16="http://schemas.microsoft.com/office/drawing/2014/main" id="{78D4031A-A561-6C44-AEBA-B78829D0DD67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84116" y="3233651"/>
                <a:ext cx="1803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131" name="Entrada de lápiz 130">
                <a:extLst>
                  <a:ext uri="{FF2B5EF4-FFF2-40B4-BE49-F238E27FC236}">
                    <a16:creationId xmlns:a16="http://schemas.microsoft.com/office/drawing/2014/main" id="{B2048CEB-97B8-954E-9B11-1DCC6C920271}"/>
                  </a:ext>
                </a:extLst>
              </p14:cNvPr>
              <p14:cNvContentPartPr/>
              <p14:nvPr/>
            </p14:nvContentPartPr>
            <p14:xfrm>
              <a:off x="5840076" y="3097211"/>
              <a:ext cx="99360" cy="340560"/>
            </p14:xfrm>
          </p:contentPart>
        </mc:Choice>
        <mc:Fallback xmlns="">
          <p:pic>
            <p:nvPicPr>
              <p:cNvPr id="131" name="Entrada de lápiz 130">
                <a:extLst>
                  <a:ext uri="{FF2B5EF4-FFF2-40B4-BE49-F238E27FC236}">
                    <a16:creationId xmlns:a16="http://schemas.microsoft.com/office/drawing/2014/main" id="{B2048CEB-97B8-954E-9B11-1DCC6C920271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32516" y="3089651"/>
                <a:ext cx="114480" cy="35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132" name="Entrada de lápiz 131">
                <a:extLst>
                  <a:ext uri="{FF2B5EF4-FFF2-40B4-BE49-F238E27FC236}">
                    <a16:creationId xmlns:a16="http://schemas.microsoft.com/office/drawing/2014/main" id="{BC36ED2C-4147-3E44-A86D-B33530E1E7F3}"/>
                  </a:ext>
                </a:extLst>
              </p14:cNvPr>
              <p14:cNvContentPartPr/>
              <p14:nvPr/>
            </p14:nvContentPartPr>
            <p14:xfrm>
              <a:off x="5513556" y="2653331"/>
              <a:ext cx="557280" cy="325080"/>
            </p14:xfrm>
          </p:contentPart>
        </mc:Choice>
        <mc:Fallback xmlns="">
          <p:pic>
            <p:nvPicPr>
              <p:cNvPr id="132" name="Entrada de lápiz 131">
                <a:extLst>
                  <a:ext uri="{FF2B5EF4-FFF2-40B4-BE49-F238E27FC236}">
                    <a16:creationId xmlns:a16="http://schemas.microsoft.com/office/drawing/2014/main" id="{BC36ED2C-4147-3E44-A86D-B33530E1E7F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5505991" y="2645763"/>
                <a:ext cx="572410" cy="3402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133" name="Entrada de lápiz 132">
                <a:extLst>
                  <a:ext uri="{FF2B5EF4-FFF2-40B4-BE49-F238E27FC236}">
                    <a16:creationId xmlns:a16="http://schemas.microsoft.com/office/drawing/2014/main" id="{57D6910C-2593-984D-8422-6B7509F4184A}"/>
                  </a:ext>
                </a:extLst>
              </p14:cNvPr>
              <p14:cNvContentPartPr/>
              <p14:nvPr/>
            </p14:nvContentPartPr>
            <p14:xfrm>
              <a:off x="6074076" y="2062571"/>
              <a:ext cx="268560" cy="342360"/>
            </p14:xfrm>
          </p:contentPart>
        </mc:Choice>
        <mc:Fallback xmlns="">
          <p:pic>
            <p:nvPicPr>
              <p:cNvPr id="133" name="Entrada de lápiz 132">
                <a:extLst>
                  <a:ext uri="{FF2B5EF4-FFF2-40B4-BE49-F238E27FC236}">
                    <a16:creationId xmlns:a16="http://schemas.microsoft.com/office/drawing/2014/main" id="{57D6910C-2593-984D-8422-6B7509F4184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6066516" y="2055011"/>
                <a:ext cx="28368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134" name="Entrada de lápiz 133">
                <a:extLst>
                  <a:ext uri="{FF2B5EF4-FFF2-40B4-BE49-F238E27FC236}">
                    <a16:creationId xmlns:a16="http://schemas.microsoft.com/office/drawing/2014/main" id="{0797485E-4A57-9E4D-9B22-25E4C5484ABA}"/>
                  </a:ext>
                </a:extLst>
              </p14:cNvPr>
              <p14:cNvContentPartPr/>
              <p14:nvPr/>
            </p14:nvContentPartPr>
            <p14:xfrm>
              <a:off x="5714436" y="2191091"/>
              <a:ext cx="151560" cy="206640"/>
            </p14:xfrm>
          </p:contentPart>
        </mc:Choice>
        <mc:Fallback xmlns="">
          <p:pic>
            <p:nvPicPr>
              <p:cNvPr id="134" name="Entrada de lápiz 133">
                <a:extLst>
                  <a:ext uri="{FF2B5EF4-FFF2-40B4-BE49-F238E27FC236}">
                    <a16:creationId xmlns:a16="http://schemas.microsoft.com/office/drawing/2014/main" id="{0797485E-4A57-9E4D-9B22-25E4C5484AB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5706876" y="2183531"/>
                <a:ext cx="16632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135" name="Entrada de lápiz 134">
                <a:extLst>
                  <a:ext uri="{FF2B5EF4-FFF2-40B4-BE49-F238E27FC236}">
                    <a16:creationId xmlns:a16="http://schemas.microsoft.com/office/drawing/2014/main" id="{5C3D2F63-57E2-414B-B64E-4C04A115AF78}"/>
                  </a:ext>
                </a:extLst>
              </p14:cNvPr>
              <p14:cNvContentPartPr/>
              <p14:nvPr/>
            </p14:nvContentPartPr>
            <p14:xfrm>
              <a:off x="8113836" y="1615451"/>
              <a:ext cx="459360" cy="300240"/>
            </p14:xfrm>
          </p:contentPart>
        </mc:Choice>
        <mc:Fallback xmlns="">
          <p:pic>
            <p:nvPicPr>
              <p:cNvPr id="135" name="Entrada de lápiz 134">
                <a:extLst>
                  <a:ext uri="{FF2B5EF4-FFF2-40B4-BE49-F238E27FC236}">
                    <a16:creationId xmlns:a16="http://schemas.microsoft.com/office/drawing/2014/main" id="{5C3D2F63-57E2-414B-B64E-4C04A115AF78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8096196" y="1579811"/>
                <a:ext cx="495000" cy="37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46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lecha: a la derecha 36">
            <a:extLst>
              <a:ext uri="{FF2B5EF4-FFF2-40B4-BE49-F238E27FC236}">
                <a16:creationId xmlns:a16="http://schemas.microsoft.com/office/drawing/2014/main" id="{185658CC-93AE-9C4D-E406-4C8AEAEAE3CF}"/>
              </a:ext>
            </a:extLst>
          </p:cNvPr>
          <p:cNvSpPr/>
          <p:nvPr/>
        </p:nvSpPr>
        <p:spPr>
          <a:xfrm rot="5400000">
            <a:off x="1824159" y="1925879"/>
            <a:ext cx="320264" cy="181155"/>
          </a:xfrm>
          <a:prstGeom prst="rightArrow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B33C14C-C5FC-0276-B1FB-EAD3CC4B4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183"/>
          <a:stretch/>
        </p:blipFill>
        <p:spPr>
          <a:xfrm>
            <a:off x="1476991" y="480553"/>
            <a:ext cx="6297095" cy="500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575D9F-51AF-6EB8-EDD3-98EC0446A04B}"/>
              </a:ext>
            </a:extLst>
          </p:cNvPr>
          <p:cNvSpPr txBox="1"/>
          <p:nvPr/>
        </p:nvSpPr>
        <p:spPr>
          <a:xfrm>
            <a:off x="1476991" y="583677"/>
            <a:ext cx="6064376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25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Propiedades de la Adición a Considerar para los Números Enteros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884AA53A-4293-88FF-6BA7-990D55721FB2}"/>
              </a:ext>
            </a:extLst>
          </p:cNvPr>
          <p:cNvSpPr/>
          <p:nvPr/>
        </p:nvSpPr>
        <p:spPr>
          <a:xfrm>
            <a:off x="923626" y="3551711"/>
            <a:ext cx="1759019" cy="630000"/>
          </a:xfrm>
          <a:prstGeom prst="rect">
            <a:avLst/>
          </a:prstGeom>
          <a:solidFill>
            <a:schemeClr val="bg1"/>
          </a:solidFill>
          <a:ln>
            <a:solidFill>
              <a:srgbClr val="00964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Ejemplo:</a:t>
            </a:r>
            <a:b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 + 5 = 5 + 3 = 8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AADD5C57-DF5D-339E-52FC-7DDB62FDD448}"/>
              </a:ext>
            </a:extLst>
          </p:cNvPr>
          <p:cNvSpPr/>
          <p:nvPr/>
        </p:nvSpPr>
        <p:spPr>
          <a:xfrm>
            <a:off x="963689" y="2343237"/>
            <a:ext cx="1678895" cy="888209"/>
          </a:xfrm>
          <a:prstGeom prst="rect">
            <a:avLst/>
          </a:prstGeom>
          <a:solidFill>
            <a:srgbClr val="CCEAD9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orden de los sumandos no afecta el resultado.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695CFE8C-87DF-8060-F4C1-DA38BF0E3E28}"/>
              </a:ext>
            </a:extLst>
          </p:cNvPr>
          <p:cNvSpPr/>
          <p:nvPr/>
        </p:nvSpPr>
        <p:spPr>
          <a:xfrm>
            <a:off x="1195493" y="1454320"/>
            <a:ext cx="1215284" cy="568652"/>
          </a:xfrm>
          <a:prstGeom prst="rect">
            <a:avLst/>
          </a:prstGeom>
          <a:solidFill>
            <a:srgbClr val="00964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 Conmutativa</a:t>
            </a:r>
          </a:p>
        </p:txBody>
      </p:sp>
      <p:sp>
        <p:nvSpPr>
          <p:cNvPr id="21" name="Flecha: a la derecha 20">
            <a:extLst>
              <a:ext uri="{FF2B5EF4-FFF2-40B4-BE49-F238E27FC236}">
                <a16:creationId xmlns:a16="http://schemas.microsoft.com/office/drawing/2014/main" id="{DA545D9F-1A30-9117-C459-6D02894D751E}"/>
              </a:ext>
            </a:extLst>
          </p:cNvPr>
          <p:cNvSpPr/>
          <p:nvPr/>
        </p:nvSpPr>
        <p:spPr>
          <a:xfrm rot="5400000">
            <a:off x="1643004" y="3301001"/>
            <a:ext cx="320264" cy="181155"/>
          </a:xfrm>
          <a:prstGeom prst="rightArrow">
            <a:avLst/>
          </a:prstGeom>
          <a:solidFill>
            <a:srgbClr val="0096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C537DC-999A-854D-A1B9-828DEB438814}"/>
              </a:ext>
            </a:extLst>
          </p:cNvPr>
          <p:cNvSpPr txBox="1"/>
          <p:nvPr/>
        </p:nvSpPr>
        <p:spPr>
          <a:xfrm>
            <a:off x="5721070" y="55824"/>
            <a:ext cx="211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25 de marzo de 2026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9" name="Entrada de lápiz 28">
                <a:extLst>
                  <a:ext uri="{FF2B5EF4-FFF2-40B4-BE49-F238E27FC236}">
                    <a16:creationId xmlns:a16="http://schemas.microsoft.com/office/drawing/2014/main" id="{E07699FF-7BBE-5E48-8BCE-DC7BED2BA1C1}"/>
                  </a:ext>
                </a:extLst>
              </p14:cNvPr>
              <p14:cNvContentPartPr/>
              <p14:nvPr/>
            </p14:nvContentPartPr>
            <p14:xfrm>
              <a:off x="4154916" y="1216211"/>
              <a:ext cx="2794320" cy="683640"/>
            </p14:xfrm>
          </p:contentPart>
        </mc:Choice>
        <mc:Fallback xmlns="">
          <p:pic>
            <p:nvPicPr>
              <p:cNvPr id="29" name="Entrada de lápiz 28">
                <a:extLst>
                  <a:ext uri="{FF2B5EF4-FFF2-40B4-BE49-F238E27FC236}">
                    <a16:creationId xmlns:a16="http://schemas.microsoft.com/office/drawing/2014/main" id="{E07699FF-7BBE-5E48-8BCE-DC7BED2BA1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47356" y="1208655"/>
                <a:ext cx="2809440" cy="6983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1" name="Entrada de lápiz 30">
                <a:extLst>
                  <a:ext uri="{FF2B5EF4-FFF2-40B4-BE49-F238E27FC236}">
                    <a16:creationId xmlns:a16="http://schemas.microsoft.com/office/drawing/2014/main" id="{5C0C646C-F4D1-924B-BA1D-D90E76A192F1}"/>
                  </a:ext>
                </a:extLst>
              </p14:cNvPr>
              <p14:cNvContentPartPr/>
              <p14:nvPr/>
            </p14:nvContentPartPr>
            <p14:xfrm>
              <a:off x="4066356" y="2255531"/>
              <a:ext cx="214920" cy="329760"/>
            </p14:xfrm>
          </p:contentPart>
        </mc:Choice>
        <mc:Fallback xmlns="">
          <p:pic>
            <p:nvPicPr>
              <p:cNvPr id="31" name="Entrada de lápiz 30">
                <a:extLst>
                  <a:ext uri="{FF2B5EF4-FFF2-40B4-BE49-F238E27FC236}">
                    <a16:creationId xmlns:a16="http://schemas.microsoft.com/office/drawing/2014/main" id="{5C0C646C-F4D1-924B-BA1D-D90E76A192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058796" y="2247971"/>
                <a:ext cx="2300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8" name="Entrada de lápiz 37">
                <a:extLst>
                  <a:ext uri="{FF2B5EF4-FFF2-40B4-BE49-F238E27FC236}">
                    <a16:creationId xmlns:a16="http://schemas.microsoft.com/office/drawing/2014/main" id="{BCB7F8FD-4E84-8B4A-8934-1011BF1E047B}"/>
                  </a:ext>
                </a:extLst>
              </p14:cNvPr>
              <p14:cNvContentPartPr/>
              <p14:nvPr/>
            </p14:nvContentPartPr>
            <p14:xfrm>
              <a:off x="5005236" y="2372171"/>
              <a:ext cx="108360" cy="64080"/>
            </p14:xfrm>
          </p:contentPart>
        </mc:Choice>
        <mc:Fallback xmlns="">
          <p:pic>
            <p:nvPicPr>
              <p:cNvPr id="38" name="Entrada de lápiz 37">
                <a:extLst>
                  <a:ext uri="{FF2B5EF4-FFF2-40B4-BE49-F238E27FC236}">
                    <a16:creationId xmlns:a16="http://schemas.microsoft.com/office/drawing/2014/main" id="{BCB7F8FD-4E84-8B4A-8934-1011BF1E047B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997676" y="2364611"/>
                <a:ext cx="12348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9" name="Entrada de lápiz 38">
                <a:extLst>
                  <a:ext uri="{FF2B5EF4-FFF2-40B4-BE49-F238E27FC236}">
                    <a16:creationId xmlns:a16="http://schemas.microsoft.com/office/drawing/2014/main" id="{B1CF3B0D-B1AA-6549-807F-AF0745325BA8}"/>
                  </a:ext>
                </a:extLst>
              </p14:cNvPr>
              <p14:cNvContentPartPr/>
              <p14:nvPr/>
            </p14:nvContentPartPr>
            <p14:xfrm>
              <a:off x="4699596" y="2211971"/>
              <a:ext cx="198720" cy="289080"/>
            </p14:xfrm>
          </p:contentPart>
        </mc:Choice>
        <mc:Fallback xmlns="">
          <p:pic>
            <p:nvPicPr>
              <p:cNvPr id="39" name="Entrada de lápiz 38">
                <a:extLst>
                  <a:ext uri="{FF2B5EF4-FFF2-40B4-BE49-F238E27FC236}">
                    <a16:creationId xmlns:a16="http://schemas.microsoft.com/office/drawing/2014/main" id="{B1CF3B0D-B1AA-6549-807F-AF0745325BA8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692036" y="2204411"/>
                <a:ext cx="21384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0" name="Entrada de lápiz 39">
                <a:extLst>
                  <a:ext uri="{FF2B5EF4-FFF2-40B4-BE49-F238E27FC236}">
                    <a16:creationId xmlns:a16="http://schemas.microsoft.com/office/drawing/2014/main" id="{D8B0787B-47E0-5C43-9CCF-121042E2FA1D}"/>
                  </a:ext>
                </a:extLst>
              </p14:cNvPr>
              <p14:cNvContentPartPr/>
              <p14:nvPr/>
            </p14:nvContentPartPr>
            <p14:xfrm>
              <a:off x="4437156" y="2362091"/>
              <a:ext cx="161280" cy="212760"/>
            </p14:xfrm>
          </p:contentPart>
        </mc:Choice>
        <mc:Fallback xmlns="">
          <p:pic>
            <p:nvPicPr>
              <p:cNvPr id="40" name="Entrada de lápiz 39">
                <a:extLst>
                  <a:ext uri="{FF2B5EF4-FFF2-40B4-BE49-F238E27FC236}">
                    <a16:creationId xmlns:a16="http://schemas.microsoft.com/office/drawing/2014/main" id="{D8B0787B-47E0-5C43-9CCF-121042E2FA1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429956" y="2354531"/>
                <a:ext cx="1764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41" name="Entrada de lápiz 40">
                <a:extLst>
                  <a:ext uri="{FF2B5EF4-FFF2-40B4-BE49-F238E27FC236}">
                    <a16:creationId xmlns:a16="http://schemas.microsoft.com/office/drawing/2014/main" id="{25F8D4E7-9B5D-CF46-9DC4-E4064E8AF241}"/>
                  </a:ext>
                </a:extLst>
              </p14:cNvPr>
              <p14:cNvContentPartPr/>
              <p14:nvPr/>
            </p14:nvContentPartPr>
            <p14:xfrm>
              <a:off x="5345076" y="2212691"/>
              <a:ext cx="153360" cy="267120"/>
            </p14:xfrm>
          </p:contentPart>
        </mc:Choice>
        <mc:Fallback xmlns="">
          <p:pic>
            <p:nvPicPr>
              <p:cNvPr id="41" name="Entrada de lápiz 40">
                <a:extLst>
                  <a:ext uri="{FF2B5EF4-FFF2-40B4-BE49-F238E27FC236}">
                    <a16:creationId xmlns:a16="http://schemas.microsoft.com/office/drawing/2014/main" id="{25F8D4E7-9B5D-CF46-9DC4-E4064E8AF24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337516" y="2205131"/>
                <a:ext cx="168480" cy="28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46" name="Entrada de lápiz 45">
                <a:extLst>
                  <a:ext uri="{FF2B5EF4-FFF2-40B4-BE49-F238E27FC236}">
                    <a16:creationId xmlns:a16="http://schemas.microsoft.com/office/drawing/2014/main" id="{1FAA11EF-DEC4-8F43-ADAF-B5DCFC660BC9}"/>
                  </a:ext>
                </a:extLst>
              </p14:cNvPr>
              <p14:cNvContentPartPr/>
              <p14:nvPr/>
            </p14:nvContentPartPr>
            <p14:xfrm>
              <a:off x="4778436" y="2796971"/>
              <a:ext cx="169920" cy="249480"/>
            </p14:xfrm>
          </p:contentPart>
        </mc:Choice>
        <mc:Fallback xmlns="">
          <p:pic>
            <p:nvPicPr>
              <p:cNvPr id="46" name="Entrada de lápiz 45">
                <a:extLst>
                  <a:ext uri="{FF2B5EF4-FFF2-40B4-BE49-F238E27FC236}">
                    <a16:creationId xmlns:a16="http://schemas.microsoft.com/office/drawing/2014/main" id="{1FAA11EF-DEC4-8F43-ADAF-B5DCFC660BC9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770876" y="2789411"/>
                <a:ext cx="1846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7" name="Entrada de lápiz 46">
                <a:extLst>
                  <a:ext uri="{FF2B5EF4-FFF2-40B4-BE49-F238E27FC236}">
                    <a16:creationId xmlns:a16="http://schemas.microsoft.com/office/drawing/2014/main" id="{BD48C9C0-8AFB-EE4E-8A7F-8EC872FF7C1A}"/>
                  </a:ext>
                </a:extLst>
              </p14:cNvPr>
              <p14:cNvContentPartPr/>
              <p14:nvPr/>
            </p14:nvContentPartPr>
            <p14:xfrm>
              <a:off x="5058876" y="2858171"/>
              <a:ext cx="73080" cy="5400"/>
            </p14:xfrm>
          </p:contentPart>
        </mc:Choice>
        <mc:Fallback xmlns="">
          <p:pic>
            <p:nvPicPr>
              <p:cNvPr id="47" name="Entrada de lápiz 46">
                <a:extLst>
                  <a:ext uri="{FF2B5EF4-FFF2-40B4-BE49-F238E27FC236}">
                    <a16:creationId xmlns:a16="http://schemas.microsoft.com/office/drawing/2014/main" id="{BD48C9C0-8AFB-EE4E-8A7F-8EC872FF7C1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051316" y="2850611"/>
                <a:ext cx="88200" cy="2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518B7420-7544-3B48-9B37-22C12AE7A9A6}"/>
                  </a:ext>
                </a:extLst>
              </p14:cNvPr>
              <p14:cNvContentPartPr/>
              <p14:nvPr/>
            </p14:nvContentPartPr>
            <p14:xfrm>
              <a:off x="5045196" y="2918651"/>
              <a:ext cx="100080" cy="4104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518B7420-7544-3B48-9B37-22C12AE7A9A6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037636" y="2911091"/>
                <a:ext cx="115200" cy="5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AB1DCE14-BD48-1D4B-B40A-E5EF9CF8155A}"/>
                  </a:ext>
                </a:extLst>
              </p14:cNvPr>
              <p14:cNvContentPartPr/>
              <p14:nvPr/>
            </p14:nvContentPartPr>
            <p14:xfrm>
              <a:off x="5347956" y="2789051"/>
              <a:ext cx="158760" cy="25416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AB1DCE14-BD48-1D4B-B40A-E5EF9CF8155A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0396" y="2781491"/>
                <a:ext cx="173880" cy="26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50" name="Entrada de lápiz 49">
                <a:extLst>
                  <a:ext uri="{FF2B5EF4-FFF2-40B4-BE49-F238E27FC236}">
                    <a16:creationId xmlns:a16="http://schemas.microsoft.com/office/drawing/2014/main" id="{B140CDDE-37BF-544B-B477-6743DDD99070}"/>
                  </a:ext>
                </a:extLst>
              </p14:cNvPr>
              <p14:cNvContentPartPr/>
              <p14:nvPr/>
            </p14:nvContentPartPr>
            <p14:xfrm>
              <a:off x="4548396" y="2842691"/>
              <a:ext cx="72360" cy="215640"/>
            </p14:xfrm>
          </p:contentPart>
        </mc:Choice>
        <mc:Fallback xmlns="">
          <p:pic>
            <p:nvPicPr>
              <p:cNvPr id="50" name="Entrada de lápiz 49">
                <a:extLst>
                  <a:ext uri="{FF2B5EF4-FFF2-40B4-BE49-F238E27FC236}">
                    <a16:creationId xmlns:a16="http://schemas.microsoft.com/office/drawing/2014/main" id="{B140CDDE-37BF-544B-B477-6743DDD9907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540836" y="2835131"/>
                <a:ext cx="8748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1" name="Entrada de lápiz 50">
                <a:extLst>
                  <a:ext uri="{FF2B5EF4-FFF2-40B4-BE49-F238E27FC236}">
                    <a16:creationId xmlns:a16="http://schemas.microsoft.com/office/drawing/2014/main" id="{5203D409-8EB7-EF45-A0B4-5B69A29CBDE0}"/>
                  </a:ext>
                </a:extLst>
              </p14:cNvPr>
              <p14:cNvContentPartPr/>
              <p14:nvPr/>
            </p14:nvContentPartPr>
            <p14:xfrm>
              <a:off x="4128996" y="2826851"/>
              <a:ext cx="239400" cy="289800"/>
            </p14:xfrm>
          </p:contentPart>
        </mc:Choice>
        <mc:Fallback xmlns="">
          <p:pic>
            <p:nvPicPr>
              <p:cNvPr id="51" name="Entrada de lápiz 50">
                <a:extLst>
                  <a:ext uri="{FF2B5EF4-FFF2-40B4-BE49-F238E27FC236}">
                    <a16:creationId xmlns:a16="http://schemas.microsoft.com/office/drawing/2014/main" id="{5203D409-8EB7-EF45-A0B4-5B69A29CBDE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121436" y="2819300"/>
                <a:ext cx="254520" cy="3049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4" name="Entrada de lápiz 53">
                <a:extLst>
                  <a:ext uri="{FF2B5EF4-FFF2-40B4-BE49-F238E27FC236}">
                    <a16:creationId xmlns:a16="http://schemas.microsoft.com/office/drawing/2014/main" id="{ADDB8F1D-4E3D-5A4A-B13E-372D66E0677C}"/>
                  </a:ext>
                </a:extLst>
              </p14:cNvPr>
              <p14:cNvContentPartPr/>
              <p14:nvPr/>
            </p14:nvContentPartPr>
            <p14:xfrm>
              <a:off x="3890316" y="3663311"/>
              <a:ext cx="363600" cy="243360"/>
            </p14:xfrm>
          </p:contentPart>
        </mc:Choice>
        <mc:Fallback xmlns="">
          <p:pic>
            <p:nvPicPr>
              <p:cNvPr id="54" name="Entrada de lápiz 53">
                <a:extLst>
                  <a:ext uri="{FF2B5EF4-FFF2-40B4-BE49-F238E27FC236}">
                    <a16:creationId xmlns:a16="http://schemas.microsoft.com/office/drawing/2014/main" id="{ADDB8F1D-4E3D-5A4A-B13E-372D66E0677C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3882749" y="3655751"/>
                <a:ext cx="378735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7E66EE4B-F23B-2D40-BF9F-DDF0B4A8A797}"/>
                  </a:ext>
                </a:extLst>
              </p14:cNvPr>
              <p14:cNvContentPartPr/>
              <p14:nvPr/>
            </p14:nvContentPartPr>
            <p14:xfrm>
              <a:off x="4374156" y="3783191"/>
              <a:ext cx="170640" cy="972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7E66EE4B-F23B-2D40-BF9F-DDF0B4A8A79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366596" y="3775991"/>
                <a:ext cx="18576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66A467FC-6D74-F84A-878A-1CE4846B75BD}"/>
                  </a:ext>
                </a:extLst>
              </p14:cNvPr>
              <p14:cNvContentPartPr/>
              <p14:nvPr/>
            </p14:nvContentPartPr>
            <p14:xfrm>
              <a:off x="4644156" y="3624791"/>
              <a:ext cx="414720" cy="27936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66A467FC-6D74-F84A-878A-1CE4846B75B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636603" y="3617231"/>
                <a:ext cx="429827" cy="29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63" name="Entrada de lápiz 62">
                <a:extLst>
                  <a:ext uri="{FF2B5EF4-FFF2-40B4-BE49-F238E27FC236}">
                    <a16:creationId xmlns:a16="http://schemas.microsoft.com/office/drawing/2014/main" id="{9060C2E1-1A7A-E549-8620-D2F2636F207A}"/>
                  </a:ext>
                </a:extLst>
              </p14:cNvPr>
              <p14:cNvContentPartPr/>
              <p14:nvPr/>
            </p14:nvContentPartPr>
            <p14:xfrm>
              <a:off x="5230596" y="3635231"/>
              <a:ext cx="442440" cy="216000"/>
            </p14:xfrm>
          </p:contentPart>
        </mc:Choice>
        <mc:Fallback xmlns="">
          <p:pic>
            <p:nvPicPr>
              <p:cNvPr id="63" name="Entrada de lápiz 62">
                <a:extLst>
                  <a:ext uri="{FF2B5EF4-FFF2-40B4-BE49-F238E27FC236}">
                    <a16:creationId xmlns:a16="http://schemas.microsoft.com/office/drawing/2014/main" id="{9060C2E1-1A7A-E549-8620-D2F2636F207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223042" y="3627658"/>
                <a:ext cx="457548" cy="2311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73" name="Entrada de lápiz 72">
                <a:extLst>
                  <a:ext uri="{FF2B5EF4-FFF2-40B4-BE49-F238E27FC236}">
                    <a16:creationId xmlns:a16="http://schemas.microsoft.com/office/drawing/2014/main" id="{BA2E0E61-28A4-024F-9331-0629861B42D8}"/>
                  </a:ext>
                </a:extLst>
              </p14:cNvPr>
              <p14:cNvContentPartPr/>
              <p14:nvPr/>
            </p14:nvContentPartPr>
            <p14:xfrm>
              <a:off x="5201436" y="4249391"/>
              <a:ext cx="429840" cy="228960"/>
            </p14:xfrm>
          </p:contentPart>
        </mc:Choice>
        <mc:Fallback xmlns="">
          <p:pic>
            <p:nvPicPr>
              <p:cNvPr id="73" name="Entrada de lápiz 72">
                <a:extLst>
                  <a:ext uri="{FF2B5EF4-FFF2-40B4-BE49-F238E27FC236}">
                    <a16:creationId xmlns:a16="http://schemas.microsoft.com/office/drawing/2014/main" id="{BA2E0E61-28A4-024F-9331-0629861B42D8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193876" y="4241831"/>
                <a:ext cx="444600" cy="24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74" name="Entrada de lápiz 73">
                <a:extLst>
                  <a:ext uri="{FF2B5EF4-FFF2-40B4-BE49-F238E27FC236}">
                    <a16:creationId xmlns:a16="http://schemas.microsoft.com/office/drawing/2014/main" id="{AECCA258-4F5B-E84B-BB0E-462FBAA3D6C3}"/>
                  </a:ext>
                </a:extLst>
              </p14:cNvPr>
              <p14:cNvContentPartPr/>
              <p14:nvPr/>
            </p14:nvContentPartPr>
            <p14:xfrm>
              <a:off x="4838556" y="4353791"/>
              <a:ext cx="119160" cy="75600"/>
            </p14:xfrm>
          </p:contentPart>
        </mc:Choice>
        <mc:Fallback xmlns="">
          <p:pic>
            <p:nvPicPr>
              <p:cNvPr id="74" name="Entrada de lápiz 73">
                <a:extLst>
                  <a:ext uri="{FF2B5EF4-FFF2-40B4-BE49-F238E27FC236}">
                    <a16:creationId xmlns:a16="http://schemas.microsoft.com/office/drawing/2014/main" id="{AECCA258-4F5B-E84B-BB0E-462FBAA3D6C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31356" y="4346231"/>
                <a:ext cx="13428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75" name="Entrada de lápiz 74">
                <a:extLst>
                  <a:ext uri="{FF2B5EF4-FFF2-40B4-BE49-F238E27FC236}">
                    <a16:creationId xmlns:a16="http://schemas.microsoft.com/office/drawing/2014/main" id="{5898E37F-4291-5741-928E-6B14B711296D}"/>
                  </a:ext>
                </a:extLst>
              </p14:cNvPr>
              <p14:cNvContentPartPr/>
              <p14:nvPr/>
            </p14:nvContentPartPr>
            <p14:xfrm>
              <a:off x="4367676" y="4241831"/>
              <a:ext cx="305640" cy="239400"/>
            </p14:xfrm>
          </p:contentPart>
        </mc:Choice>
        <mc:Fallback xmlns="">
          <p:pic>
            <p:nvPicPr>
              <p:cNvPr id="75" name="Entrada de lápiz 74">
                <a:extLst>
                  <a:ext uri="{FF2B5EF4-FFF2-40B4-BE49-F238E27FC236}">
                    <a16:creationId xmlns:a16="http://schemas.microsoft.com/office/drawing/2014/main" id="{5898E37F-4291-5741-928E-6B14B711296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360116" y="4234271"/>
                <a:ext cx="32076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76" name="Entrada de lápiz 75">
                <a:extLst>
                  <a:ext uri="{FF2B5EF4-FFF2-40B4-BE49-F238E27FC236}">
                    <a16:creationId xmlns:a16="http://schemas.microsoft.com/office/drawing/2014/main" id="{41D7FBD4-6C39-6749-ABBD-C5BA483AC858}"/>
                  </a:ext>
                </a:extLst>
              </p14:cNvPr>
              <p14:cNvContentPartPr/>
              <p14:nvPr/>
            </p14:nvContentPartPr>
            <p14:xfrm>
              <a:off x="3842796" y="4303751"/>
              <a:ext cx="417600" cy="241200"/>
            </p14:xfrm>
          </p:contentPart>
        </mc:Choice>
        <mc:Fallback xmlns="">
          <p:pic>
            <p:nvPicPr>
              <p:cNvPr id="76" name="Entrada de lápiz 75">
                <a:extLst>
                  <a:ext uri="{FF2B5EF4-FFF2-40B4-BE49-F238E27FC236}">
                    <a16:creationId xmlns:a16="http://schemas.microsoft.com/office/drawing/2014/main" id="{41D7FBD4-6C39-6749-ABBD-C5BA483AC858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835229" y="4296191"/>
                <a:ext cx="432733" cy="2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81" name="Entrada de lápiz 80">
                <a:extLst>
                  <a:ext uri="{FF2B5EF4-FFF2-40B4-BE49-F238E27FC236}">
                    <a16:creationId xmlns:a16="http://schemas.microsoft.com/office/drawing/2014/main" id="{79CD6E90-5130-DE4E-AFA0-26F815E4761C}"/>
                  </a:ext>
                </a:extLst>
              </p14:cNvPr>
              <p14:cNvContentPartPr/>
              <p14:nvPr/>
            </p14:nvContentPartPr>
            <p14:xfrm>
              <a:off x="7259648" y="2271576"/>
              <a:ext cx="237960" cy="289440"/>
            </p14:xfrm>
          </p:contentPart>
        </mc:Choice>
        <mc:Fallback xmlns="">
          <p:pic>
            <p:nvPicPr>
              <p:cNvPr id="81" name="Entrada de lápiz 80">
                <a:extLst>
                  <a:ext uri="{FF2B5EF4-FFF2-40B4-BE49-F238E27FC236}">
                    <a16:creationId xmlns:a16="http://schemas.microsoft.com/office/drawing/2014/main" id="{79CD6E90-5130-DE4E-AFA0-26F815E4761C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7252088" y="2264016"/>
                <a:ext cx="2530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82" name="Entrada de lápiz 81">
                <a:extLst>
                  <a:ext uri="{FF2B5EF4-FFF2-40B4-BE49-F238E27FC236}">
                    <a16:creationId xmlns:a16="http://schemas.microsoft.com/office/drawing/2014/main" id="{131057B4-A09D-6143-8032-CCEA2C983095}"/>
                  </a:ext>
                </a:extLst>
              </p14:cNvPr>
              <p14:cNvContentPartPr/>
              <p14:nvPr/>
            </p14:nvContentPartPr>
            <p14:xfrm>
              <a:off x="7582928" y="2360136"/>
              <a:ext cx="62640" cy="19440"/>
            </p14:xfrm>
          </p:contentPart>
        </mc:Choice>
        <mc:Fallback xmlns="">
          <p:pic>
            <p:nvPicPr>
              <p:cNvPr id="82" name="Entrada de lápiz 81">
                <a:extLst>
                  <a:ext uri="{FF2B5EF4-FFF2-40B4-BE49-F238E27FC236}">
                    <a16:creationId xmlns:a16="http://schemas.microsoft.com/office/drawing/2014/main" id="{131057B4-A09D-6143-8032-CCEA2C983095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7575368" y="2352576"/>
                <a:ext cx="774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83" name="Entrada de lápiz 82">
                <a:extLst>
                  <a:ext uri="{FF2B5EF4-FFF2-40B4-BE49-F238E27FC236}">
                    <a16:creationId xmlns:a16="http://schemas.microsoft.com/office/drawing/2014/main" id="{4E5789BB-CCAA-B941-B7DD-B1FE378AB44C}"/>
                  </a:ext>
                </a:extLst>
              </p14:cNvPr>
              <p14:cNvContentPartPr/>
              <p14:nvPr/>
            </p14:nvContentPartPr>
            <p14:xfrm>
              <a:off x="7580048" y="2426736"/>
              <a:ext cx="92520" cy="19440"/>
            </p14:xfrm>
          </p:contentPart>
        </mc:Choice>
        <mc:Fallback xmlns="">
          <p:pic>
            <p:nvPicPr>
              <p:cNvPr id="83" name="Entrada de lápiz 82">
                <a:extLst>
                  <a:ext uri="{FF2B5EF4-FFF2-40B4-BE49-F238E27FC236}">
                    <a16:creationId xmlns:a16="http://schemas.microsoft.com/office/drawing/2014/main" id="{4E5789BB-CCAA-B941-B7DD-B1FE378AB44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572488" y="2419176"/>
                <a:ext cx="10728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84" name="Entrada de lápiz 83">
                <a:extLst>
                  <a:ext uri="{FF2B5EF4-FFF2-40B4-BE49-F238E27FC236}">
                    <a16:creationId xmlns:a16="http://schemas.microsoft.com/office/drawing/2014/main" id="{25B9C35D-2BD2-084C-B284-2B6B9840A5F5}"/>
                  </a:ext>
                </a:extLst>
              </p14:cNvPr>
              <p14:cNvContentPartPr/>
              <p14:nvPr/>
            </p14:nvContentPartPr>
            <p14:xfrm>
              <a:off x="6963008" y="2357616"/>
              <a:ext cx="141480" cy="178920"/>
            </p14:xfrm>
          </p:contentPart>
        </mc:Choice>
        <mc:Fallback xmlns="">
          <p:pic>
            <p:nvPicPr>
              <p:cNvPr id="84" name="Entrada de lápiz 83">
                <a:extLst>
                  <a:ext uri="{FF2B5EF4-FFF2-40B4-BE49-F238E27FC236}">
                    <a16:creationId xmlns:a16="http://schemas.microsoft.com/office/drawing/2014/main" id="{25B9C35D-2BD2-084C-B284-2B6B9840A5F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6955448" y="2350056"/>
                <a:ext cx="15660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5" name="Entrada de lápiz 84">
                <a:extLst>
                  <a:ext uri="{FF2B5EF4-FFF2-40B4-BE49-F238E27FC236}">
                    <a16:creationId xmlns:a16="http://schemas.microsoft.com/office/drawing/2014/main" id="{93DF51EA-47C1-A340-939C-6854ECF6694B}"/>
                  </a:ext>
                </a:extLst>
              </p14:cNvPr>
              <p14:cNvContentPartPr/>
              <p14:nvPr/>
            </p14:nvContentPartPr>
            <p14:xfrm>
              <a:off x="6495368" y="2255736"/>
              <a:ext cx="310680" cy="324720"/>
            </p14:xfrm>
          </p:contentPart>
        </mc:Choice>
        <mc:Fallback xmlns="">
          <p:pic>
            <p:nvPicPr>
              <p:cNvPr id="85" name="Entrada de lápiz 84">
                <a:extLst>
                  <a:ext uri="{FF2B5EF4-FFF2-40B4-BE49-F238E27FC236}">
                    <a16:creationId xmlns:a16="http://schemas.microsoft.com/office/drawing/2014/main" id="{93DF51EA-47C1-A340-939C-6854ECF6694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6487808" y="2248176"/>
                <a:ext cx="3258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8" name="Entrada de lápiz 87">
                <a:extLst>
                  <a:ext uri="{FF2B5EF4-FFF2-40B4-BE49-F238E27FC236}">
                    <a16:creationId xmlns:a16="http://schemas.microsoft.com/office/drawing/2014/main" id="{4CD941A2-5929-C847-BC8D-D89C4F1FF368}"/>
                  </a:ext>
                </a:extLst>
              </p14:cNvPr>
              <p14:cNvContentPartPr/>
              <p14:nvPr/>
            </p14:nvContentPartPr>
            <p14:xfrm>
              <a:off x="7753208" y="2214336"/>
              <a:ext cx="410400" cy="388080"/>
            </p14:xfrm>
          </p:contentPart>
        </mc:Choice>
        <mc:Fallback xmlns="">
          <p:pic>
            <p:nvPicPr>
              <p:cNvPr id="88" name="Entrada de lápiz 87">
                <a:extLst>
                  <a:ext uri="{FF2B5EF4-FFF2-40B4-BE49-F238E27FC236}">
                    <a16:creationId xmlns:a16="http://schemas.microsoft.com/office/drawing/2014/main" id="{4CD941A2-5929-C847-BC8D-D89C4F1FF36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7745648" y="2206776"/>
                <a:ext cx="42552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02" name="Entrada de lápiz 101">
                <a:extLst>
                  <a:ext uri="{FF2B5EF4-FFF2-40B4-BE49-F238E27FC236}">
                    <a16:creationId xmlns:a16="http://schemas.microsoft.com/office/drawing/2014/main" id="{7D44C548-BD1B-ED48-996E-E705EBE0AC44}"/>
                  </a:ext>
                </a:extLst>
              </p14:cNvPr>
              <p14:cNvContentPartPr/>
              <p14:nvPr/>
            </p14:nvContentPartPr>
            <p14:xfrm>
              <a:off x="7575368" y="3012456"/>
              <a:ext cx="90720" cy="20880"/>
            </p14:xfrm>
          </p:contentPart>
        </mc:Choice>
        <mc:Fallback xmlns="">
          <p:pic>
            <p:nvPicPr>
              <p:cNvPr id="102" name="Entrada de lápiz 101">
                <a:extLst>
                  <a:ext uri="{FF2B5EF4-FFF2-40B4-BE49-F238E27FC236}">
                    <a16:creationId xmlns:a16="http://schemas.microsoft.com/office/drawing/2014/main" id="{7D44C548-BD1B-ED48-996E-E705EBE0AC4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7567808" y="3004896"/>
                <a:ext cx="105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103" name="Entrada de lápiz 102">
                <a:extLst>
                  <a:ext uri="{FF2B5EF4-FFF2-40B4-BE49-F238E27FC236}">
                    <a16:creationId xmlns:a16="http://schemas.microsoft.com/office/drawing/2014/main" id="{0C0298C1-BECA-1E41-9893-1E52AB9B527C}"/>
                  </a:ext>
                </a:extLst>
              </p14:cNvPr>
              <p14:cNvContentPartPr/>
              <p14:nvPr/>
            </p14:nvContentPartPr>
            <p14:xfrm>
              <a:off x="7593728" y="3085176"/>
              <a:ext cx="119160" cy="29880"/>
            </p14:xfrm>
          </p:contentPart>
        </mc:Choice>
        <mc:Fallback xmlns="">
          <p:pic>
            <p:nvPicPr>
              <p:cNvPr id="103" name="Entrada de lápiz 102">
                <a:extLst>
                  <a:ext uri="{FF2B5EF4-FFF2-40B4-BE49-F238E27FC236}">
                    <a16:creationId xmlns:a16="http://schemas.microsoft.com/office/drawing/2014/main" id="{0C0298C1-BECA-1E41-9893-1E52AB9B527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586168" y="3077616"/>
                <a:ext cx="13428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106" name="Entrada de lápiz 105">
                <a:extLst>
                  <a:ext uri="{FF2B5EF4-FFF2-40B4-BE49-F238E27FC236}">
                    <a16:creationId xmlns:a16="http://schemas.microsoft.com/office/drawing/2014/main" id="{4CEB272D-1350-3349-B0A1-43D2DEFAA6BC}"/>
                  </a:ext>
                </a:extLst>
              </p14:cNvPr>
              <p14:cNvContentPartPr/>
              <p14:nvPr/>
            </p14:nvContentPartPr>
            <p14:xfrm>
              <a:off x="7847528" y="2783856"/>
              <a:ext cx="411120" cy="391320"/>
            </p14:xfrm>
          </p:contentPart>
        </mc:Choice>
        <mc:Fallback xmlns="">
          <p:pic>
            <p:nvPicPr>
              <p:cNvPr id="106" name="Entrada de lápiz 105">
                <a:extLst>
                  <a:ext uri="{FF2B5EF4-FFF2-40B4-BE49-F238E27FC236}">
                    <a16:creationId xmlns:a16="http://schemas.microsoft.com/office/drawing/2014/main" id="{4CEB272D-1350-3349-B0A1-43D2DEFAA6BC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7839968" y="2776296"/>
                <a:ext cx="4262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107" name="Entrada de lápiz 106">
                <a:extLst>
                  <a:ext uri="{FF2B5EF4-FFF2-40B4-BE49-F238E27FC236}">
                    <a16:creationId xmlns:a16="http://schemas.microsoft.com/office/drawing/2014/main" id="{21D1F3F8-C2B5-A140-A859-FC83AD7BEB51}"/>
                  </a:ext>
                </a:extLst>
              </p14:cNvPr>
              <p14:cNvContentPartPr/>
              <p14:nvPr/>
            </p14:nvContentPartPr>
            <p14:xfrm>
              <a:off x="6631448" y="2853696"/>
              <a:ext cx="780480" cy="381960"/>
            </p14:xfrm>
          </p:contentPart>
        </mc:Choice>
        <mc:Fallback xmlns="">
          <p:pic>
            <p:nvPicPr>
              <p:cNvPr id="107" name="Entrada de lápiz 106">
                <a:extLst>
                  <a:ext uri="{FF2B5EF4-FFF2-40B4-BE49-F238E27FC236}">
                    <a16:creationId xmlns:a16="http://schemas.microsoft.com/office/drawing/2014/main" id="{21D1F3F8-C2B5-A140-A859-FC83AD7BEB51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6623885" y="2846136"/>
                <a:ext cx="795607" cy="396720"/>
              </a:xfrm>
              <a:prstGeom prst="rect">
                <a:avLst/>
              </a:prstGeom>
            </p:spPr>
          </p:pic>
        </mc:Fallback>
      </mc:AlternateContent>
      <p:sp>
        <p:nvSpPr>
          <p:cNvPr id="108" name="CuadroTexto 107">
            <a:extLst>
              <a:ext uri="{FF2B5EF4-FFF2-40B4-BE49-F238E27FC236}">
                <a16:creationId xmlns:a16="http://schemas.microsoft.com/office/drawing/2014/main" id="{4757290C-E947-794A-A279-1A9FDE973020}"/>
              </a:ext>
            </a:extLst>
          </p:cNvPr>
          <p:cNvSpPr txBox="1"/>
          <p:nvPr/>
        </p:nvSpPr>
        <p:spPr>
          <a:xfrm>
            <a:off x="4003325" y="1899694"/>
            <a:ext cx="21120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Ejemplos: </a:t>
            </a:r>
          </a:p>
        </p:txBody>
      </p:sp>
    </p:spTree>
    <p:extLst>
      <p:ext uri="{BB962C8B-B14F-4D97-AF65-F5344CB8AC3E}">
        <p14:creationId xmlns:p14="http://schemas.microsoft.com/office/powerpoint/2010/main" val="781663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9" name="Entrada de lápiz 18">
                <a:extLst>
                  <a:ext uri="{FF2B5EF4-FFF2-40B4-BE49-F238E27FC236}">
                    <a16:creationId xmlns:a16="http://schemas.microsoft.com/office/drawing/2014/main" id="{D52E79A5-6267-A24A-99C9-AE900C819FC7}"/>
                  </a:ext>
                </a:extLst>
              </p14:cNvPr>
              <p14:cNvContentPartPr/>
              <p14:nvPr/>
            </p14:nvContentPartPr>
            <p14:xfrm>
              <a:off x="6039987" y="1557213"/>
              <a:ext cx="55800" cy="746640"/>
            </p14:xfrm>
          </p:contentPart>
        </mc:Choice>
        <mc:Fallback xmlns="">
          <p:pic>
            <p:nvPicPr>
              <p:cNvPr id="19" name="Entrada de lápiz 18">
                <a:extLst>
                  <a:ext uri="{FF2B5EF4-FFF2-40B4-BE49-F238E27FC236}">
                    <a16:creationId xmlns:a16="http://schemas.microsoft.com/office/drawing/2014/main" id="{D52E79A5-6267-A24A-99C9-AE900C819FC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24507" y="1542093"/>
                <a:ext cx="86400" cy="77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4363968E-F2E5-8A40-840D-72F47E55296F}"/>
                  </a:ext>
                </a:extLst>
              </p14:cNvPr>
              <p14:cNvContentPartPr/>
              <p14:nvPr/>
            </p14:nvContentPartPr>
            <p14:xfrm>
              <a:off x="6028467" y="1260213"/>
              <a:ext cx="79560" cy="1101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4363968E-F2E5-8A40-840D-72F47E55296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013347" y="1244733"/>
                <a:ext cx="11016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4" name="Entrada de lápiz 23">
                <a:extLst>
                  <a:ext uri="{FF2B5EF4-FFF2-40B4-BE49-F238E27FC236}">
                    <a16:creationId xmlns:a16="http://schemas.microsoft.com/office/drawing/2014/main" id="{0E938DC4-5CF0-E74C-9CDB-C424973FB917}"/>
                  </a:ext>
                </a:extLst>
              </p14:cNvPr>
              <p14:cNvContentPartPr/>
              <p14:nvPr/>
            </p14:nvContentPartPr>
            <p14:xfrm>
              <a:off x="6350667" y="1320693"/>
              <a:ext cx="1405080" cy="952200"/>
            </p14:xfrm>
          </p:contentPart>
        </mc:Choice>
        <mc:Fallback xmlns="">
          <p:pic>
            <p:nvPicPr>
              <p:cNvPr id="24" name="Entrada de lápiz 23">
                <a:extLst>
                  <a:ext uri="{FF2B5EF4-FFF2-40B4-BE49-F238E27FC236}">
                    <a16:creationId xmlns:a16="http://schemas.microsoft.com/office/drawing/2014/main" id="{0E938DC4-5CF0-E74C-9CDB-C424973FB91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35543" y="1305219"/>
                <a:ext cx="1435688" cy="9824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3" name="Entrada de lápiz 42">
                <a:extLst>
                  <a:ext uri="{FF2B5EF4-FFF2-40B4-BE49-F238E27FC236}">
                    <a16:creationId xmlns:a16="http://schemas.microsoft.com/office/drawing/2014/main" id="{64235A1A-0A80-AA4C-9178-FCE9ACB7E16D}"/>
                  </a:ext>
                </a:extLst>
              </p14:cNvPr>
              <p14:cNvContentPartPr/>
              <p14:nvPr/>
            </p14:nvContentPartPr>
            <p14:xfrm>
              <a:off x="765627" y="1218813"/>
              <a:ext cx="4980600" cy="1398600"/>
            </p14:xfrm>
          </p:contentPart>
        </mc:Choice>
        <mc:Fallback xmlns="">
          <p:pic>
            <p:nvPicPr>
              <p:cNvPr id="43" name="Entrada de lápiz 42">
                <a:extLst>
                  <a:ext uri="{FF2B5EF4-FFF2-40B4-BE49-F238E27FC236}">
                    <a16:creationId xmlns:a16="http://schemas.microsoft.com/office/drawing/2014/main" id="{64235A1A-0A80-AA4C-9178-FCE9ACB7E16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50507" y="1203333"/>
                <a:ext cx="5011200" cy="142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48" name="Entrada de lápiz 47">
                <a:extLst>
                  <a:ext uri="{FF2B5EF4-FFF2-40B4-BE49-F238E27FC236}">
                    <a16:creationId xmlns:a16="http://schemas.microsoft.com/office/drawing/2014/main" id="{E4B787EB-B354-1949-927C-769BE4A4E7A4}"/>
                  </a:ext>
                </a:extLst>
              </p14:cNvPr>
              <p14:cNvContentPartPr/>
              <p14:nvPr/>
            </p14:nvContentPartPr>
            <p14:xfrm>
              <a:off x="1032014" y="3076293"/>
              <a:ext cx="958680" cy="639360"/>
            </p14:xfrm>
          </p:contentPart>
        </mc:Choice>
        <mc:Fallback xmlns="">
          <p:pic>
            <p:nvPicPr>
              <p:cNvPr id="48" name="Entrada de lápiz 47">
                <a:extLst>
                  <a:ext uri="{FF2B5EF4-FFF2-40B4-BE49-F238E27FC236}">
                    <a16:creationId xmlns:a16="http://schemas.microsoft.com/office/drawing/2014/main" id="{E4B787EB-B354-1949-927C-769BE4A4E7A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16534" y="3061173"/>
                <a:ext cx="98928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9" name="Entrada de lápiz 48">
                <a:extLst>
                  <a:ext uri="{FF2B5EF4-FFF2-40B4-BE49-F238E27FC236}">
                    <a16:creationId xmlns:a16="http://schemas.microsoft.com/office/drawing/2014/main" id="{16E9ACF3-B85A-614B-BF8B-8F4211CBC5F1}"/>
                  </a:ext>
                </a:extLst>
              </p14:cNvPr>
              <p14:cNvContentPartPr/>
              <p14:nvPr/>
            </p14:nvContentPartPr>
            <p14:xfrm>
              <a:off x="2163494" y="3056493"/>
              <a:ext cx="383760" cy="485640"/>
            </p14:xfrm>
          </p:contentPart>
        </mc:Choice>
        <mc:Fallback xmlns="">
          <p:pic>
            <p:nvPicPr>
              <p:cNvPr id="49" name="Entrada de lápiz 48">
                <a:extLst>
                  <a:ext uri="{FF2B5EF4-FFF2-40B4-BE49-F238E27FC236}">
                    <a16:creationId xmlns:a16="http://schemas.microsoft.com/office/drawing/2014/main" id="{16E9ACF3-B85A-614B-BF8B-8F4211CBC5F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48374" y="3041013"/>
                <a:ext cx="41436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5" name="Entrada de lápiz 54">
                <a:extLst>
                  <a:ext uri="{FF2B5EF4-FFF2-40B4-BE49-F238E27FC236}">
                    <a16:creationId xmlns:a16="http://schemas.microsoft.com/office/drawing/2014/main" id="{4ECC9ECE-C8B8-0D4D-A893-730C28BE4B62}"/>
                  </a:ext>
                </a:extLst>
              </p14:cNvPr>
              <p14:cNvContentPartPr/>
              <p14:nvPr/>
            </p14:nvContentPartPr>
            <p14:xfrm>
              <a:off x="2742014" y="2874333"/>
              <a:ext cx="900000" cy="498240"/>
            </p14:xfrm>
          </p:contentPart>
        </mc:Choice>
        <mc:Fallback xmlns="">
          <p:pic>
            <p:nvPicPr>
              <p:cNvPr id="55" name="Entrada de lápiz 54">
                <a:extLst>
                  <a:ext uri="{FF2B5EF4-FFF2-40B4-BE49-F238E27FC236}">
                    <a16:creationId xmlns:a16="http://schemas.microsoft.com/office/drawing/2014/main" id="{4ECC9ECE-C8B8-0D4D-A893-730C28BE4B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726540" y="2859224"/>
                <a:ext cx="930588" cy="5284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59" name="Entrada de lápiz 58">
                <a:extLst>
                  <a:ext uri="{FF2B5EF4-FFF2-40B4-BE49-F238E27FC236}">
                    <a16:creationId xmlns:a16="http://schemas.microsoft.com/office/drawing/2014/main" id="{596450D9-52B7-CA4D-BAB7-431B0510CF51}"/>
                  </a:ext>
                </a:extLst>
              </p14:cNvPr>
              <p14:cNvContentPartPr/>
              <p14:nvPr/>
            </p14:nvContentPartPr>
            <p14:xfrm>
              <a:off x="1374374" y="4083213"/>
              <a:ext cx="665280" cy="409320"/>
            </p14:xfrm>
          </p:contentPart>
        </mc:Choice>
        <mc:Fallback xmlns="">
          <p:pic>
            <p:nvPicPr>
              <p:cNvPr id="59" name="Entrada de lápiz 58">
                <a:extLst>
                  <a:ext uri="{FF2B5EF4-FFF2-40B4-BE49-F238E27FC236}">
                    <a16:creationId xmlns:a16="http://schemas.microsoft.com/office/drawing/2014/main" id="{596450D9-52B7-CA4D-BAB7-431B0510CF51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359254" y="4067733"/>
                <a:ext cx="69588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66" name="Entrada de lápiz 65">
                <a:extLst>
                  <a:ext uri="{FF2B5EF4-FFF2-40B4-BE49-F238E27FC236}">
                    <a16:creationId xmlns:a16="http://schemas.microsoft.com/office/drawing/2014/main" id="{0BB32F6F-8E69-8445-B63A-3C9470A09DC4}"/>
                  </a:ext>
                </a:extLst>
              </p14:cNvPr>
              <p14:cNvContentPartPr/>
              <p14:nvPr/>
            </p14:nvContentPartPr>
            <p14:xfrm>
              <a:off x="3163214" y="3662733"/>
              <a:ext cx="564120" cy="492840"/>
            </p14:xfrm>
          </p:contentPart>
        </mc:Choice>
        <mc:Fallback xmlns="">
          <p:pic>
            <p:nvPicPr>
              <p:cNvPr id="66" name="Entrada de lápiz 65">
                <a:extLst>
                  <a:ext uri="{FF2B5EF4-FFF2-40B4-BE49-F238E27FC236}">
                    <a16:creationId xmlns:a16="http://schemas.microsoft.com/office/drawing/2014/main" id="{0BB32F6F-8E69-8445-B63A-3C9470A09DC4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147744" y="3647613"/>
                <a:ext cx="594341" cy="52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67" name="Entrada de lápiz 66">
                <a:extLst>
                  <a:ext uri="{FF2B5EF4-FFF2-40B4-BE49-F238E27FC236}">
                    <a16:creationId xmlns:a16="http://schemas.microsoft.com/office/drawing/2014/main" id="{56FF5D64-DD5D-5B4B-87C7-C819BAC694AD}"/>
                  </a:ext>
                </a:extLst>
              </p14:cNvPr>
              <p14:cNvContentPartPr/>
              <p14:nvPr/>
            </p14:nvContentPartPr>
            <p14:xfrm>
              <a:off x="2208494" y="3866493"/>
              <a:ext cx="705960" cy="453600"/>
            </p14:xfrm>
          </p:contentPart>
        </mc:Choice>
        <mc:Fallback xmlns="">
          <p:pic>
            <p:nvPicPr>
              <p:cNvPr id="67" name="Entrada de lápiz 66">
                <a:extLst>
                  <a:ext uri="{FF2B5EF4-FFF2-40B4-BE49-F238E27FC236}">
                    <a16:creationId xmlns:a16="http://schemas.microsoft.com/office/drawing/2014/main" id="{56FF5D64-DD5D-5B4B-87C7-C819BAC694A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93382" y="3851013"/>
                <a:ext cx="736185" cy="4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4723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lecha: a la derecha 37">
            <a:extLst>
              <a:ext uri="{FF2B5EF4-FFF2-40B4-BE49-F238E27FC236}">
                <a16:creationId xmlns:a16="http://schemas.microsoft.com/office/drawing/2014/main" id="{C603D775-1EA4-82C1-28BE-31F87E6FEE2D}"/>
              </a:ext>
            </a:extLst>
          </p:cNvPr>
          <p:cNvSpPr/>
          <p:nvPr/>
        </p:nvSpPr>
        <p:spPr>
          <a:xfrm rot="5400000">
            <a:off x="2032535" y="1973994"/>
            <a:ext cx="320264" cy="181155"/>
          </a:xfrm>
          <a:prstGeom prst="rightArrow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26" name="Flecha: a la derecha 25">
            <a:extLst>
              <a:ext uri="{FF2B5EF4-FFF2-40B4-BE49-F238E27FC236}">
                <a16:creationId xmlns:a16="http://schemas.microsoft.com/office/drawing/2014/main" id="{81B37338-DD86-84E5-6D73-FBF6BBAA6628}"/>
              </a:ext>
            </a:extLst>
          </p:cNvPr>
          <p:cNvSpPr/>
          <p:nvPr/>
        </p:nvSpPr>
        <p:spPr>
          <a:xfrm rot="5400000">
            <a:off x="2032535" y="3182468"/>
            <a:ext cx="320264" cy="181155"/>
          </a:xfrm>
          <a:prstGeom prst="rightArrow">
            <a:avLst/>
          </a:prstGeom>
          <a:solidFill>
            <a:srgbClr val="ED6C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DB33C14C-C5FC-0276-B1FB-EAD3CC4B47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183"/>
          <a:stretch/>
        </p:blipFill>
        <p:spPr>
          <a:xfrm>
            <a:off x="1476991" y="480553"/>
            <a:ext cx="6297095" cy="500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C9575D9F-51AF-6EB8-EDD3-98EC0446A04B}"/>
              </a:ext>
            </a:extLst>
          </p:cNvPr>
          <p:cNvSpPr txBox="1"/>
          <p:nvPr/>
        </p:nvSpPr>
        <p:spPr>
          <a:xfrm>
            <a:off x="1476991" y="583677"/>
            <a:ext cx="6064376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25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Propiedades de la Adición a Considerar para los Números Enteros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71BA9730-AE88-5F17-20DB-9EAD62437437}"/>
              </a:ext>
            </a:extLst>
          </p:cNvPr>
          <p:cNvSpPr/>
          <p:nvPr/>
        </p:nvSpPr>
        <p:spPr>
          <a:xfrm>
            <a:off x="1212827" y="3433178"/>
            <a:ext cx="1959680" cy="630000"/>
          </a:xfrm>
          <a:prstGeom prst="rect">
            <a:avLst/>
          </a:prstGeom>
          <a:solidFill>
            <a:schemeClr val="bg1"/>
          </a:solidFill>
          <a:ln>
            <a:solidFill>
              <a:srgbClr val="ED6C7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Ejemplo:</a:t>
            </a:r>
            <a:b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(2 + 3) + 4 = 2 + (3 + 4) = 9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4D47081D-D4EC-D197-6DBB-C75D5D0F3178}"/>
              </a:ext>
            </a:extLst>
          </p:cNvPr>
          <p:cNvSpPr/>
          <p:nvPr/>
        </p:nvSpPr>
        <p:spPr>
          <a:xfrm>
            <a:off x="1353219" y="2232996"/>
            <a:ext cx="1678895" cy="888209"/>
          </a:xfrm>
          <a:prstGeom prst="rect">
            <a:avLst/>
          </a:prstGeom>
          <a:solidFill>
            <a:srgbClr val="FBE2E4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forma de agrupar los sumandos no altera el resultado.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5F75A84D-A142-A27C-7AB6-B3B06E856CB0}"/>
              </a:ext>
            </a:extLst>
          </p:cNvPr>
          <p:cNvSpPr/>
          <p:nvPr/>
        </p:nvSpPr>
        <p:spPr>
          <a:xfrm>
            <a:off x="1585024" y="1335787"/>
            <a:ext cx="1215284" cy="568652"/>
          </a:xfrm>
          <a:prstGeom prst="rect">
            <a:avLst/>
          </a:prstGeom>
          <a:solidFill>
            <a:srgbClr val="ED6C7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 Asociativa</a:t>
            </a:r>
          </a:p>
        </p:txBody>
      </p:sp>
    </p:spTree>
    <p:extLst>
      <p:ext uri="{BB962C8B-B14F-4D97-AF65-F5344CB8AC3E}">
        <p14:creationId xmlns:p14="http://schemas.microsoft.com/office/powerpoint/2010/main" val="303436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26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C72A728C-8F3F-1377-7B00-4027FFC2D24C}"/>
              </a:ext>
            </a:extLst>
          </p:cNvPr>
          <p:cNvSpPr/>
          <p:nvPr/>
        </p:nvSpPr>
        <p:spPr>
          <a:xfrm rot="5400000">
            <a:off x="5794912" y="2092526"/>
            <a:ext cx="320264" cy="181155"/>
          </a:xfrm>
          <a:prstGeom prst="rightArrow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 dirty="0"/>
          </a:p>
        </p:txBody>
      </p:sp>
      <p:sp>
        <p:nvSpPr>
          <p:cNvPr id="3" name="Flecha: a la derecha 2">
            <a:extLst>
              <a:ext uri="{FF2B5EF4-FFF2-40B4-BE49-F238E27FC236}">
                <a16:creationId xmlns:a16="http://schemas.microsoft.com/office/drawing/2014/main" id="{883B21F5-13FF-1ADA-DB83-1F961C585244}"/>
              </a:ext>
            </a:extLst>
          </p:cNvPr>
          <p:cNvSpPr/>
          <p:nvPr/>
        </p:nvSpPr>
        <p:spPr>
          <a:xfrm rot="5400000">
            <a:off x="3076450" y="2092527"/>
            <a:ext cx="320264" cy="181155"/>
          </a:xfrm>
          <a:prstGeom prst="rightArrow">
            <a:avLst/>
          </a:prstGeom>
          <a:solidFill>
            <a:srgbClr val="67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617D8F48-3A61-F881-0296-A88422CE8E47}"/>
              </a:ext>
            </a:extLst>
          </p:cNvPr>
          <p:cNvSpPr/>
          <p:nvPr/>
        </p:nvSpPr>
        <p:spPr>
          <a:xfrm rot="5400000">
            <a:off x="5794912" y="3301000"/>
            <a:ext cx="320264" cy="181155"/>
          </a:xfrm>
          <a:prstGeom prst="rightArrow">
            <a:avLst/>
          </a:prstGeom>
          <a:solidFill>
            <a:srgbClr val="F9B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23C9FCD8-B4BF-B150-9713-896425C65F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8183"/>
          <a:stretch/>
        </p:blipFill>
        <p:spPr>
          <a:xfrm>
            <a:off x="1476991" y="480553"/>
            <a:ext cx="6297095" cy="500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5B7D726-4A73-54A9-B656-1ADB549406CC}"/>
              </a:ext>
            </a:extLst>
          </p:cNvPr>
          <p:cNvSpPr txBox="1"/>
          <p:nvPr/>
        </p:nvSpPr>
        <p:spPr>
          <a:xfrm>
            <a:off x="1476991" y="583677"/>
            <a:ext cx="6064376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25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Propiedades de la Adición a Considerar para los Números Enteros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B7CA105-B548-B53C-57DA-0D2672C0135E}"/>
              </a:ext>
            </a:extLst>
          </p:cNvPr>
          <p:cNvSpPr/>
          <p:nvPr/>
        </p:nvSpPr>
        <p:spPr>
          <a:xfrm>
            <a:off x="2357072" y="3551711"/>
            <a:ext cx="1759019" cy="630000"/>
          </a:xfrm>
          <a:prstGeom prst="rect">
            <a:avLst/>
          </a:prstGeom>
          <a:solidFill>
            <a:schemeClr val="bg1"/>
          </a:solidFill>
          <a:ln>
            <a:solidFill>
              <a:srgbClr val="673F9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Ejemplo:</a:t>
            </a:r>
            <a:b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7 + 0 = 7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4AE9DD26-743A-CCCB-86AC-1BEF52616441}"/>
              </a:ext>
            </a:extLst>
          </p:cNvPr>
          <p:cNvSpPr/>
          <p:nvPr/>
        </p:nvSpPr>
        <p:spPr>
          <a:xfrm>
            <a:off x="2114436" y="2343237"/>
            <a:ext cx="2244292" cy="888209"/>
          </a:xfrm>
          <a:prstGeom prst="rect">
            <a:avLst/>
          </a:prstGeom>
          <a:solidFill>
            <a:srgbClr val="DBD7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 0 es el elemento neutro porque no cambia el valor del número al que se suma.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DBA2080-15F6-430A-01D7-392DFFD578C0}"/>
              </a:ext>
            </a:extLst>
          </p:cNvPr>
          <p:cNvSpPr/>
          <p:nvPr/>
        </p:nvSpPr>
        <p:spPr>
          <a:xfrm>
            <a:off x="2628940" y="1454320"/>
            <a:ext cx="1215284" cy="568652"/>
          </a:xfrm>
          <a:prstGeom prst="rect">
            <a:avLst/>
          </a:prstGeom>
          <a:solidFill>
            <a:srgbClr val="673F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Elemento Neutro</a:t>
            </a:r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DCAC71FE-8B33-EA2B-7227-09947E420073}"/>
              </a:ext>
            </a:extLst>
          </p:cNvPr>
          <p:cNvSpPr/>
          <p:nvPr/>
        </p:nvSpPr>
        <p:spPr>
          <a:xfrm rot="5400000">
            <a:off x="3076450" y="3301001"/>
            <a:ext cx="320264" cy="181155"/>
          </a:xfrm>
          <a:prstGeom prst="rightArrow">
            <a:avLst/>
          </a:prstGeom>
          <a:solidFill>
            <a:srgbClr val="673F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05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2E813B7-E154-707F-AACB-F403D54B49A2}"/>
              </a:ext>
            </a:extLst>
          </p:cNvPr>
          <p:cNvSpPr/>
          <p:nvPr/>
        </p:nvSpPr>
        <p:spPr>
          <a:xfrm>
            <a:off x="5070658" y="3551711"/>
            <a:ext cx="1768772" cy="630000"/>
          </a:xfrm>
          <a:prstGeom prst="rect">
            <a:avLst/>
          </a:prstGeom>
          <a:solidFill>
            <a:schemeClr val="bg1"/>
          </a:solidFill>
          <a:ln>
            <a:solidFill>
              <a:srgbClr val="F9B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Ejemplo:</a:t>
            </a:r>
            <a:b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 + (−3) = 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55F646F5-BEFA-85E4-68BC-0131EB81DBC4}"/>
              </a:ext>
            </a:extLst>
          </p:cNvPr>
          <p:cNvSpPr/>
          <p:nvPr/>
        </p:nvSpPr>
        <p:spPr>
          <a:xfrm>
            <a:off x="5115597" y="2343236"/>
            <a:ext cx="1678895" cy="888209"/>
          </a:xfrm>
          <a:prstGeom prst="rect">
            <a:avLst/>
          </a:prstGeom>
          <a:solidFill>
            <a:srgbClr val="FEEFC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La suma de dos números enteros siempre es un número entero.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B75A236-D0DA-E42B-0136-1073FF573884}"/>
              </a:ext>
            </a:extLst>
          </p:cNvPr>
          <p:cNvSpPr/>
          <p:nvPr/>
        </p:nvSpPr>
        <p:spPr>
          <a:xfrm>
            <a:off x="5347402" y="1454320"/>
            <a:ext cx="1215284" cy="568652"/>
          </a:xfrm>
          <a:prstGeom prst="rect">
            <a:avLst/>
          </a:prstGeom>
          <a:solidFill>
            <a:srgbClr val="F9B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Propiedad</a:t>
            </a:r>
            <a:b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s-MX" sz="1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 Clausura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Entrada de lápiz 6">
                <a:extLst>
                  <a:ext uri="{FF2B5EF4-FFF2-40B4-BE49-F238E27FC236}">
                    <a16:creationId xmlns:a16="http://schemas.microsoft.com/office/drawing/2014/main" id="{CDC9B958-02D3-3B42-BDBB-D020D1851E70}"/>
                  </a:ext>
                </a:extLst>
              </p14:cNvPr>
              <p14:cNvContentPartPr/>
              <p14:nvPr/>
            </p14:nvContentPartPr>
            <p14:xfrm>
              <a:off x="94227" y="2675373"/>
              <a:ext cx="3600" cy="4320"/>
            </p14:xfrm>
          </p:contentPart>
        </mc:Choice>
        <mc:Fallback xmlns="">
          <p:pic>
            <p:nvPicPr>
              <p:cNvPr id="7" name="Entrada de lápiz 6">
                <a:extLst>
                  <a:ext uri="{FF2B5EF4-FFF2-40B4-BE49-F238E27FC236}">
                    <a16:creationId xmlns:a16="http://schemas.microsoft.com/office/drawing/2014/main" id="{CDC9B958-02D3-3B42-BDBB-D020D1851E7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07" y="2660253"/>
                <a:ext cx="34200" cy="34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2843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Phonics Subject for Middle School - 6th Grade:  Daily Phonics by Slidesgo">
  <a:themeElements>
    <a:clrScheme name="Simple Light">
      <a:dk1>
        <a:srgbClr val="191919"/>
      </a:dk1>
      <a:lt1>
        <a:srgbClr val="EEFAFF"/>
      </a:lt1>
      <a:dk2>
        <a:srgbClr val="D42A2A"/>
      </a:dk2>
      <a:lt2>
        <a:srgbClr val="F92E05"/>
      </a:lt2>
      <a:accent1>
        <a:srgbClr val="0C54C8"/>
      </a:accent1>
      <a:accent2>
        <a:srgbClr val="0E64F0"/>
      </a:accent2>
      <a:accent3>
        <a:srgbClr val="269C00"/>
      </a:accent3>
      <a:accent4>
        <a:srgbClr val="34BF00"/>
      </a:accent4>
      <a:accent5>
        <a:srgbClr val="AD2BC9"/>
      </a:accent5>
      <a:accent6>
        <a:srgbClr val="921BA1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119</Words>
  <Application>Microsoft Macintosh PowerPoint</Application>
  <PresentationFormat>Presentación en pantalla (16:9)</PresentationFormat>
  <Paragraphs>22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6" baseType="lpstr">
      <vt:lpstr>Orbitron</vt:lpstr>
      <vt:lpstr>Bebas Neue</vt:lpstr>
      <vt:lpstr>Arial</vt:lpstr>
      <vt:lpstr>Twinkl</vt:lpstr>
      <vt:lpstr>Open Sans</vt:lpstr>
      <vt:lpstr>Actor</vt:lpstr>
      <vt:lpstr>Lalezar</vt:lpstr>
      <vt:lpstr>Phonics Subject for Middle School - 6th Grade:  Daily Phonics by Slidesgo</vt:lpstr>
      <vt:lpstr>UNIDAD 1 NÚMEROS ENTEROS Z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UNIDAD 1 NÚMEROS ENTEROS Z</dc:title>
  <cp:lastModifiedBy>Microsoft Office User</cp:lastModifiedBy>
  <cp:revision>28</cp:revision>
  <dcterms:modified xsi:type="dcterms:W3CDTF">2026-03-31T02:15:49Z</dcterms:modified>
</cp:coreProperties>
</file>