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</p:sldMasterIdLst>
  <p:notesMasterIdLst>
    <p:notesMasterId r:id="rId9"/>
  </p:notesMasterIdLst>
  <p:sldIdLst>
    <p:sldId id="256" r:id="rId2"/>
    <p:sldId id="293" r:id="rId3"/>
    <p:sldId id="300" r:id="rId4"/>
    <p:sldId id="299" r:id="rId5"/>
    <p:sldId id="295" r:id="rId6"/>
    <p:sldId id="301" r:id="rId7"/>
    <p:sldId id="302" r:id="rId8"/>
  </p:sldIdLst>
  <p:sldSz cx="9144000" cy="5143500" type="screen16x9"/>
  <p:notesSz cx="6858000" cy="9144000"/>
  <p:embeddedFontLst>
    <p:embeddedFont>
      <p:font typeface="Actor" panose="020B0503050000020004" pitchFamily="34" charset="77"/>
      <p:regular r:id="rId10"/>
    </p:embeddedFont>
    <p:embeddedFont>
      <p:font typeface="Bebas Neue" panose="020B0606020202050201" pitchFamily="34" charset="77"/>
      <p:regular r:id="rId11"/>
    </p:embeddedFont>
    <p:embeddedFont>
      <p:font typeface="Lalezar" pitchFamily="2" charset="-78"/>
      <p:regular r:id="rId12"/>
    </p:embeddedFont>
    <p:embeddedFont>
      <p:font typeface="Open Sans" panose="020F0502020204030204" pitchFamily="34" charset="0"/>
      <p:regular r:id="rId13"/>
      <p:bold r:id="rId14"/>
      <p:italic r:id="rId15"/>
      <p:boldItalic r:id="rId16"/>
    </p:embeddedFont>
    <p:embeddedFont>
      <p:font typeface="Orbitron" pitchFamily="2" charset="0"/>
      <p:regular r:id="rId17"/>
      <p:bold r:id="rId18"/>
    </p:embeddedFont>
    <p:embeddedFont>
      <p:font typeface="Twinkl" panose="020F0502020204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orient="horz" pos="1620">
          <p15:clr>
            <a:srgbClr val="9AA0A6"/>
          </p15:clr>
        </p15:guide>
        <p15:guide id="3" orient="horz" pos="247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6F58FB-CF3B-4C65-B377-C765E4C438D9}">
  <a:tblStyle styleId="{2D6F58FB-CF3B-4C65-B377-C765E4C438D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5761"/>
  </p:normalViewPr>
  <p:slideViewPr>
    <p:cSldViewPr snapToGrid="0">
      <p:cViewPr varScale="1">
        <p:scale>
          <a:sx n="131" d="100"/>
          <a:sy n="131" d="100"/>
        </p:scale>
        <p:origin x="176" y="432"/>
      </p:cViewPr>
      <p:guideLst>
        <p:guide pos="2880"/>
        <p:guide orient="horz" pos="1620"/>
        <p:guide orient="horz" pos="24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21:29.849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1224 403 10249,'-11'2'5087,"2"0"-4314,9-2 1166,-61-26-7207,35 12 5615,-49-22-518,49 17 1594,-51-25-1665,33 20 511,-39-17 45,13 26-281,25 6-33,-25 1 45,34 8-22,1 0-23,0 3 22,2 4 1720,1 5-1742,-15 9 1712,9 0-1667,-13 7-45,10-3 146,1 1 145,-1 0-101,4-1-33,5 0 12,2-2-169,8 1 67,-4 14-56,9-6 12,0 15 3391,9-8-3302,2 6 241,4 4 0,1 3-141,3 15-167,1-12 0,2-1 89,9 5 13,8 3 9,6 6-133,6 4-3370,7 5 3425,3-1-2324,2-7 2268,-1-10-1471,2-10 1471,1-9-83,6-9 173,34-2 612,-39-21 0,2-1-724,0 0 0,-1-1 0,39-5-45,-35-8-78,-9-3-79,-8-6 1695,-8-1-2569,-7-3-952,-3-6-1446,-2-9-1467,1-12 4941,1-7 0,-8 20 0,-1 7 0</inkml:trace>
  <inkml:trace contextRef="#ctx0" brushRef="#br0" timeOffset="792">1515 1156 9162,'-1'-4'3989,"0"0"-2981,1 4 1435,0 0-1233,-38-9-67,18 7 23,-30-6-236,27 11-3661,2 3 3279,3 6-2457,0 7 2167,3 3-1,2 9-21,2 1-91,7 7 180,1 2-101,3 6-11,7 1-56,3 3-11,9-1 11,1-3 100,15 10-122,-10-20 2301,11 5-2212,-9-23-44,1-4 10,5-9 57,4-2-113,0-4 79,20-18-213,-19 2 3414,10-16-3391,-24 4 22,-7-3-1,-6-4-44,-5-3 0,-4-3 0,-2-1-44,-2-1 44,-8 4-68,-4 2 1,-11 5-45,-3 3 56,-7 3-438,-3 2 404,-1 6-89,-2 3-102,2 7-178,1 3-459,3 4-505,3 11-5782,-11 33 2600,15 5 4605,-2 25 0,21-39 0,6-8 0</inkml:trace>
  <inkml:trace contextRef="#ctx0" brushRef="#br0" timeOffset="1796">2203 1819 10025,'-5'7'3899,"2"-1"-2352,3-6 1489,0 0-1366,-11 5-527,7-3-247,-11-7-123,8-11-482,0-16-33,0-6-101,1-8-90,1-6-1354,-2-2 1332,-2-3 112,-5-19-135,3 21-22,-2-9 0,7 32 0,3 8 12,1 10 55,1 4-134,0 7 134,1 1-45,-1 2 1433,6 2-1343,8 6 34,8 4-34,7 8 190,2 3-55,2 4-34,4 3 34,1 1 167,19 15-3694,-13-12 3370,12 9-2168,-19-19 2167,-5-3 46,-3-3 44,-4-4-11,0 1-56,-9-8 1,-2 1 155,-8-7 2214,-4 0-1529,0-1-953,-1-11 2656,0-63-2656,0 16-1575,-1 5 1,-2-2 1574,-3-10-718,-6 0 718,0 8-1980,-1 8 1655,4 14 214,0 10-416,3 11 1531,2 6-2327,3 4-188,1 2-2120,0 1-1829,0 0 5460,3 1 0,-2 0 0,3 0 0</inkml:trace>
  <inkml:trace contextRef="#ctx0" brushRef="#br0" timeOffset="2717">2842 1636 10787,'-6'10'4684,"1"-1"-3138,5-9 3093,0 0-3138,-4 3-223,2-5-606,-2-6-583,4-11 79,-1-18-78,-1-11-3348,-3-10 3371,0-7-91,-2-3-2268,-1 1 2246,0 4-1494,1 9 1505,2 9-11,0 14 45,2 8 1449,2 13-1494,0 4 2269,1 6-2292,0 0 91,0 13 436,15 28 3179,0 4-3526,12 22 11,-5-18-101,-1-3 22,1-6 69,6 5 279,-2-11-258,-5-8-90,-7-11 91,-13-15 122,0 1-99,2-7-203,3-12 0,5-15 0,5-16 0,1-5 0,1 1 0,-2 6 0,-3 6-3392,0 7 3392,-1 4 0,-1 9 0,-1 3 0,-3 9 0,-2 3 0,-4 5 0,3 1 0,0 0 0,22 68 0,-12-26 0,0 6 0,-2 3-277,-4 8 277,-2-3 0,-3 2 0,-1-5 0,-1-3 0,1-5 0,-1-6 0,2 3 3255,-1-16-3255,1 0 0,-1-18 414,0-2-2096,1-4-1702,1-1-3451,3-5-1367,5-11 8202,6-11 0,-8 8 0,0 0 0</inkml:trace>
  <inkml:trace contextRef="#ctx0" brushRef="#br0" timeOffset="3419">3464 1101 7258,'-26'3'2880,"5"4"-2029,14 8 158,3 10 2260,1 10-2049,2 9-1548,1 6 1247,0 3 944,6-1-1079,4-4 1003,8-5-1092,5-6-213,4-5-23,4-6-90,0-6-110,2-7 32,-2-5 11,-3-5-190,-3-2 325,11-11 1746,-13-6-2115,11-14-3438,-17-4 3393,0-21-1,-7 11-75,-3-14 31,-5 17 22,-2 1-45,0 0-90,-2 3-145,-3 1-2513,-2 4 1975,-2 7 1582,2 4-3127,3 6-1686,1 4-1519,2 4 5568,1 3 0,0 2 0,0 2 0</inkml:trace>
  <inkml:trace contextRef="#ctx0" brushRef="#br0" timeOffset="3988">4120 403 9588,'-5'-2'2790,"1"1"-1916,4 1 1893,0 0-1310,0 77-90,10-23-275,1 26 1,4 4-174,12 10-1093,-7-30 0,-1 0 689,7 25 22,-1 1-211,-5-1-57,-2-5-56,-4-8-34,-3-14 133,-2-13-290,-2-14-22,-3-11 0,0-12-168,-3-4-1244,0-6-5129,0-1 2037,-9-14 538,-2-4 3966,-8-16 0,7 15 0,3 1 0</inkml:trace>
  <inkml:trace contextRef="#ctx0" brushRef="#br0" timeOffset="4858">3585 530 10159,'-2'0'1255,"0"0"-750,1 0 738,1 0-660,-3 0-23,2 0 113,0 0 21,0 0 1,0 0-90,-1 0-23,2 0-88,-2 0 21,2 0 56,-2 0-88,2 0 2710,-1 0-2846,10 0 146,8 0 45,15 0-146,9-1-67,9-3-11,6 0-102,9-3 58,6 1-57,4-2-56,2 1-68,-2 0-22,-4 1 1,-5 1-12,-2-1-34,-3-2 45,-5 0 0,-5-1-67,-7 2 90,-7 0-23,-5 2-44,-3-1 21,-6 2 1,-4 0-22,-6 2 89,-3 0-56,-5 0-34,-1 1 0,-3 0-9853,-1 1 0,0-1 9822,-1-2 0,1 1 0,-1-1 1</inkml:trace>
  <inkml:trace contextRef="#ctx0" brushRef="#br0" timeOffset="5936">4744 1112 9801,'2'-9'3955,"0"3"-2947,-2 6 1749,0 0-1502,-8 20-291,2 6 201,-7 23-504,4 4 112,1 5-3481,0 2 3223,1 1-11,0-3 169,-2 13-438,2-26-146,-1 7-44,6-34 22,0-5-44,2-9 100,0-2 3336,0-2-3044,0-15-415,0-12 23,0-22-57,0-9 34,0-6-22,1 2-1,1 0-66,2 6 66,3-4 23,-2 24-23,1 3-44,-2 24 67,0 3-22,2 2 66,2 1-66,2 0 44,2 2-22,5 6 68,2 8-23,6 9 190,13 31-78,-7-7 235,8 19-33,-14-18-12,-1 0 12,-3-1-146,-4-4-12,-1-1-22,-1 0-179,-6-15 0,1-1-134,-8-18-135,0-5-695,-2-2-3865,0-2-897,-7-9 863,-7-5-649,-8-8 5512,-6 2 0,12 8 0,3 6 0</inkml:trace>
  <inkml:trace contextRef="#ctx0" brushRef="#br0" timeOffset="6153">4710 1499 11235,'-12'0'6981,"2"0"-12037,10 0 5292,50 0-214,-18-7 397,16-3 0,4-2-2638,4-13-1272,-5 2 1,1 0 3490,11-6 0,-7 3 0,-30 15 0</inkml:trace>
  <inkml:trace contextRef="#ctx0" brushRef="#br0" timeOffset="6586">5602 524 11063,'3'69'4269,"3"3"-3093,13-1-1600,2 7 1141,-5-18 0,0 1-280,6 32 529,-6-32 0,-1-2-619,2 18-78,-1-7-124,-2-10-145,-3-11 1031,-1-13-1031,-4-11-302,-1-11 360,-4-6-3084,0-5 1835,-1-2-3694,-5-7-247,-6-9 5132,-9-8 0,6 6 0,2 3 0</inkml:trace>
  <inkml:trace contextRef="#ctx0" brushRef="#br0" timeOffset="6988">5123 824 10686,'-3'-1'3608,"1"0"-2185,2 1-291,57-20 235,-10 11-734,2-5 0,4 1 610,30 0-301,7-1-181,6-4-926,2 0 422,-48 7 1,0-1-17,-1 0 0,0 0 162,44-13-111,-8 2-57,-13 4-34,-13 3-178,-18 6-23,-14 5 22,-14 2-22,-5 3-45,-6-1-324,-1 1-8293,-1 0 2971,-9 2 5691,-3 5 0,0-4 0,2 4 0</inkml:trace>
  <inkml:trace contextRef="#ctx0" brushRef="#br0" timeOffset="7489">6530 1163 11145,'-8'6'4908,"1"-2"-3373,7-4-123,0 0-112,9 63-101,0-32-169,6 50-312,-2-48-169,-2-2-415,-3-5 23,-1-5-157,-3-4 0,-2-8-179,0-2-1256,-2-5-6464,1-2 3641,-1-11 4258,0-9 0,0 3 0,0 0 0</inkml:trace>
  <inkml:trace contextRef="#ctx0" brushRef="#br0" timeOffset="8102">6505 833 12377,'-18'70'2645,"8"-13"-455,15-43-1629,5-6 418,0-3-755,-2-3 264,-1-1-365,-1-1 892,-2-3-1015,1-5-89,-1-4-169,-2-3 34,-1 3-90,-1 2 23,0 3 268,-3 3-89,-1 2 112,-2 1-22,2 1 22,-1 0 45,2 0 22,-1 13-22,3-5 112,-1 10 11,2-11 34,0-3-23,3-3-90,3-1-33,4 0-56,2-5 34,-3-2-34,-4-2-11,-3 1-112,-2 3-57,0 2 1,-5 0 56,-1 3-471,-10 10-1289,7 1-4559,-1 16 2307,16-10 4135,9 1 0,-5-12 0,3-4 0</inkml:trace>
  <inkml:trace contextRef="#ctx0" brushRef="#br0" timeOffset="8735">6888 935 10204,'-11'0'3821,"3"0"-2532,8 0 2072,0 0-1938,4 39-33,2-11-46,7 37-313,3-18-135,4 2-201,1 1-101,2-4-3571,-1-4 3380,-1-7-33,-1-8-12,-2-3-122,-1-8 55,-3-5-157,-2-2 101,-5-5 3338,-1-1-3573,-3-2 0,-2-1 0,2 0 0,1-6 0,5-10 0,3-13 0,4-14 0,-1-7 0,0-5 0,-2-3 0,-2 0-3392,-3 2 3392,-2 8 0,-2 10 0,-3 8 0,0 10-158,-1 5-301,0 5-247,0 3 3101,0 1-3863,0 4-1076,0 0-1041,1 2-158,3-1-907,4 0 4650,6-2 0,-5 2 0,0 0 0</inkml:trace>
  <inkml:trace contextRef="#ctx0" brushRef="#br0" timeOffset="9467">7465 869 11168,'-2'-4'6566,"0"2"-5110,-13 54-167,8-19-79,-12 47-111,12-28-304,-1 1-100,0 1-236,-1-1 370,0 9-649,3-23 10,0 3-55,5-31-46,0-5 79,1-5-11,0-1 67,0-2-67,0-34-202,6-3-78,0-11 0,1-3-34,7-17-17,-3 14 1,0 1 128,-1 0-22,1-9 67,-6 30 22,-2 0 0,0 14-22,-1 2 45,-2 11-67,0 4 44,0 1 1,0 2-23,0-1 22,1 1 0,0-1 1,2 1 66,4 4 303,7 7-145,6 10 101,4 8 66,3 4 34,-1 1-56,0 0-189,8 16-203,-11-12 0,5 12 0,-10-3 0,-6-13 0,0 7 0,-4-18 0,-3-3 0,0-5 0,-1-5 0,0 0 0,-2-7 0,0 1 0,-1-4-136,-1 0-4727,-5-9 79,-3 0-504,-6-8 761,-1 1 4527,2 3 0,6 5 0,1 3 0</inkml:trace>
  <inkml:trace contextRef="#ctx0" brushRef="#br0" timeOffset="9775">7382 1208 10361,'-8'0'4392,"1"0"-2655,7 0 1714,0 0-6324,41-4 4083,-13 0 557,35-3-1319,-24-2-145,-3 2-101,-8-2-202,-6 3 0,-8 1-23,-7 3-560,-2 1-1702,-3 1-992,-2 0 0,0 0 0</inkml:trace>
  <inkml:trace contextRef="#ctx0" brushRef="#br0" timeOffset="19043">3562 520 9946,'-9'4'9345,"-1"1"-8415,9-8 538,20-26-1042,-5 6-157,21-22 79,-15 16 167,16-26-370,-13 20 23,18-30-123,-23 38 0,6-9 22,-9 16-67,-2 2 45,0 3-23,-1 1-22,0 1 34,0 2-34,1-1 0,0 1 22,-1 2 23,1-5 22,-3 6 124,0-2 101,-4 5-169,-3 2 56,-1 2 34,0 0-101,-2 0 67,2 1 123,1-3-66,1 2 56,2-3 10,0 1 12,0 0-90,0 2 79,1 0-124,-1 1 56,1 0 258,8 0-236,-2 0-10,7 1-201,-2 4-46,3 2 0,1 4 0,3 0 0,0 1 0,2 1 0,10 9 0,44 20 0,-31-14 0,14 3 0,-3-3 0,-27-15 0,58 23 0,-72-31 0,60 46 0,-55-34 0,54 42 0,-53-43 0,20 10-550,-30-16 550,4 1 0,-15-8 0,0 2 0,-4-3 0,-1-1 0,0-1 0,0 1 550,0 1-550,0-1 0,0 0 0,-2-1 0,-2 0 0,-3 0 0,-3 0 0,-3 0 0,-4 0 0,-5 0 0,-3 0-3392,-4 0 3392,-1 0 0,-1 0 0,-3 0 0,0 0 0,1 1 0,0-1 0,1 1 0,-31-1 3392,22 0-3392,-23 0 0,30 0 0,3 0 0,2 0 0,5 0 0,2 0 0,-1 1 0,1 0 0,-1 1 0,1 1 0,-7 3 0,6 0 0,-6 2 0,9-2 0,1-2 0,2 1 0,2-1 0,1-1 0,2-1 0,1-1 0,0 0 0,0 0 0,1-1 0,0 1 0,1-1 0,3 0 0,0 0 0,2 0 0,1 0 0,1 0 0,2 0 0,-1 0 0,1-7 0,8-7 0,3-10 0,11-7 0,4-3 0,3-3 0,4-2 0,-1-1 0,4-3 0,-4 2 0,-3 6 0,-5 6 0,-7 7 0,-5 4 0,-2 4 0,-5 2 0,-2 6 0,-2 2 0,-1 3 0,0 1 0,-3 0 0,-10 5 0,-9 10 0,-36 33 0,7-3 0,-20 20 0,20-17 0,3-4 0,4-3 0,6-6 0,6-6 0,6-7 0,7-6 0,5-5 0,6-5 0,4-3 0,2-2 0,2-1 0,2-6 0,9-12 0,9-14 0,13-13 0,6-5 0,4-4 0,1 1 0,18-15 0,-19 24-46,4-5 23,-30 32 1,-9 9 22,-5 5-112,-3 3-302,0 0 324,-23 20 90,0 2 67,-24 20-67,8-3 23,-1-1-1,2-3 0,5-5-22,4-5 0,10-9-22,7-7 22,7-5-45,5-3 23,0-1-23,0-6 23,4-8-46,7-13 24,9-12-24,24-22 46,-7 14 0,13-9 22,-18 26 0,-7 7-68,-7 10 68,-10 7-280,-4 4 11,-12 6 202,-8 11 67,-14 11 67,-17 17 1,-5 6-68,-20 13 0,21-16 0,2-5 0,8-10 0,27-22-68,8-5 46,4-4-23,2 0-22,3-3 33,6-11-11,9-8 45,8-14 0,7-5 0,4-3-22,0-1-1,11-4 46,-19 19-23,0 2-23,-23 23 23,-4 3-179,-2 5 179,-5 13-3392,-8 11 3437,-8 17 67,-23 27-67,12-17-1170,-8 11 1103,22-33 22,8-9-22,6-10 2857,5-7-2813,25-7 0,-2-12-22,24-9 0,-11-12 0,1-6 0,2 0 23,-1 2-46,-1 5 46,-6 8-23,-8 8 0,-9 9-23,-7 5 1,-6 2 1771,-11 35-1716,-6-3 12,-11 32-23,-1-15-22,0-5-3324,6-9 3324,7-11-45,7-10 22,4-7 46,6-5 22,11-5-23,10-9 0,15-10 3370,4-10-3392,3-4 0,-3 0 46,0 3-46,-4 4 22,-2 2-44,-17 15 44,-20 31 68,-22 13-90,-17 28 0,-1-6 45,2-3-45,5-7-23,4-5-157,15-18 180,4-4 23,21-15-23,5-12 45,15-7-22,3-13-1,2-5-22,-1-1 67,7-6-67,-17 18 0,0 0-22,-20 20 134,-3 3-112,-8 13 0,-7 8 45,-9 11-45,-6 5 0,2-3 22,6-8-67,7-8 0,8-8 23,2-5-68,8-4 46,8-9 88,10-7-44,7-11 0,3-3 0,0-2 0,0 4 0,-3 2 0,-3 8 0,-2 1 0,-13 11 0,-2 0 23,-10 15-3370,-8 8 3369,-5 13-1355,-10 6 1333,0 1-139,2-6 139,3-1 0,9-14-67,2-3 2730,6-11-2641,1-1 1943,8-3-1920,12-12-45,3 0-23,8-9 304,-10 7-303,0 3 0,-4 1 22,-6 6 22,-4 3 0,-5 3-22,-1 1 23,-1 12-23,-7 6 67,-2 14-45,-8 2 1,2-1-1,4-9-44,5-7 22,3-8 0,3-5 89,0-3 124,25-17-190,-2-2-23,21-14 22,-10 1-22,-1 4-3392,-7 6 3392,-6 7-90,-8 6 90,-6 9 0,-4 9 23,-6 7-23,-2 6 0,-2-5 3347,3-1-3369,3-10 22,2-2 0,0-5 44,4 0-44,4-2 0,4-4 68,4-3-68,-1-2 0,-1 1-23,-1 3 1,-3 3 22,-4 3-45,-2 0 45,-4 1 0,0 4 22,0 6-22,-2 6 0,-3 4 45,-1-1-45,-2-4 0,4-6 0,1-3 0,3-3 0,0-3 0,0 0 23,2 0 21,12-15-66,-3 5 22,8-9 0,-9 9-1118,-3 5 1162,-4 2-44,-1 2-44,-2 1 66,0 3-22,0 4 0,0 1-112,0-1 614,0-3-2452,0-2-3820,0-1 5770,6-1 0,-5 0 0,5 0 0</inkml:trace>
  <inkml:trace contextRef="#ctx0" brushRef="#br0" timeOffset="22989">5655 1536 6327,'4'0'1155,"-2"0"-663,-2 0 1963,0 0-1627,1 2 226,0-1 156,0 2-34,-1-3 8405,0 0-9234,4 0 23,9-1 22,9-3-191,9-2-66,4-3 11,21-4-12,-12 2-22,16-4-89,-22 5 44,-1 0-3437,-9 3 3370,-6 2 45,-9 3-45,-5 1 56,-5 1 34,-2 0 615,-1 0-614,-8 0 3301,-6 0-3392,-13 2 0,-8 5 44,-28 10 1,11-2-45,-34 7-22,40-14 22,-6 2 0,26-8 0,8 0 0,6-1-23,5 0 23,3 0-44,2-1-203,2 0 247,3 0 0,7 0 44,8 2-44,11 0-3392,4-1 3437,4 0 0,3-1 45,14 0-45,-13-3-23,9-1 68,-21-5-90,-1 0 45,-4 0-23,-1 0 1,-11 4-23,-3 1 3392,-8 3-3202,-1 1-190,-9 0-22,-5 0 22,-13 0 0,-5 2 0,-4 3 22,0 3 0,-1 0 1,3 0-23,-8 1 0,14-4-3415,-5 1 3371,17-4 32,2-1 12,3 1 0,3-2 0,3 1-44,3 0 21,1-1 3370,1 1-3369,0 0-23,0-1-22,0 2 67,0 2 0,5 4 67,4 5-22,7 3 45,3 1 10,2 3-10,1 0 134,4 4-45,1 0-11,2 1 56,1 1-88,0 0-136,-2 2 0,-2-3 0,-4-2 0,-4-6 0,-5-5 0,-6-4 0,-3-4 0,-3 0 0,-1-2 0,0 0 0,-9-5 0,-6-9 0,-12-8 0,-3-7 0,-21-20 0,13 13 0,-13-11 0,20 16 0,4 4 0,6 0 0,6 6 0,3 4 0,6 5 0,3 3 0,1 3 0,2 1 0,0 1 0,0 1-91,0 0 69,2 1 22,8 6 0,8 7 113,10 11-113,4 5 0,1 4 0,1 0 0,-2-1 0,-2 0 0,-3-4 0,-6-3 0,-2-3 0,-2-2 0,-8-9 0,1 3 0,-2-30 0,1-5 0,16-71 0,-11 33 0,8-34-3392,-10 47 3392,-2 4 0,1 3 0,-2 9-2269,-2 7 2269,-2 9 0,-2 7 0,-2 4 2269,-1 2-2269,0 1 0,0 5 0,-2 34 0,-5 0 0,-3 28 0,-3-16-299,-1-2 299,1-6 0,1-4 0,2 5 0,2-17 0,2 0 0,3-18 0,3-5 3244,0-3-3244,0 0 447,0-23-447,6-26 0,1-7 0,3-8 0,1 2 0,-1 11 0,4-32 0,-12 72 0,-1 5 0,-1 5-158,0 0 135,0 12-3369,-15 35 3437,3-1-2268,-13 21 2267,7-27 2,3-8-46,0-8 0,5-6 0,2-7 0,5-6 2269,1-3-2269,2-9 3392,2-7-3392,5-13 0,5-8 0,4-1 0,2 2 0,-2 6 0,-1 6 0,-4 5 0,-3 6 0,-3 2 0,-3 6-69,-1 1-87,-1 2 133,-7 0 46,-6 3-1,-12 4-22,-7 4 0,-4 2-3437,-4 0 3482,0-1-45,-1-2 22,5-3-22,7-3 23,7-1-23,10-2-23,6 0 3415,4-1-3694,2 0 257,10 0 45,6-1 0,13-2 23,5-1-23,3-2 0,5 0 0,1 0 22,15-6-3414,-19 4 3392,3-1 0,-27 5-22,-8 3 44,-4 0 45,-3 1-44,0 0-46,-16 0 3415,-2 0-3414,-15 0 22,1 0-23,-16 0 23,13 0-22,-7 2-23,23 0 0,7 1-67,7-1 90,3-1-90,2-1 45,0 1 22,6 8 90,4 0-45,6 6 0,2-1 45,0 1-45,0 3 0,-1-1 22,-3 2 0,-2-3-22,-5-2 0,-2-3 23,-2-3-1,-2-4 90,-1-1-89,0-3-23,-4 0-68,-5-4-156,-13-14 12,0 1-12,-7-12-158,2 4 192,9 7 78,2 4 45,11 9-135,5 5 146,6 4 90,3 6-34,6 7 22,1 5 90,0 2 90,1 6-113,-6-8 102,-1 6-12,-8-17-44,-1-2-68,-1-7-22,0-2-23,-6-1-22,-3-7 0,-6-3 23,-2-8-68,2 2 45,2 2-23,3 5 23,5 2-44,2 5 21,2 1-179,1 2 202,0 6 68,3 6-68,4 7 67,3 6 0,10 6 0,-8-10-22,2 2 0,-8-13 22,-3-3-44,-1-4 167,-2-2-100,0-1-90,-4-10-68,-6-5 46,-4-8-23,-6-6 23,-1 3-1,2 2 23,2 3-22,5 8 22,6 5-78,3 5-57,3 2 23,0 1 112,5 7 23,3 5-23,6 7 44,0 2 1,3 2-22,-6-8-23,1-1 67,-7-9-45,-3-3 1,0-1 21,1-1-44,4-7 0,4-6-22,4-8 22,3-1 0,-3 4 0,0 6-67,-6 6 89,-1 3-22,-2 3 23,-2 1 33,2 7 33,-1 1-22,0 7 113,-1-1-180,-1-6-45,0-2 45,-3-5-1345,1 1-1837,-1 0-3810,0 1-582,0-3 7574,0 0 0,0-1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22:21.036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122 16 16355,'-29'-3'3878,"5"11"-3004,27 9-57,9 16-313,7 6 57,13 7-12,5 2-45,5 3-201,0 1-68,-3 1-11,-2-3-123,-7-2 11,-3-6-67,-6-6-23,-4-7-22,-6-6 45,-8 10 0,-14-12-90,-13 10 45,-13-16-112,-6-4-3325,-4-6 3392,1-3-414,3-4 157,-2-16 122,20 3-145,2-16-22,19 7 302,3-4-78,7-1 123,8-5-45,9-2 45,24-24-45,-11 15 45,11-16 0,-19 23 0,-5 2-2157,-5 0 2157,-4 2 2157,-4 1-2090,-5-8 202,-2 13-269,-2-3 0,-8 16 0,-3 4-22,-9 1 44,-17 5 3370,6 2-3392,-13 2-67,11 4-213,-4 8-1389,1 7-2489,-1 12-749,4 7-214,7 9 5121,10 7 0,7-23 0,6-5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22:18.204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20 256 9980,'-11'0'3508,"3"0"-2725,8 0 1234,0 0-784,16 0-191,0 1-22,16 2-225,-6-1-347,0 1-44,-4 0-314,-2-1-68,-6 2-44,-3-2-23,-5 0-303,-2-2-5478,0 0 1971,-3-4-145,1-6 4000,-2-6 0,0 4 0,0 3 0</inkml:trace>
  <inkml:trace contextRef="#ctx0" brushRef="#br0" timeOffset="255">133 3 10473,'-10'-1'4000,"3"0"-1849,3 46 1,6 26-684,-2 12 0,-1 3-1592,0-6 1,0-2-454,1 6 0,1-23-2964,1-54-1299,3-4 77,2-5 4763,5-9 0,-6 6 0,2-7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22:17.258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14 68 9487,'-7'-1'3697,"1"0"-2688,6 1 4033,0 0-4201,7-3-35,10 3-290,10-3-12,10 3-213,4 0-179,0 0-78,-1-1-12,-8-1-22,-3-1-33,-2-1-707,-7 1-817,-3 0-1256,-10 0-458,-6-2-3419,-1-7 6690,0 2 0,0 0 0,0 6 0</inkml:trace>
  <inkml:trace contextRef="#ctx0" brushRef="#br0" timeOffset="545">141 45 9644,'-4'2'3619,"0"0"-1389,4-2-953,0 0-179,-14 63-100,10-22-332,-3 19 1,0 4-185,7 1-135,0 21-179,0-32-89,0-8-34,0-12-45,0-11-90,1-11 90,1-7 67,4-4 101,7-7-145,5-9-12,9-11-11,17-22-56,-8 11 56,11-7 0,-14 22-23,-2 7 23,2 7 0,-1 3-22,19 5 44,-15 5-22,13 5 45,-20 9-418,-5 7 407,-3 2-12,-7 2 0,-4 1 1,-5-1 44,-3 1 56,-6-1 0,-7 1 1,-8-3 44,-7 0-56,-4-1-90,-1-5 452,-2-2-452,0-5 23,-1-5-45,2-5-145,1-3-236,4-2-2756,-1-7 111,14-5-190,1-10 79,18-8 3137,10-3 0,-7 13 0,7 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22:25.809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11 372 11280,'-5'0'9830,"0"0"-8186,5 0-1196,0 0 762,10 0-717,4 0-101,12 0-3515,0 0 3236,1 0 55,10 0-101,-8-1 22,14-2-89,-23 1 23,0-1-1,-12 2-22,-6 1 3415,0 0-4928,-2 0-5603,1 0 1413,-1-1 5703,1 0 0,-1 0 0</inkml:trace>
  <inkml:trace contextRef="#ctx0" brushRef="#br0" timeOffset="1167">486 115 16019,'-9'-6'2623,"1"1"-1918,8 5 427,0 2-235,7 7-281,5 5-157,10 9-10,5 2-147,6 3-112,4 1-100,5 2-12,4 0-10,0 1-68,3-1 44,-3 1-21,26 22-1,-34-22 1,13 13-23,-43-29 44,-4 5 12,-13-7-11,-46 23 67,13-20-112,-33 11 23,35-20-23,3-3-45,-3 0 0,13-3 0,5-1-44,15-9 89,7-4-34,11-25 34,-2 4 0,13-14 0,-3 5-22,1-4 22,1-3-23,-3-2 46,-2 3-23,-3 2 0,-2-9-23,-5 17 68,0-7-45,-5 18 0,0 4 0,-1-2 0,0 8-45,-3 0 23,-5 12-1,-18 1 68,-16 4 22,-2 5-67,-2 3-22,10 7 0,3-1-46,-2 2-794,3 0-2702,4 0-1377,6 2-224,10 2 5165,5 2 0,6-9 0,1-3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22:28.227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 26 10395,'5'0'6084,"0"0"-4571,-5 0 4145,0 0-4638,7-1-147,1-2-233,9 0-47,1 0-111,2 2-45,5-1-101,0 1-56,5 1-78,0 0-44,1 0-158,-2 0 0,8 0 0,-10 0 0,5 0 0,-13 0 0,-1 0 0,-2 0 0,-2 0 0,-2 0 0,-4 0 0,-2 0-1043,-4 0-5120,-1 0-100,3 0-248,1 0 6511,5-5 0,-4 4 0,-1-4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22:29.587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111 181 17778,'18'-68'2555,"4"11"-1961,3 45-179,5 0 22,4 2-56,1 2-23,1 1-111,-1 3-90,-2 2-34,-4 1-11,-4 1 11,-7 3 90,-3 8-11,-5 8 213,-3 11-90,-4 5-45,-3 3 22,0 3-3425,-6-1 3336,-4 2-184,-17 13 0,-6 2 16,-6 9-1076,1-5 1,0-2 1097,-4-9-239,1-4 172,0-8-22,4-8 22,4-7 2042,5-6-2042,7-9 407,4-3-474,5-4 3279,2-8-3369,3-10 377,3-15-378,2-10-44,2-8-10,9 0 77,0 2 68,9 7-11,-2 10-34,4 8 89,-5 13 23,2 3 0,-2 7 90,1 11-90,3 4 0,4 13 45,1 5-898,5 2 920,2 0 135,2-1 33,-1-4 247,12 6-302,-13-14-1,8 3-179,-16-14 22,-2-4-22,-2-1-22,-3-2 930,0-2-1087,-1-1-830,3-2-1646,4-8-1951,1-6-1298,4-9 5904,0-4 0,-12 13 0,-3 2 0</inkml:trace>
  <inkml:trace contextRef="#ctx0" brushRef="#br0" timeOffset="820">882 351 10933,'-6'0'8067,"-3"0"-7047,8 0-68,-2 0 236,8 0-448,3 0-203,8 0-44,1 0 157,22 0-583,-14 0-22,13 0 0,-21 0-23,-2 0-22,-3 0 0,-1 0 0,-3 0-44,0 0-1,-4 0-157,0 0-3070,-1 0-4807,0 0 8079,-1 0 0,0 0 0,-1 0 0</inkml:trace>
  <inkml:trace contextRef="#ctx0" brushRef="#br0" timeOffset="1269">865 622 11346,'65'-17'2006,"-9"4"985,-37 11-2779,0 2 1343,-4 0-1488,1-1 860,-3 0-927,0 0 3369,-2-1-3436,-3 2-168,-2-1-807,1 1-1367,-4 0-1176,3-1-136,0-2-694,1-3 4415,2 0 0,-5 1 0,0 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22:32.127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0 361 19953,'1'-1'3305,"7"-1"-2611,15-2-88,8-1-125,0 1-21,2-1-213,2-1-57,-3 3-123,0-2-67,-4 2 0,-6 1 0,-5 1-44,-5 1-24,-5 0-144,-3 0-562,-2 0-806,0 0-964,2 0-649,2 0-157,1-2 168,2-3 268,0-3 2914,-1-1 0,-3 4 0,-2 0 0</inkml:trace>
  <inkml:trace contextRef="#ctx0" brushRef="#br0" timeOffset="397">488 35 10865,'0'-5'6947,"0"1"-2331,-3 52-3954,2-18-124,-2 41 112,3-28-236,0 4-156,4 0-79,2 1 146,7 20-191,-3-21-111,1 10-23,-7-31 0,-1-6-23,0-9-44,-2-4-191,0-5-447,-1-1-8270,0-1 5075,0-6 259,0-6 3641,0-9 0,0 8 0,0 1 0</inkml:trace>
  <inkml:trace contextRef="#ctx0" brushRef="#br0" timeOffset="1145">809 12 9913,'0'-6'4224,"0"1"-3058,0 5-405,-19 10 214,13-1-124,-17 9 741,14 5-897,1-2 1388,-8 35-1634,9-23-46,-4 23-22,9-25-202,1-1-55,1 0-12,0-1-90,0-1 68,3-2 0,7 9-79,1-10 11,7 7 46,-3-14-68,3-2 44,1-1 46,2-5 78,3-1-101,1-4 157,4-1-33,0-2-79,-1-2 22,1 0-56,-2-1-10,-1-5-24,1-4 24,-3-5-1,0-4 23,-4-1-45,-2-2 33,-1-3-3447,-4-3 3391,1-4-22,-4-1 67,-1-1-44,-2 0-23,-3 0 0,-2-12 0,-1 13 3392,-1-6-3415,-13 8 1,2 10 22,-14-5-67,5 10 33,-3 2 34,-1 1-45,-1 5-22,-1 1 22,-17 5 22,8 0-3458,-13 2 3346,14 2-145,-1 4-313,2 7-3121,0 4 1248,3 8-1164,0 5-5603,-2 28 9233,10-8 0,3-3 0,13-25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22:42.442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13 388 11101,'-7'-1'3922,"1"0"-2466,6 1 1379,0 0-1267,6-1-111,6 2-191,8 0-358,8 2-102,4 0-144,5-1-270,5-2 34,4 0-292,0-3-56,-5-2-78,-8 0 0,-12-2-67,-8 5-258,-6 0-997,-2 1-8509,11-16 8008,-5 8 1,5-9-1,-11 14 1</inkml:trace>
  <inkml:trace contextRef="#ctx0" brushRef="#br0" timeOffset="367">590 11 10742,'0'-6'4112,"0"2"-2296,0 4-292,0 0 100,0 52-212,0-18-236,0 47-122,0-30-427,0 1-89,0 0-303,0 0 79,0-4-146,0-3-123,0-5-1,1-5-44,-1-6-22,1-7-168,-1-5-1211,0-4-1882,0-7-1277,0-2-326,3-3 4886,2-2 0,0 1 0,-1-1 0</inkml:trace>
  <inkml:trace contextRef="#ctx0" brushRef="#br0" timeOffset="1037">912 84 10765,'-7'0'3562,"1"0"-2564,6 0 1299,0 0-1356,-22 6 1031,7 15-896,-14 1-214,15 11-290,5-6 11,3 1-169,3 2-89,1 0 280,2 25-448,4-20-67,3 18 33,7-29 11,1-2 24,5-3 32,1-2-11,14-2-111,-8-7-46,10-2 45,-13-6-22,1-3-23,0-7 1,-1-6-1,0-10-3391,-1-3 3391,-3-1-2290,-3-4 2301,-3 1-10,-5-1-23,-3-2 0,-3 4-45,-3-2 2313,0 2-2268,0 3 0,-6-1 3392,-3 6-3448,-19-7 56,3 11 0,-28 0-67,19 15 22,-14 2-751,-4 13 224,11 4-5704,-33 29 3206,30-5-1071,-11 17-521,19-10 4644,4 5 0,13-22 0,6-4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22:41.609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73 11 10328,'-3'0'3664,"0"0"-2331,3 0 2017,0 0-1893,19 0-292,-5 0-302,17 0-34,-11 0-336,0 0-303,-1-1 1,-2 0-169,-4-1-22,-4 0 0,-5 1-123,-2 0-4449,-2 0 68,0 0 280,0 1 4224,-7-1 0,5 1 0,-6 0 0</inkml:trace>
  <inkml:trace contextRef="#ctx0" brushRef="#br0" timeOffset="334">7 207 11078,'-3'1'5289,"0"0"-3788,3-1 729,0 0-1468,41 0 45,-20 0-169,33-1-301,-30-1-12,-2-2-224,-1-2-34,-1 0-45,-1-1-22,-3 1-67,-3-1-595,-1 0-1645,-1-2-2075,0-2-458,3-3 4840,1-2 0,-7 7 0,0 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22:40.408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6 545 20826,'-5'20'3497,"6"-6"-2097,41-10-985,-9-3-46,13-2-189,-15-4-46,-3-1-112,-5-3 1,-4 3-46,-6 2-66,-3 1-415,-4 1-1076,-4-1-1289,2-3-1400,-2 0-527,4-4 550,2 1 4246,2-2 0,-4 5 0,-2 1 0</inkml:trace>
  <inkml:trace contextRef="#ctx0" brushRef="#br0" timeOffset="780">485 152 18922,'-3'14'3484,"8"2"-2240,16 16-852,3-5 57,11 9-113,-5-8-191,2 0-10,2 1-23,1-1-112,-4 1-3392,-2-4 3414,-5 2-44,-4-1 22,-3-1-68,-3 0 68,-5-6-134,-4-2-56,-3-4 3447,-2-2-3346,-9 1-1,-4 0-123,-14-1-112,-3-1 90,-3-2-45,0-5 78,2-1 101,3-2-33,4 0-3381,6-3 3403,3-3-34,4-4-45,4-4 23,1-4 56,2-5 56,2-5 11,1-6 3437,1-4-3392,1-1 0,4-2 0,3 2 0,5 0 0,1 3 45,3 2-23,0 2-22,3 2 0,-1 3 0,0 1 23,-1 3-12,-5 2-11,-1 3 0,-3 2 89,-4-3-66,-2 7-23,-2-3-67,-12 4 67,-3 5 0,-11 0-3392,-1 5 3336,-3 5 56,-3 6-90,-2 6-2637,1 5 93,3 5-3018,10-1 1753,8 1 4278,8-1 0,4-11 1,0-4-1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22:10.157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85 118 8916,'0'-4'2992,"0"1"-2040,0 3 6566,0 0-6722,-1-1-191,1-3-213,0-5-45,11-4-100,23-14-135,-1 9 0,29-8-78,-29 19 33,7 2-22,-19 5 123,-4 0-56,-3 6 145,-5 7 282,-3 33-237,-5-3-145,-12 22-112,-6-13 22,-10-1-67,-13 4 0,13-18-23,-3-3 1,19-23-68,6-7 90,3-2-156,1-2-192,1-4 326,8-8 11,7-9 11,10-6-23,7-2-67,-1 8 90,1 3-22,-2 9 22,-1 4-23,12 4 23,-11 3 23,7 5-23,-14 5 22,-2 8-22,-4 2 90,-4 5 11,-3 4-78,-4 2 156,-3 1 168,-3 13-157,-2-11-10,-5 11 55,-3-14 225,-6 2-124,-4 1-101,-3-1 146,-4 0 101,-19 9-325,8-13-68,-16 3-89,15-17 0,-1-4-22,-15-6-157,12-3-393,-10-8-313,19-7-852,6-10-1501,4-5-1446,6-5-347,6-1 5031,6 2 0,4 14 0,2 5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22:39.076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11 412 8849,'-6'10'4391,"2"-1"-3304,4-9 1065,0 0 291,5 0-1412,6 0-158,7 0 13,5 0-125,3 0-166,2 0-103,6 0-234,1-2-79,1 0-33,-2-3-146,-3 3 0,-3 0 68,-6 2-46,-4 0-44,-5 0 22,-4 0-124,-1 0-55,-5 0-785,2 0-1568,-3 0-1525,2 0-435,0 0-349,4-1 4841,1-3 0,-2 2 0,-2-1 0</inkml:trace>
  <inkml:trace contextRef="#ctx0" brushRef="#br0" timeOffset="818">731 175 10226,'-9'-3'3855,"1"0"-3093,8 3 403,0 0-459,13-43 45,2 24 56,12-32-45,-4 36-202,-2 3 123,-1 2-201,-1 0-134,-2 6-57,-2 1-78,-3 2-23,0 3-44,-2 7-1,-1 7 1,-2 10 134,-3 8-89,-2 4 44,-2 6-67,0 2-22,-7 0 291,-11 19-336,-4-17 11,-9 14-68,3-22 1,-2-3-45,-2-4 23,-13 5-23,12-15 0,-9 2-45,18-15 0,2-5 23,6-1-23,5-4-123,1 0-11,4-9-202,0-7 78,3-8 46,1-8 10,2-1-11,1-2 45,5 2 68,2 3 89,7 4-79,0 6 135,1 6 23,2 4-23,-3 5-23,3 2 23,-1 2 0,2 4 67,3 9-67,2 8 23,2 10 55,0 6-55,0 1 66,0 0 180,11 7-34,-8-14-67,8 1-44,-12-17-124,0-6 23,-3-3-46,-1-3-45,-3-2-3954,7-10-337,-7-3-302,6-9 4661,-10-1 0,-5 10 0,-4 4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22:55.893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43 206 13756,'55'-78'1871,"-5"12"-1255,-15 48-156,-1 2-57,-3 4-78,-2 4 11,-1 2 147,9 4 536,-2 14-470,-4 5-466,-8 17 153,-16 5 136,-3 8-2,-3 4 0,-3 5 78,-18 24-135,-18 5-246,-9-2 318,-10-10-385,14-30 23,1-4-3382,4-6 3359,6-8-157,5-3 134,4-6-66,3-3-102,4-5-413,3-4-204,2-3 3450,3-4-3527,4-10 594,2-9-34,2-14 0,5-6 179,4-3 90,5 4-34,2 6 79,-1 10-11,-2 9 22,-2 7 22,0 5-22,0 2 67,1 1 57,3 1 1265,26 38-1552,-12-11 639,2 11 0,1 3-228,0 1 99,13 11-157,-14-25-22,1-6-145,-2-7-46,-2-7-21,-4-4-1346,7-7-660,-8-8-1099,7-9-672,-8-7-1098,1-4 5092,-1 2 1,-9 12 0,-4 5-1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22:56.261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5 54 10899,'-2'0'4538,"0"0"146,2 0-4024,20 0-211,-8-1-91,19-2-212,-14 0-56,1-1-57,-2-1-10,-1-1-46,-3 1-78,-3 1-683,-2-1-841,-3 3-840,0-1-437,-2-1-101,1 1-851,-2-1 3854,0 2 0,-1 2 0,0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22:56.664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11 50 9353,'-6'2'3809,"1"0"-2610,5-2 1994,0 0-1848,13 0-213,-1-2-56,12-1-191,-1-2-235,-1 1-224,2 0-34,-1 1-202,0-1-78,0 1-90,-3-1 12,-3 0-34,-4 0 0,-4 1-22,-3 2-169,-4 0-963,0 1-1849,-2 0-6219,0-3 9222,0 2 0,0-2 0,0 2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22:54.788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15 265 10137,'-8'0'3843,"1"0"-2677,7 0 1310,0 0-1199,6 0-78,9 0-201,10 0 66,9 0-257,4-4-169,1-1-201,-1-3-89,-4 0-135,-3 2-191,-6 2 23,-3 1-45,-5 1 22,0 1-44,-4 1-68,-2 0-212,-2 0-1121,-3 0-1054,0-2-1086,-3-1 67,-1-2 258,-1-3 3238,-1 0 0,0 2 0,0 2 0</inkml:trace>
  <inkml:trace contextRef="#ctx0" brushRef="#br0" timeOffset="303">266 7 9913,'0'-3'3092,"0"0"-7665,0 3 5738,0 49 1247,0-18-1213,4 46 701,1-29-902,4 5-304,-1-3-391,0-2-225,-3-8-78,-1-5 0,-1-9 3036,-1-8-4851,0-5-1576,0-8-396,2-2-841,2-3 4628,2-1 0,-2 1 0,-1-1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22:53.207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11 488 10193,'-6'0'3799,"1"0"-2623,5 0 4460,0 0-4415,4 5-89,8-4-269,8 4-213,9-5-213,3 0-180,1 0-145,-1-1-67,-1-1-45,-3-1 0,-5-1-67,-3 2-303,-5 0-1176,-3 2-1379,-4-2-738,1 2-327,-1-2 304,4 1 3686,2-2 0,-6 1 0,0 0 0</inkml:trace>
  <inkml:trace contextRef="#ctx0" brushRef="#br0" timeOffset="750">507 218 10641,'-5'0'4527,"2"0"-3552,3 0 470,0 0-414,0 13-123,6 2-236,4 13-112,8 2-67,2 1-89,2 4-35,1 1-3503,2 1 3426,1-1-180,-1-3-45,2-1-2324,-3-3 2302,0-3-45,-2 0-23,-2-3 23,0 0 2291,-3-1-2291,-3-1 0,-4-2 22,-3 1 3393,-4-1-3370,-2 2-23,-7 1 0,-7 0-22,-10-2 0,-9-3-324,-18-2 222,14-8-88,-10-2-236,22-6-78,3-9-135,5-9 516,5-11-56,5-10 22,4-30-3280,8 13 3415,4-16 44,7 25-56,3 7 12,0 3 22,-1 4 34,-1 3-34,10-11-34,-9 12 34,8-11 3392,-9 11-3392,-1 0 0,-2-1 0,-5 0 22,-1 2-10,-6 0-12,-1 3-236,-9-6 180,-6 10 56,-8-1-44,-10 14-12,-3 6 33,-6 7-22,-3 10-145,0 5-774,1 9-1468,5 1-4122,0 16 6554,19-12 0,1-3 0,17-17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22:57.628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24 437 10159,'-10'4'9244,"4"-1"-8269,2-3 639,3 0-897,0 0 1501,0 0-1826,7 0 12,4 0 11,8 0-46,4 0 35,4 0-12,4 0 0,4-3-78,4-1-135,0-2 258,16-2-391,-15 2-46,8 0 0,-17 1 0,-6 3 0,-1 0 0,-6 1 0,-6 1 0,-2 0 0,-6 0 0,-1 0 0,-2 0-7789,1 0 1818,-8 0-697,-3 5 6668,-9 2 0,7-1 0,1-1 0</inkml:trace>
  <inkml:trace contextRef="#ctx0" brushRef="#br0" timeOffset="2479">878 5 10417,'0'-2'3261,"0"0"-269,0 2-2253,-2 0 415,-2 8 258,-4 10-213,-3 12-325,-1 9-45,-3 5-190,2 2-91,-2 2-222,4-2-136,0 0 57,3-5-169,2-2 56,2-1-44,1-3-68,0 0 90,2-2 34,-1-2-56,1 0 45,0-4-1,0 0-55,1-2 77,0-2-88,0-1-46,0-2 23,5-2 22,2-3-45,5-1 23,4-2 34,2-2-57,4-4 23,1-3-45,3-1 0,0-2 22,1 0-22,-1 0 0,-3 0 0,7-10-22,-1-9-79,-1-5 79,-5-5-1,-8 4 46,-4-3-23,0-1 0,-3-1 0,-3-1-23,-3 0 1,-1-13 22,-1 12 0,-3-6-90,-2 17 68,-4 4-157,-3 6 111,0 1-55,-14 6 101,4 1-1,-12 8 1,4 9 22,-1 13-1128,-3 14 970,2 10-1683,8-6 1,2 3-1543,-13 30 1058,13-23 0,0 0-2258,-5 30 4583,2 2 0,12-37 0,4-10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23:16.615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 1 22092,'49'28'2970,"-3"-6"-2264,-20-17-291,2-3-247,-4-2-101,-2 0-67,-4 0-45,-4 0-123,-5 0-1110,-1 0-5848,-4-6 1681,-2 2 627,-1-2 4818,-2 3 0,1 3 0,-1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23:16.947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 82 15471,'51'1'9826,"37"-5"-9535,-47 2-77,37-7-382,-46 4-7609,-8-11 7777,-9-3 0,-14 5 0,-1 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23:17.619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11 612 11067,'-6'4'6409,"2"-2"-4807,4-2 2813,0 0-3373,32 3-78,-2-2-370,33 2-135,-8-5-78,5-2-33,-2-2-259,-4 0 46,-10 1-135,-8 3 22,-9 1-44,-10 1 22,-5 0-135,-6 0-224,-3 0-1131,-2 0-6600,-1-4 2398,0-5-67,1-8 5759,2-4 0,-1 8 0,0 3 0</inkml:trace>
  <inkml:trace contextRef="#ctx0" brushRef="#br0" timeOffset="678">735 16 9957,'5'-8'8886,"-1"1"-7172,-26 56-179,9-20-279,-16 42-4141,10-12 3434,8-14-156,-1 16 812,8-19-410,1 40-2655,2-7 1994,0 15-134,1-21 134,9-1-89,-1-17-45,10 13 2276,-3-24-2276,2-3 56,2-4-56,2-6 12,4-6-34,1-7 44,4-5-10,2-6 3380,2-1-3370,2-6-44,1-5 22,-1-6-12,-3-8-10,-4 0-45,-4-4 44,-4-1 1,-4-1-23,-5-1-67,-4-2-3392,-4 1 3414,-3-1 68,-1 0-191,-4-12 213,-2 12-515,-26-20 414,9 35 34,-17-6-23,12 31-67,-2 11-303,-4 14-828,-1 14-2361,0 9-923,1 9-20,2 6 4592,12-15 0,2-3 0,0-2 0,-2 18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22:12.874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7 15 12042,'-3'0'5736,"0"0"-3976,3 0 1344,0 0-2051,33 0 515,-2 0-2242,19 0 954,-14-1-123,-12-1-113,-5-1-44,-3 0 0,-6 0-22,-2 1-90,-5 1 540,0 1-2142,-3 0-8117,1 0 7837,-4 0 1,3 0 0,-3 0 0</inkml:trace>
  <inkml:trace contextRef="#ctx0" brushRef="#br0" timeOffset="413">67 177 20513,'24'-2'3462,"0"-2"-2767,-3-1-2541,1-1 2261,-2 3 1102,14-3-1383,-14 4 312,10-3-379,-20 5-67,0-2 23,-2 1 1170,-3 0-1394,-1-1-3957,-3 2-413,0-2-639,-1 1 5210,0-1 0,0 1 0,0 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23:14.590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12 437 9689,'-5'0'4202,"1"0"-3070,4 0 761,0 0-739,-2-16-112,6 4-3347,0-16 3134,10 9-522,4-4 287,7 2-190,3-1 44,18-2-68,5 9-178,-1 2 3306,4 15-3205,-26 10-68,3 8 247,-16 11-3009,-6 5 2819,-4 6-79,-3 3 78,-6 22-268,-6-11 44,-6 16 0,-21 1-67,5-20-112,-27 26 67,23-41-156,-9 1-147,20-23-44,3-8 3235,4-5-3235,0-9 44,2-9-44,2-10-146,2-11 113,6-6 43,2-4-77,4-21 381,6 19 55,2-9 23,4 29 34,-1 8-34,0 7-34,6 7 57,-1 8 201,19 33 11,-6-1 123,11 28 24,-6-11 10,3 1 33,4-1-100,1-1 113,4-4-136,-2-4 0,4-6-22,0-7-235,1-7 0,4-9 22,0-6-67,2-6 0,-3-12-112,-3-8-795,-6-13-4606,6-19-381,-17 11-179,4-9 6073,-18 21 0,-9 13 0,-3 6 0</inkml:trace>
  <inkml:trace contextRef="#ctx0" brushRef="#br0" timeOffset="688">959 584 22855,'-23'5'3126,"11"-1"-2051,25-3-279,14 0-68,13 0-637,7 0-91,10-1 0,3-1 0,2-3 0,-2-3 0,-6-1 0,-5-2 0,-7 4 0,-10-1 0,-8 4 0,-10 1 0,-6 0 0,-4 2 0,-2-1-752,-1 1-1993,0 0-1972,-1-2-5114,2 0 9241,1-1 0,-2 1 0,2 2 0</inkml:trace>
  <inkml:trace contextRef="#ctx0" brushRef="#br0" timeOffset="1470">1737 165 18073,'38'90'3731,"-1"-11"-2891,-4-46-212,2 1-292,4 1-56,1 0-213,1 1 0,-1-1 23,-4-1 683,-5 1-694,-3 13 185,-12-10-174,-3 6 45,-10-17-113,-6 3 394,-9-7-371,-9 4-45,-11-10-112,-5 0 67,-4-6 12,2-2-34,2-6-46,5-2-111,6-1-101,4-4 67,5-6-414,8-25 537,2-2-55,8-23 11,10 6 56,6-6 78,8 0 45,0 0-23,1 6 23,-1 3-44,11-11 21,-12 17 23,3-10 0,-14 20-22,-6 1-23,-2 1 45,-2 1-11,-3 4-79,0 2 90,-5 5-157,-7 2 124,-26 4 66,2 6-10,-16 3-23,10 6-56,3 8-56,1 6-404,5 10-1624,6 5-953,6 6-1243,7 4 4336,8 26 0,3-34 0,3 11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3:18:54.50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 1 10002,'-2'105'4915,"0"-57"0,2 8-3627,3 15 0,1 21 0,2 7 0,0-3 0,-1-17-1137,0 8 1,0-1-985,0-7 1,1 16-1,1 3 1,0-7 0,0-20 944,1-14 0,0-6-710,2 24 0,0 2 643,-1-17 0,-1 3-1,0 14 1,-1 9 0,-1-16-45,0-2-759,-2 3 1,-1-15 713,-3-50-526,0-3-4400,1-12 545,-1-17 4842,-4-63 0,3 47 1,-4-32-1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3:18:55.39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60 64 8030,'-7'2'3373,"1"0"-2678,6-2 89,0 0 460,-23 48 694,18 8-1377,-13 9 156,29-11-348,5-46-122,12-1-247,-5-18-101,5-5-538,-9-21 471,-8 10 34,-3-10 33,-9 15-3302,-6 1 3381,-4 3 22,-4 4 89,0 5 90,3 4-44,1 3 122,0 1-111,3 1 3257,-1 0-3291,6 5-45,2 4 23,0 8 236,3 8-192,5-6-44,4-1-68,5-12 45,1-4 34,3-1-964,30-49 773,-30 23 79,17-37 11,-44 39 101,-7 6 11,-8 5-2230,-23 11-1871,26 12-560,-11 11 4549,36 9 0,-3-14 0,3-3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3:18:56.46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14 363 10709,'-8'-1'8739,"3"0"-7775,27 36-79,1 2-134,25 38 168,-5-3-303,6 9-302,-26-40 0,3 7 335,9 29 1,5 14 0,-3-7-1599,-5-14 1,1 1 1015,4 13 0,3 10 0,-4-14-115,-11-27 1,1-4 136,24 37 1,0 0-1363,-18-34 0,-1-1 1284,17 28 0,-1-5 12,-5-10-1,-6-6 1,-5-9 1318,-6-10-1296,-7-9 164,-5-10-209,-4-7 3347,-6-5-3347,1-5-90,-2 0 12,0-3-236,3 1 113,4-9 178,8-16 23,10-23-17,-2-9 1,-1-6 4,-5 13 1,0-4-27,0-9 1,1-8 0,-2 5 14,-5 6 1,-1 2 0,3-19 0,-1 1-23,1-24-1674,-9 49 1,1-1 1589,0-2 0,0-2-1151,0-3 0,1-2 1129,0-1 0,1-1-815,0-1 0,1 0 876,0 3 1,1 1 38,-1 5 1,1-1 28,2-10 0,0 4 1583,0-10-1561,3-12 2269,-7 40-2314,0 8 3414,7-13-3391,-2 11 44,1 3-22,-2 6 0,-3 6 0,-5 9-22,-3 7 0,-2 2-438,0 2-7708,0 1 3518,0 5-213,0 10 4015,1 6 0,-1-4 0,1-3 0</inkml:trace>
  <inkml:trace contextRef="#ctx0" brushRef="#br0" timeOffset="1287">2019 2645 9185,'33'-71'4915,"-2"-14"0,2-11-4155,-11 33 1,1 0 0,0-4-2629,7-24 0,0-6 0,-4 9 1868,-4 3 0,-2 6-6,0-1 1,-3 4 709,-6 22 1,-1 0-700,4-25 1,0-4-12,0-1 1,1 0 423,-1 2 1,1 0-427,-2 14 1,2-1-1,-2 8 8,5-28 22,-4 25 1,-1 4-12,-5 9-11,-3 8 23,-2 6 44,0 3-67,1 2 3347,1-1-3347,1 0 22,2 2 1,1 0-46,-3 12 68,-1 3-90,-4 11 68,0 1-23,0 3 22,2-1-44,-2 2-23,1 0 45,-1 0 717,0 0-717,5 2 527,5 10-169,12 11 158,10 16-124,8 11-56,-7-6 0,1 3 79,20 27-264,-18-23 0,0 0 95,15 23 281,-3 4 0,2 3-426,-19-29 0,1 2-1,13 24 1,7 12 0,-7-11-56,-14-22 0,-2-3 67,17 29 0,-1 1-90,-15-21 1,-3-4 44,12 31-17,-10-19 1,-1-1-6,-10-21 0,-2-2-45,17 44 44,-8-22-1864,-7-29 1820,0 0 45,3 0-23,2 1 1,-1 1-23,7 10 22,-10-15-89,5 5-23,-16-27-829,-1-2-111,-5-10 1169,-2-1-1921,0-1-682,-1-7-2298,0-16-236,0-20 4998,0-18 0,0 22 0,0 6 0</inkml:trace>
  <inkml:trace contextRef="#ctx0" brushRef="#br0" timeOffset="2118">2494 1542 9162,'1'5'6981,"0"-1"-5042,-1-4-1155,44 6-145,-16-5-113,43 5-344,-21-6 289,11-5-146,5 0 11,7-5 45,2 2-68,2 3-99,-2 1 469,-7 4-594,-8 0-21,5 0-24,-21 0-10,7 0-3081,-18 0 3203,16 0-480,-14 0 346,7-2-22,-20 0 23,-5 0-23,0-1 0,-3 0-45,-4 1-145,-5 1-1010,-3 0-1578,-2-2 3585,-55-18 1,41 13 0,-42-11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3:19:08.717"/>
    </inkml:context>
    <inkml:brush xml:id="br0">
      <inkml:brushProperty name="width" value="0.08571" units="cm"/>
      <inkml:brushProperty name="height" value="0.08571" units="cm"/>
      <inkml:brushProperty name="color" value="#FF0066"/>
    </inkml:brush>
    <inkml:brush xml:id="br1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12977 45 10316,'4'-9'5647,"-2"2"-4392,-2 7 225,0 0-237,6 55-235,-3-8-184,1 21 0,0 7-555,-2-26 0,0 3 365,2 26 1,3 12 0,-1-7-2079,0-11 0,0-1 1582,2 5 1,1 5 0,0-8-2,-1-8 1,1-2 69,4 24 0,1-1-162,-5-23 0,0-1 11,3 15 0,0-4-790,2 10 801,1-9 22,-2-9 91,6 22-90,-7-19-1950,1 15 1984,-8-28-102,-4-3 525,-1-5-503,0-2-1499,0-1 1500,0 0 422,0 40-444,0-30-1,0 25 1698,0-44-1697,-1 2 1677,0-19-1767,0 2 3414,0-18-8445,1-1 2442,0-12-840,0-8-4165,0-15 4086,0-6 3575,1 1 0,-1 16 0,1 8 0</inkml:trace>
  <inkml:trace contextRef="#ctx0" brushRef="#br0" timeOffset="776">12787 2231 9431,'3'-3'6185,"-1"1"-2240,27 78-3273,-11-42-2224,3 14 0,3-1 2213,5-11 900,13 16 0,4 8-1018,-11-8 1,-1 1-500,11 9 1,-1-3 67,10 25-101,-35-63 687,19 12-698,-22-20-22,8 6-23,-17-15-34,-3-2 2075,-3-2-2197,3 0 156,0 0-33,5-6 78,4-14 0,7-16 0,4-18 0,3-13 22,0-8-44,1-5-12,-9 21 0,0 1-596,8-27 630,-9 30 0,-1 2 0,6-12 45,8-18-67,-8 26-3162,5-9 3184,-12 37 45,-5 10-11,-2 11 11,-5 5-23,2 3-44,-4 0 421,0 0-433,-1 0-294,0 0-2949,1 0 0,0 0 0</inkml:trace>
  <inkml:trace contextRef="#ctx0" brushRef="#br1" timeOffset="-31544">2119 1217 12288,'-68'-101'1176,"21"41"1,3 6-1043,6 14-122,-23-22 77,-10 1 46,22 24-56,-32-16-4196,29 33 4262,-3 4-44,-2 4 960,3 3-904,1 2-56,6 4 33,-20 1-100,17 2-34,-16 0 11,16 2-22,-1 5 11,-3 5-11,3 5 11,1 1-23,-18 13-2245,14-4 2223,-16 17 45,19-7 2280,-1 6-2258,-1 3 12,1 2 50,4 1 0,0 1-2342,-13 15 2354,6-1 0,2 1-29,10-5-1573,-8 20 1596,26-27 1333,4 0-1356,4 1-56,2 3 123,1 4 1720,-3 38-1686,6-18-135,5-25 1,1-1 157,-1 29-35,3 1-66,1 1 123,0-1-33,2 1 10,0-2-112,0-5 121,0-3-132,0-7-2024,3-4 1968,6-2 45,5-4 414,8-3-437,3-4-22,5 0 57,3-1 2200,4 4-2234,3-1 66,22 23-100,-12-21 0,16 13 17,-8-23 0,0-5-51,8 3 1719,-9-4 0,-1-5-1707,-12-14-1,-3-1 46,39-1 21,-25-8-44,34-2 34,-33-9-3288,4 0 3254,0-2-22,20-8 22,-23 1-112,10-7-224,-32 3-34,-3 1-381,-4-3 2391,-1-4-1640,14-44 0,-23 39 0,8-29 0</inkml:trace>
  <inkml:trace contextRef="#ctx0" brushRef="#br1" timeOffset="-30114">2955 1718 11067,'-161'327'3276,"117"-238"1,3-3 0,11-2-3170,16-10 0,8-2 1,5-7-103,2-9 1,5-3 195,5 28 1,6-2-129,2-28 0,3-3-45,0 2 0,3 0 5,24 15 1,2-4-34,6-1 0,-11-15 0,1-3-45,18-1 45,2-17-3369,1-4 3413,-3-21-21,-15-16-34,4-9 33,-4-10 0,2-6-16,-11 6 0,0 0-6,9-8 0,-2-1-51,-11-1 1,-6 3 27,6-11-2286,1-17 2298,-13 18-79,-4 0 2332,-4-1-2298,-3 5-22,-5-2 56,-4 4-23,-3-2-56,-2 1 56,-2-2-89,-21-42 67,7 33 1993,-21-28-1959,11 46-35,-3 2 23,-2 2-2880,-4 2 2902,1 1-292,-3 5 293,1 3 954,2 3-932,-1 4-67,-41-2-1025,22 15 1,-3 2 1074,5-1 0,-3 2-34,-27 8 1,5 3 1774,13 2-2391,14-3 1,-2 10-3867,-4 38 1,7 8-268,-16 7 4800,11 6 0,9-5 0,26-33 0,4-11 0</inkml:trace>
  <inkml:trace contextRef="#ctx0" brushRef="#br1" timeOffset="-28344">4194 3438 8714,'2'5'2420,"0"-1"4191,-1-17-5334,-1-33-5181,1-7 4129,-1-26 881,0 11-916,0-1-44,0-2-23,0-2-2257,0-2 2235,0-2 44,0 21 1,0 0 1910,0-31-2028,0 30 0,0 1-28,0-23 24,-2-4-24,1-2 0,-1 0-194,1 7 194,1-5-2123,0 30 2168,0-7 2079,0 38-2124,0 3 348,0 13-348,0 4 179,0 1-179,1-1 3246,0 2-3291,3-1-56,6 1 101,9 1 68,11 11 55,11 10-22,10 19 168,8 13-90,7 11-1746,-31-29 0,1 1 1617,2 2 1,1 1-52,-2-1 0,3 3 102,13 17 0,0 2-79,-13-16 1,-2 2-1,11 12 1,-3 0 44,9 18 12,-4-6-12,-5-7 0,14 10-11,2-7-33,-3-7-23,4-9 0,-33-34 22,0-1-22,-18-13 45,-4-2 78,-2-1 3264,-2-12-3264,-1-13 298,0-23-354,-2-19-90,-4 2 1,-1-3 22,-1 12 0,-2-2-11,-2-21 0,-1 0 11,-1 18 0,-1 4-858,0-1 1,1 1 840,0 2 0,0-1 17,0 4 0,1 1-22,-7-44-2802,1 10 2824,4 7-1889,4 2 1799,5 15 1,1-2 711,0-26-678,2 30 0,2 3-1517,2 0 1337,2 20-100,-3 16 968,-1 11-632,-2-3 0,0 9 0,0-5 0</inkml:trace>
  <inkml:trace contextRef="#ctx0" brushRef="#br1" timeOffset="-26077">6010 3884 9442,'-43'-523'983,"34"440"0,0-10 0,-2-5 0,0-4 0,0-1 0,0 3 0,0 5 0,1 7 0,1 12 0,2 13 209,-4-28 0,-1 6-1024,-55-425-4050,67 510 3971,0 0 793,0-3-882,0 2 34,0-3-12,0 4 113,0-1-135,5 6 146,9 10 134,13 14 146,13 16-57,11 10-134,2 7-2155,2 2 2177,-4 2 12,-1-4-1573,-5-2 1444,-10-14 0,0 0 1422,8 9-1484,-13-14 1,1-1 78,15 10-34,-12-12-100,12 9 22,-16-18-1,-2-4 2292,4 4-2336,-12-13 0,2 0 0,-12-12 0,-3-2 0,2-2 3414,-3-4-3279,7-14-68,3-14-67,7-20 0,12-37 0,-7 18-22,5-18 22,-14 33-23,0 2 23,1 3-22,3-1 22,2-1-45,3-4-45,6-5 34,-6 18 0,0 1 34,17-21 22,-11 18 0,-1 3 0,0 2 0,1-2-45,-13 19 45,-11 11-56,2 1 34,-10 10-1,1-1-21,-3 2-136,1 1 180,3 4 67,1 9 90,6 15-3336,0 15 3381,0 16 78,0 9-79,-2 10-21,1 5 55,0 4 34,3 5-2380,1 3 2167,-7-45 0,1 1 1106,-1 0 0,1 0-1117,-2 1 0,1-1-2314,7 47 2359,-3-4-79,-3-37 0,0 1 45,2 0 0,0-1-23,0-3 1,-1-2 581,12 39-592,-8-40-23,-2-6 0,3 1 2528,-5-16-2864,3 3-427,-8-23-805,-1-3 1531,-2-6-9794,0-30 9543,-1-6 1,0-2-1,0 9 1</inkml:trace>
  <inkml:trace contextRef="#ctx0" brushRef="#br1" timeOffset="-24565">7859 1622 7078,'-61'369'1228,"89"-296"1,18 6 0,13 3 0,9 0-1,2-3 1,-1-6 0,-7-10 0,-12-12 2198,19 14 0,7-11-3427,-2-4 0,23 15 0,10 2 0,-4-8 0,-17-18 0,-30-29-5639,-17-58 5661,6-16-89,-3-27 1473,-10 16-1406,-7-13 0,-19 36-1417,-3-2 1305,-3-15 0,-3-4 5,-5-8 28,0-4 1,-3-1 2311,-12 1-2273,-1 3 1,-1 0 39,-1 2 0,4 15 0,2 6 3354,6 27-3354,2 2 115,2 5-227,-1-5 67,5 12-78,-3-8 78,6 20-359,2 1-9008,0 3 9412,2 12 0,-1-8 0,1 9 0</inkml:trace>
  <inkml:trace contextRef="#ctx0" brushRef="#br1" timeOffset="-17902">11038 3095 7100,'-7'1'1423,"1"0"-918,6-1 2711,0 0-1368,-1-2-1411,1-1 101,-1-2 146,5-13-382,4-6 281,17-48-2175,-1 10 1727,9-31-23,-7 19-79,0-8-2819,3-10 2786,-14 41 0,1-1-940,0-2 1,0-3 961,5-25 1,0 0 40,-8 22 1,0 0-53,2-15 0,-3 3 23,-4-11-34,-5 10 67,-2 10-157,0 6 2038,0 8-1971,2 4 993,0-15-970,0 18 34,2-16-34,-2 33 0,0 5 0,0 12-11,-1 4 11,-1 2 3425,0 1-3391,0 1-1,0 0-21,2 0 55,1 5 22,3 9 203,8 12-12,6 14 78,12 21 1,3 5-202,4 12-73,-2-7 0,-2 0-1600,-4 2 1708,2 5-2807,-3 4 2738,0-2-5,-11-30 0,0 2-34,2-3 1,1-1-13,-1 1 1,1-1-17,5 7 0,0-3 45,6 10-56,7 13 838,-16-31-883,-4-5 33,-4-7-10,-3-6-23,-3-7 11,0-2-111,-5-9-404,-1-1-841,-4-7-3530,-1 0 874,0-3 4849,0-11 0,0 7 0,0-7 0</inkml:trace>
  <inkml:trace contextRef="#ctx0" brushRef="#br1" timeOffset="-17136">11159 2404 10989,'-4'-2'616,"1"0"-471,2 2 2656,0 0-2072,10 0-169,9 0-78,14 3-34,14 0-1409,6 1 1173,6-1-781,-1-1 759,-1-2 57,-6 2 11,-4-2-146,-4 1 280,14-1 890,-16 0-1092,13 0 788,-20 0-788,0-1 158,19-3-270,-24 1-44,11-3 33,-29 5-44,-3 0-23,-4 1 11,-1 0-8146,-2 0 2253,-7-7 5882,-8-5 0,5 2 0,-3-1 0</inkml:trace>
  <inkml:trace contextRef="#ctx0" brushRef="#br0" timeOffset="-2047">10263 2955 2842,'-28'48'2307,"4"-10"875,24-37-224,-1-1-1291,1-7-1466,0-5 939,0-15-747,-1-13 3301,-2-15-3515,-1-13-313,-2-9 268,-1-11-1711,3 14 0,0-3 1588,0 13 1,1-1 4,-2-23 1,1 0-1109,0 24 0,0 2 1114,0 2 1,-1 1-737,1 4 1,-2 0 713,0 0 0,0 1 68,0-1 0,0-4-68,-2-27 0,0-1 11,4 21 1,-1-1 752,1-17 0,0 3-686,3-19 40,1 28 0,0 1 39,0-19-157,0 26 0,0 3 2324,0-6-2324,0-1 45,0 4-11,0 7 11,0 9 3503,0 8-3324,0 11 157,0 3 34,0 11-269,1 6-146,1 6 101,0 3-942,-1 0-6913,1 0 4326,-1 0 3428,0 4 0,0-3 0,-1 3 0</inkml:trace>
  <inkml:trace contextRef="#ctx0" brushRef="#br0" timeOffset="-986">9592 1085 12949,'1'-28'3609,"7"-7"-3329,11-11-135,7-7-4894,-1-5 4917,1 1 1023,-1-1-676,-3 2 1,0-3-180,7-23-292,-8 26 1,-2 2 783,0-3-772,-4 16-218,5-19 162,-5 14 2713,3-8-2691,-8 24 266,4-2-209,-7 14-1,2 0 90,-7 14 240,0 3-139,-1 0 1456,-1 0-1658,2 0 79,2 1 212,5 5 1,6 6-56,5 6-57,3 5 57,4 4-23,1 3 45,3 5-45,2 3 101,10 10 0,2 3-202,5 5-84,-4-4 0,-2-3-522,-9-12 607,-1-2 11,-3-6 10,-3-5 46,4 3-102,-13-11-100,3 2-23,-13-10 562,-1-3-539,-2-1-45,-3-1-22,-1 0 22,0-2-1771,-2 2-6733,2-2 3215,0 1 5289,-1-8 0,0 5 0,-1-5 0</inkml:trace>
  <inkml:trace contextRef="#ctx0" brushRef="#br0" timeOffset="18490">9936 292 8523,'-122'311'1247,"88"-212"1,1-2 0,9-48-1035,14-52-180,22-49-4295,3-3 4217,14-39 435,-7 38 1,1 1-481,12-32-1106,-12 31 1,-1 1 1094,6-15-1159,-2 7 1260,-7 14 1014,-2 15-1014,-9 14-89,-3 11 100,-24 44-11,-6 10 11,3-3 0,-1 5 17,-1-1 0,0 0-146,0 2 1,0 1 218,0-2 0,0 1 243,-4 10 0,1-3-221,-8 19-132,0 5 65,24-47 1995,5-14-2063,5-10 3145,1-6-2864,11-17 584,8-13-763,15-29-57,11-18 27,-1-1 1,1-2-84,-18 33 1,0 2 0,16-29 0,-4 11 22,-21 36 123,-33 68-78,-10 6-1,-1 2 1,-2 2 45,-14 21-3393,2-3 3415,1-8-2302,8-8 2202,5-14-46,9-10-123,10-17 157,3-6 67,8-23 34,8-11-67,10-26-29,16-21 1,1-3 2296,-4 4-2302,0 5 0,-7 12-56,-23 43 45,-5 12 11,-1 12 78,-32 48-2257,1 9 2364,-7 3 0,-2 3-84,17-29 0,2-1-68,-6 10 1,2-4-34,7-4-146,8-19 23,7-14 123,3-9 90,7-15 66,6-11-77,10-20-34,8-16-22,6-11-23,-11 21 0,2-3 1128,-1 1 1,0 1-1135,-1 0 1,-1 2-29,16-34 56,-1-1-10,-18 37-12,7-12-124,-25 59 203,-15 25-79,-10 31 89,-13 24-1162,17-36 1,-1 1 1240,-17 45-78,5-12-34,5-2-56,10-34 0,6-4 0,8-32 33,2-4 2292,0-4-2325,0-1-213,0-16 202,7-15-56,9-26-45,14-18 0,9 7 0,4-1 112,6-11 11,-6 17 0,-3 9 23,-19 30 22,-3 2 3436,-15 20-3133,-2 1-270,-8 10-16,-31 51 0,-9 15 61,-6 6-22,10-14 0,-6 12 0,7-14-123,-1 2 56,-4 5-11,40-61 44,5-10-11,-1 1-56,-3 3-11,2-2-112,0-1-11,4-2 123,2-12 45,11-13-112,21-41 0,6-8 67,5-4-12,0 0 1,-2 6 11,-11 22 0,-4 8 23,-5 11-124,-6 8 101,-9 18 33,-13 20 12,-13 23 0,-13 23 22,-7 15 90,-4 7 45,1-3-85,14-30 1,1-1-118,-11 17 0,-8 10 0,21-35 12,1-8-12,6-6 0,3-9 0,6-8-12,4-6-133,3-3 369,13-20-123,8-10-34,14-29-67,6-11 33,-2-8 1,-4 2-34,-6 6 34,-4 10-34,-6 7 0,-1 5 0,6-15 22,-5 16-22,6-13 0,-6 23 11,4-5 12,-6 17-12,-1-1 90,-9 19 78,-4 4-112,0 2-45,-1 0-22,2 0 34,4 0 145,4 0 46,7 3-23,5 5 134,2 8-135,2 4 12,-2 5-23,0 3 23,2 2 281,21 19 122,-7-9-432,-2-8 1,3 1-6,23 17-111,2-2-68,-6 0 0,-34-26 34,2 4 78,-22-19 493,-2-2-549,-21-20-56,-23-19-45,-6-7 34,-17-14-23,21 13 0,1-2-10,-27-25 32,28 26 1,2 3-134,-8-4 44,21 26 0,6 7 11,5 6-89,3 4 89,5 1-257,1 0 89,3 2 236,9 15 44,6 12-22,11 18 79,7 8-1258,19 21 1224,-10-21-616,12 8 650,-17-31-99,-5-8 42,-3-6 34,-8-6 34,-6-4 44,-5-3 1183,-5-3-1093,-2-1 1091,-2-1-1192,-10-11-3436,-6-5 3313,-13-16 0,-6-5-11,-29-29 11,11 15-45,-17-17 45,25 27-112,7 6-11,9 8-68,9 11-302,8 6 1364,6 7-3896,4 2 3025,1 15 0,1-11 0,0 11 0</inkml:trace>
  <inkml:trace contextRef="#ctx0" brushRef="#br0" timeOffset="26459">12687 2645 7336,'298'88'4915,"-238"-108"0,-4 4-3146,13 51 0,3 22 0,-34-32-1971,-57-58 1,-20-19 106,-1-9 0,-3-3-157,-6-3 0,1 5 218,-4-6-11,-5-9-22,32 41 67,11 11-34,5 12-66,6 4-47,2 7-267,37 20 414,1 11 101,38 29 44,-9 11-10,-20-12 0,-2 1-1831,-13-16 0,-2 0 1696,7 11 0,-3-2-380,-1 1 403,-9-13 122,-5-14 169,-9-12-146,-4-7 22,-4-6 3155,-1-2-3345,-3-12-168,-9-10 606,-13-17-684,-15-11-23,-11-5 50,12 17 0,-3-5 96,-2-7 0,2-1 45,-24-21-68,14 2-190,48 63 157,23 60 414,2-6-134,0 2 0,1 3 78,13 17-78,-2-5-79,-7-14 45,-4-8-56,-12-20 34,-1-4 56,-8-14 292,1-2-393,-2-12-124,-3-14-179,-13-21-3402,-11-17 3514,-16-5 46,-4 1 44,-2 7 67,7 12-89,8 12 78,11 14 34,11 11 11,7 7 3252,4 7-3252,3 16-3073,9 14 3230,7 25-28,2-6 0,3 2-51,10 27-56,-12-29 1,1-3-23,2 2 0,-6-16 0,-5-12 34,-5-13 33,-5-5 78,-1-4 135,-2 0 3112,0-9-3392,-1-13-246,-12-20-34,-7-18 22,-14-10 169,-4-3-3337,3 4 3381,4 10 12,9 11-12,9 15-1719,5 15 1641,6 10-12,1 6 191,24 41 146,-1-3 38,11 17 1,2 5-84,11 19-96,-7-14 1,-1-1 2479,0 1-2519,6 3 23,-23-40 236,-3-11-214,-8-8 2773,7-4-2728,-2-12 11,12-11-67,3-19-11,7-17-45,2-15 44,1-9-88,-3-5 4,-14 27 1,-1-1-3420,10-25 3425,-10 24 1,-1 3 22,-1 9-2258,-1 1 2225,-14 37-124,-3 7-371,-2 6 562,-27 39 44,-1 4-28,1-4 0,-3 2 2353,-20 33-2190,-3 2 1611,20-28 1,1 0-1791,-11 20-12,-2 8-11,29-42-56,7-11 56,6-12-23,1-7 23,2-5 101,0-2-11,0-4 55,6-12-95,13-29 1,7-12-186,-1 3 1,2-3-12,8-14 1,0-1-626,-6 16 1,-2 7 367,8-8 179,-6 14 100,-9 14 124,-7 14 0,-7 9-78,-11 13 78,-9 15 101,-11 20 156,-9 19 1038,-4 12-1049,1-1-100,-4 5-146,21-34-90,1-8 135,33-53-90,3-14 12,17-29-57,1-10 12,2-7-68,1-1-112,7-7 236,-16 34-392,-1 6 414,-27 46 11,-14 22 313,-17 28 1,-5 7-89,-10 12-180,7-7 0,1-4 22,3-12-78,9-11 0,8-14 45,8-8-90,5-8 0,3-4 23,1-1-12,35-70-111,-13 35 33,3-9 0,1 1-146,-1 16-89,-5 10 235,-10 10-180,-4 4 169,-6 13 123,-8 17 134,-8 21 158,-13 23 10,-8 9 1,-4-1-180,16-32 0,1-2-224,-11 21 101,8-13-22,16-31-45,10-20 11,-2 0 11,-2 1 11,0 3 34,-7 0 23,3-1 10,-4-1 12,4-3-11,0-1 33,-1 0-67,-3 0 22,-5 0-22,-4-3 0,-20-11 0,10 0-22,-23-14-124,17 1 146,1 0 23,2-14-23,16 16-23,-3-9 23,3 0 23,7 10-23,-4-6 22,8 16 1,1 4 10,3 5 12,1 2 11,2 2-90,0 1 90,6 4 45,4 9 45,9 10 123,4 14-45,6 6-56,1 8 34,4 1-68,-1-1 12,1-4-45,1-4-79,-3-5 79,10 6-79,-13-15 23,3 3 0,-17-19-23,-5-4 12,-4-6 11,-2-2 258,-2-1-68,-1-3-45,0-9-145,-10-9-3437,-9-17 3392,-13-8-45,-10-11-343,-2-4 321,0-5 45,3-1-6,15 22 0,1 0-2142,-9-18 2148,-5-11-23,19 35 45,4 8 2102,3 6-2146,4 6 10,2 5 377,2 6-388,2 4 3011,1 2-3380,2 8 414,0 9 0,11 17 179,7 16-67,12 10 78,7 7-89,0-1-56,1-4-839,-2-3 862,-4-6-625,-2-6 579,-5-7-22,-5-10 78,0-3-55,-11-14 89,1-1 870,-10-10-635,0 0-302,0-5-45,-7-8 683,-8-12-773,-9-12-370,-5-6 0,-1-3 370,-6-13-20,7 13 1,2 1 53,4 2 11,2 4-89,2 3 100,0 4 34,1 4-112,0 2 22,-3-3 90,6 10-11,1 0 11,9 14-22,3 3 151,0 2-274,2 6 236,3 10-24,8 13 78,21 36 23,-4-13-89,14 15 55,-15-23-33,0-3 11,-1-2-10,-1-2 10,0-3-79,-3-3 34,-3-4-44,-2-5 44,-8-9 11,-3-5 270,-5-7-180,-1-3-247,-7-9-335,-30-43 380,9 12-173,-4-13 0,3 2 150,9 16-100,-4-20 34,22 52-90,1 3 191,3 9 22,10 7 67,8 13 146,31 26-1017,-10-12 894,14 14-368,-20-24 300,-4-3-11,-4-6-11,-6-4-11,-3-3-11,-3-4 22,-4-4 33,-3-3 889,-3-3-832,-3-1 261,1 0-228,2-11-33,3-8-68,10-36-89,-3 10 67,4-16-3415,-7 24 3415,0 5-22,0 3-23,0-1 34,1 1-11,0-1-135,8-8 100,-7 13 57,-1 3-90,-9 15 23,-4 7 3090,0 0-3091,0 3 68,-2 8 23,-8 11 78,-6 11-57,-9 10-2216,-3 3 2194,1 1-338,0-2 339,2-4-23,5-7 0,3-7 0,6-9 22,5-8-22,2-6 0,3-3 22,2-17 2105,9-5-2171,5-18 360,9-3-484,11-8 101,-11 16 67,1 4 0,-16 21-22,-4 6-34,-3 2-135,-2 1 23,-9 17 168,-3 2 45,-10 16-11,2-4 11,3-7 22,6-8-45,6-9-22,3-4-22,2-3 167,6-13-66,2-4-12,11-17-67,1-3 0,4-5 0,1-3-22,0 1-1,2 0 1,-1 3 22,0 2-11,3-8 44,-9 14-33,5-12 23,-15 25-1,2-2-22,-8 14 0,5-4 0,-2 3 0,3-6-3370,2-1 3370,-3 4 23,2 0 55,-7 7-33,-1 1-23,-1 2-22,-1 0 0,1 2 3392,-1-1-3347,1 0-11,0-2-34,0-1 22,5-4-22,0 0 0,6-2 23,5-9-1,-8 8 124,7-8-102,-14 15 148,3-1-80,-6 5 761,1 0-828,1 0 45,2 0 10,2 1 35,3 4-46,2 2-32,1 4 55,0 1-67,2 6 0,-5-4-45,0 2 89,-6-6 12,-2-1 56,-1 0 280,-2 13-157,-5-2 157,-12 23-3672,0-12 3369,-9 9-134,7-8 112,0-1-89,-1 3 100,-6 14-78,8-8-45,-6 11 22,8-15 1,0 2-23,0-3 22,2-1 3370,0-3-3347,1-1-45,-7 9-3370,6-10 3370,-6 6 23,8-13-1,-2 6-22,2-6-22,-7 16 22,8-16 0,-4 8-2269,6-9 2292,1 0 2035,-4 9-2103,-4 6 45,4-6 45,-1 2-45,8-18 0,0 2 23,-1-3-23,2 0 3255,1-3-3278,0-2 415,1 2-392,1-2 0,0 0 0,3-1 0,-2-4 0,2-1 45,-1 0-314,1-2 202,0-5 67,0-3 67,2-9-67,2-1-67,7-21-3471,-1 5 3314,4-16 11,-4 12 11,1 1-22,3-1 179,-7 16 45,1 5-34,-6 14-537,-1 3 437,-1 6 201,-6 24 3437,-2 2-3459,-7 20 11,-1-12 11,-6 7-67,7-20 45,1 2-23,8-23 1,3-3 21,1-3 24,0 0 111,0 0-179,-2 0-45,-3 0 45,-4-3-90,-1-4 46,-3-6-3348,0-5 3392,-2-5-2269,-2-1 2292,0-2-1,-1 0-22,1 1-45,-10-10 45,0-3 23,-12-11-23,12 12 0,0 5 0,5 8 0,2 5 0,-1 2 44,2 3-44,9 8 0,-1-2 23,5 3-23,1-1 0,-1-2 0,-1-1 0,1-3-23,0 3 23,2-6 2269,0 6-2292,1-3 3393,0 4-3370,-1-9 22,1 4-22,-2-8-22,3 6 22,-1-2 0,2 1 0,-2-1 0,-2-8 0,0 7 0,-2-5 22,3 9 1,0 0-23,-2 1 0,1 1 45,-1-2-23,-2 3 23,0-2-45,-3 2 11,3-1-22,-1 2 11,3 0 0,0 0 11,2 2-11,0 2 0,1 0 0,2 4 22,1 1-414,1 0 437,4 0-45,5-1 45,6-4 22,8-1-22,3-4-45,1 2 0,1-2 0,-4 3 0,-1 3 22,-7-1-22,-1 4 0,-5-2 0,-2 1 0,-1 1 0,-3 1 0,-2 1-44,0 0 44,-4 2 44,-2 2-44,-7 2 0,-1 3 0,-3-1 23,2 1-23,1-1 0,3-3 0,5 0 0,1-3-67,3-1 67,1 0-23,-3 0 46,1 0-23,-3 2 0,1-1 44,3-1-44,-2 0-224,2-1 135,0 2 78,1 3 11,5 9 145,6 7 79,8 10-157,5 6 57,2 6-35,0 1 1,-2 1-22,0 0 66,-4-2-123,0-2 34,-4-4 90,-2-3-135,-3-3 0,-3-6 0,-2-5 44,-1-4 68,-3-9 68,0-2-225,-2-5-269,-11-15-11,-3-3 56,-13-16-34,-10-17-1900,10 11 1990,-11-28-119,16 20 309,0 3 1,7 10 44,6 19-22,3 2 23,2 6-46,2 2 1964,2 5-2423,0 1 730,5 7-226,10 9 371,26 32-225,-3-6-56,14 16-23,-19-20 12,-3-8-56,-4-5 246,-1-6-123,-13-9 56,-1-4-33,-11-9-191,0-10-56,-4-11-33,-5-12 43,-5-5 1,-3-1 23,0 4 0,-1-6-46,5 14 46,2-4-23,7 16 45,2 1 23,-2 1-23,2 3 0,-2 2 0,1 2 22,-1 3-44,3 2 22,-1 3-45,2 0 90,-2 1-1,1-1-44,-1-1 0,2-1 0,0 1 0,0-3-44,0 3-46,0 0-347,0 1 404,4 1 44,-1 0-11,4-1 0,-2 1 0,1-1 0,-3 1 0,-1 0-101,1 0-33,6 0 134,0 2 22,5 3 23,-2 2 67,0 5-34,3-2 169,6 9-180,-4-5 45,7 6-56,-7-7-11,1 0-1,-1 1-44,0-1 0,1 0-22,-3-2-45,3 0 44,-8-4-100,1-1-638,-8-4-1839,-2-1-123,1-1-7108,2 1 9616,3 1 0,-2-1 1,0 0-1</inkml:trace>
  <inkml:trace contextRef="#ctx0" brushRef="#br0" timeOffset="27168">13382 2565 13790,'153'-208'2414,"-81"109"1,-31 41-1765,-99 128-1143,49-49 471,-5 8-12,56-61 34,-6 1 0,-13 11 56,-19 17 459,-2 2-515,-11 8-257,-2 3-5716,-16 20 113,9-6 5860,-3 6 0,15-19 0,2-5 0</inkml:trace>
  <inkml:trace contextRef="#ctx0" brushRef="#br0" timeOffset="32485">10263 352 7426,'-5'-1'2509,"1"0"46,4 1-1726,-48 32 101,18 1-431,-7 0 0,0 3 520,-7 29-263,11-15 0,0-1-206,-13 24-405,17-27 1,1-1-3381,-2 4 3302,7-6-11,5-11-11,6-9-45,5-9 0,4-7 0,2-4-56,1-3 112,2-9 22,8-7-2234,6-15 2178,24-32 308,-6 10-330,13-20-1648,-12 22 1625,-2-1-1143,7-12 1166,-16 24 1189,0-2-1133,-19 32 1240,-3 6-1318,-7 7 22,-9 7 22,-12 13 2291,-12 13-2279,-8 12 520,3 2 0,-1 1-543,-7 10-11,14-15 0,4-5-11,15-16-45,11-13-12,4-7-21,3-4 66,0-1 102,2-13 2362,8-9-2419,10-21-3380,12-13 3358,9-10-6,-9 15 1,2 0-1351,16-21 1333,-14 24 1,-2 4 44,-7 13-44,-4 6-12,-21 23 34,-2 4 2732,-8 12-2710,-9 11 0,-12 17-1330,-10 12 1331,-1 7 55,-1 1 1,4-1-138,9-15 1,1 1 47,-5 8 11,-9 21-2226,28-51 2226,4-8 0,4-9-79,3-5 2103,2-12-1957,37-68-67,-13 19-11,3 4 0,2-1-68,4-5 163,-2 12-95,-5 9 11,-7 15 3392,-7 7-3392,-7 10-23,-3 4 158,-23 32-79,-2 3 45,-22 35-68,2-1 147,0 6-3460,6-5 3280,9-13 0,12-15-157,9-19 45,5-11 112,2-7 45,0-2-2201,8-9 2212,7-6-56,11-13 2246,6-5-2605,14-16 213,-15 16 56,5-6 68,-20 25 22,-6 5 22,-5 5-22,-3 3 3314,-2 1-3280,0 4 122,-6 9-100,-4 10-11,-7 9 34,-3 3-68,2-3 56,2-5-67,5-8 11,4-8-22,4-6 11,2-2-22,1-3 55,0 2-33,-2 0 0,1 1 0,-5 3 0,-1 5 0,-6 5 0,-1 6 23,-3 2 0,-1 2-1,1-4-22,4-4 34,1-6-12,7-6-22,1-3-56,4-3 90,0-3 22,4-4 22,2-4-56,4-6-44,3-1 22,0-4 0,1-2-22,0-2 22,0-2 0,-1 5 0,-2 4 0,-4 9 0,-3 5 0,-2 4-135,-2 1 236,-4 8-101,-5 3 34,-5 9-12,-5 0 0,0 0-22,1-2 0,1-3 0,4-2 0,2-4 0,3-1-22,2-4 22,3-2-213,1-1 45,2-1 168,1-10 33,5-2-10,4-10-23,2 3 33,-1 4-10,-5 7 10,-3 4-33,-3 3 68,0 1-12,-5 6-22,-1 1 10,-7 8-44,-8 5 12,4-4 32,-5 5-44,9-10 0,2-1 0,2-3 0,4-4 34,2-1 392,3-2-426,-2-6 0,-1 0 0,-5-7 0,1 4 0,-2 1 22,4 4 0,0 0-10,2 4 10,1-2-22,1 1-134,0-1 111,1 0-22,0 0 45,0-4 45,2-5-22,4-7-12,5-6-11,3-2 0,3-2-11,-4 4 22,2 0-11,-3 3 0,1 1 0,6-14 0,-1 6 0,6-13 0,-3 7 22,-1 2-22,-3 2 0,-1 3 0,-4 6 45,4-5-11,-5 9 33,2-4-34,-6 8 46,2 1 10,-1-3-77,2 0 77,-1-3-55,1 1 11,-1-1 78,4-5-45,-5 6-11,3-2-44,-6 9 33,0 3-56,-2 1 0,2 1 0,-2-2 0,2-1 23,-1-1-23,0 1 0,1 2 0,-3 2 0,0 3 0,-1-1 302,0 2-235,1-1 12,0 1 10,4 0 158,5 3-12,6 2-22,3 7 0,3 1-67,-4 4-34,3 3 11,-3 2 45,0 5 11,1 2 113,9 13 10,6 4-123,0-2-55,1-2-34,-12-14-1,-1 1-22,0-1 34,-3 1-78,0 0 21,-1-1 46,-1-2-23,-1-3 23,4 2-3437,-5-8 3358,3 2 56,-5-10-22,-2-1-45,0 0 22,-2-1-22,-1-1 23,-3-2 3391,-3-1-3347,-2-3 348,-1 0-415,-1-8-135,-10-6-10,-6-14-102,-11-8 102,-7-8-12,0-1 112,-3-1-45,4 4 46,0 3-102,3 3 124,2 4-90,-4-1 89,11 13-78,-2 1 56,12 12-45,2 3 23,2 1 0,3 2 33,2 1-234,2 0-225,0 0 414,13 27 203,5 2-102,14 26 23,3-8 22,-1-2-22,-1-5-12,-4-4 57,5 4-68,-13-15 1,0 0-1,-14-16 1,-3-5 33,-2-2 773,-1-2-1064,-28-24 145,2 2-112,-26-25 79,7 9-135,-17-20 23,5 9 213,4 3-23,18 17 45,21 20-135,7 3 57,3 3-292,3 2 246,1 1-21,37 27-3247,-10-2 3414,32 26-2256,-20-10 2278,-2-2-1538,-5-5 1561,-5-5 11,-5-7 80,-1 2 1359,-8-11-1416,2 0 2234,-11-10-2223,0-1 3874,-4-2-3986,0-10-45,-9-7 0,-5-14 34,-11-6-56,-4-4 22,-1 0-67,1 4 78,2 4 34,5 7-22,5 8-45,5 6 67,5 7 0,4 3-560,2 2 369,1 4 191,10 10 44,8 10 1,13 13 102,7 3-147,-2 2 44,0-5 46,-4-5-56,-2-4 78,-3-3-23,-2-2-3470,-4-3 3449,-3-3-2337,-2-2 2314,-1-3 0,-1 0-23,0-4-22,-2 1 45,0-4-23,0 0 2280,-4-4-2234,-2 1 21,-5-2 3516,-1 0-3605,3-2 112,1-5-112,3-6 0,1-6 0,0-1 0,0 1 0,0 0-22,0 1-1,5-2 1,-2 0 22,2 1-45,-3 4-67,-4 5 34,-3 6-79,-2 2-157,-1 2 292,0 7 22,-4 5 22,-4 10 34,-4 3-33,-3 1 21,3-5-44,2-6 0,4-6 0,3-4 0,2-4-235,1-1 235,0-3 0,0-5-22,2-8-79,5-19 101,0 10-67,2-9 67,-6 24-23,-2 2 23,-1 7-168,0 0-23,-8 1 57,-4 3 78,-11 7-11,-2 6 89,-8 10 0,14-9-44,1-2-56,14-13-225,3-2 202,1-6 101,0-3 0,4-9 0,0 0 0,4 1 0,-3 7-44,-2 5-1,-2 4 302,-1 1-346,0-2 33,0-1 33,0-1 23,0 0 0,0 1 0,0 2-2061,0 0-192,0 7-1265,-6 3-90,-3 8 3608,-7 2 0,6-8 0,2-2 0</inkml:trace>
  <inkml:trace contextRef="#ctx0" brushRef="#br0" timeOffset="42334">10123 736 8075,'-7'0'1076,"3"0"3843,4 0-4628,0 1 718,0 35-640,0-8-55,0 32 0,0-17-112,0 2-90,0 2-402,0 46 335,0-34-22,0 32-12,0-43 280,0 49-257,0-34 78,1 20 0,1 0-112,-2-24 0,3 5 0,0-3 33,0-22-33,3 13-2878,-2-20 2878,-1-2 56,-2 21 56,-1-9-101,0 19-11,-2-12 0,0-14 0,-4 0 22,0 0 12,0-10-23,0 12 11,0-4-22,2-7 3392,-6 19-3392,4-16 23,-3 13 224,4-11-225,1 0 23,1-4-22,-2 7-23,3-9 145,-2 41-145,3-30 23,1 24-1,0-10 34,1-12-56,1 14 0,0-20 0,0-3 11,1-5 90,1 3-90,0 5-11,0-10 23,-1 2-23,-1-11 0,0-2-23,1-2 23,-2-3 0,0 0 0,-1-3-33,0-1-102,0-1 135,2-15 224,0-8-112,4-22-56,0-10-33,1-10 10,2-8-594,-3-4 577,-3 21 1,-1-2-17,1-27 28,-7 1 0,-3-4-34,-2 27 1,0 2 5,-2-12 0,0 2-45,-10-29 34,9 39-34,2 6 23,-3-11 22,5 19 0,-4-26 22,7 30-44,-3-31 22,6 27 0,-1-14 0,2 18-11,0 2 11,1 1 11,-1 4 595,0 2-606,-2-1 0,0 1-22,-3-22 22,1 11-34,1-16-55,2 15 33,1-31 33,1 26 34,6-13 1,3 0-12,-3 15-23,13-38 23,-11 44-11,-2 11-101,3-19 56,-6 31 56,3-5 0,-6 22-280,1 0 190,-1 4 90,0 8 101,1 9-22,1 13 111,1 9-44,0 8-1,2 10 23,-1 6-745,1 8 667,-2 8-68,1 5 17,0-2 0,0 6-1580,-1-19 1,0 1 1540,1 16 0,0-2 28,-2-28 0,-1-7-2119,0 18 2125,-1-3-12,0-6 0,-6 18-10,-1-22 10,-15 34 291,11-54-346,-8 13 2301,14-43-2290,-1-5 22,5-19 3448,-1-16-3369,2-25-79,-1-10 0,1-17 0,0 6-1708,0 9 1,0-1 1707,0-15 0,0-10 0,0 12 0,0 20 0,0 7-28,0-1 0,-1 1-28,-1 5 0,-1 2-101,-6-40 56,-3 11 11,-1 9 12,0 4-336,1-24 391,6 47 12,1-14 3302,5 55-3459,0 1 112,0 13 56,4 13 168,3 23-6,2-1 1,1 3-17,7 32-1803,-6-27 0,-1 1 1791,4 28-880,-5-21 0,-1 2 802,-3-16 0,0 0-891,2 15 0,-2-2 835,0 13 0,1-6 11,-2-12 1726,1-6-1748,-2 5 1537,-1-17-1526,-1-8 0,-1-28 3448,0-26-3392,1-20-22,3-20-34,1-14-3392,2-12 3325,-3-6-1140,-2 43 0,-1 0 1100,-1 1 1,1-3-118,-1-28 0,0-2 218,0 25 1,0 2 10,-1-11 1,-1 6 16,-2 8 12,-2 35 2234,1 7-2301,1 7 3055,1 7-3022,1 17 34,0 16-3236,-1 23 3348,2 13-949,0 9 982,1 3-893,0 2 826,1-25 0,0 3-87,2-2 1,0 1-15,-1-1 0,1 0-6,0-7 1,1-4 2601,2 20-2540,-2 1 644,0-21 1,0 0-668,1 25-21,1 19 1354,-2-40-1377,-2-6 102,-1-9-136,-1-6 34,0-1 56,0 0-56,0 0 23,0 2-1,0 14-22,0-12 23,0 13-23,1-20 0,-1-6-23,2-4 23,-2-7 0,1 0 23,-1-1-46,0 7 23,0-2 23,0 4-12,0-5-11,0-2 0,0 1 0,0-4-56,0-2 56,0-4-56,0-2-157,0-2 213,0-12 11,0-9 12,2-18-1,2-12-11,1-36-22,1 16-34,-2-20-45,-2 29 23,-2 1-23,0 0-67,-2-20 57,-1 20 66,-1-10-44,0 19 78,1 27-34,2-1-44,0 27 78,0 12 246,1 35-67,-1 3-67,0-1 0,2 2-10,-1 12-3461,0 19 3438,2-9-35,-2-21 12,2 26-56,-2-42 23,0 7-23,0-23 0,0-6 3414,0-3-3481,0-8-67,0-4 134,-2-17-23,-1-10 23,-4-21-33,0-9-1,0-6-90,3 0 12,1 5 34,0 6-57,2 5 35,0 6 44,1-4 56,0 17 0,0 2 0,0 18-23,0 5-55,0 2 33,0 5 45,0 11 45,-1 12-35,0 44 214,0 18-124,0 3-44,0-5-10,0-34 10,-1-2-22,1 7-12,0-10-44,0-7 22,1-17-23,0-18 282,0-3-517,-1-4 258,0-12 45,-2-30-68,-1-4-10,1-27-3505,-1 11 3404,2-3-57,-1-1-2223,0 2 2302,-2 8 90,2 9 22,-2 10 0,4 18 0,-1 6 2257,2 12-2335,-1 1 3391,1 4-3313,-1 10 101,1 12 11,0 14 56,0 11-45,0 5 0,0 4 12,0 2-46,0 22-66,0-22-1,0 12-22,0-33 23,0-9 10,0 1-33,0-15 0,0-1 0,0-13-157,0-3 45,0-6 56,0-86-78,0 36 67,0-5 0,0-2-247,-2-21 22,-5 32 1,0 1 302,1-15-11,-7 0 0,12 64-67,1 1 67,0 22 157,0 3 117,2 36 1,1 7-196,-2-4-35,2-2 1,0-2 101,-1-7-68,1-17-33,1 10 67,-1-6-56,1-10-11,-2 8-12,0-12 23,-2 6-56,1-6 79,-1 18-79,0-25 0,0 9 0,0-20 0,0-2 0,0 0 0,0-3 0,0 0 0,0 0 22,0-1-22,0 3 0,0-1-33,1-2 33,2 2 0,0-3 11,2 1 67,8-2 1,-3 0-34,8 0 123,1-4-146,-5 0 12,4-3-12,-8 3-22,-3 1 0,0 1 0,-1 1 0,1 1 23,-1-2-23,2 1 0,0-3-23,5 0 1,-5 1 22,2 1-34,-6 1 34,-2 1 34,0 0 33,-2 0-33,1-2 67,-1-1-57,0 0-44,0-1 23,-3 3-46,-1-2 23,-5 1-44,-1-4-136,1 0 80,1-4 88,0-15-3402,4 3 3414,1-12-22,3-2 22,0 9 22,2-4 0,0 7-22,0 6-67,-1-7 11,-1 8 3415,0 0-3359,0 9 0,0 2-236,0 6 124,0 7 112,0 8-3359,0 13 3404,-2 9 45,1 2-34,0-1-11,1-6-45,0-7 33,0-6-10,0-7-23,0-6 0,0-2-157,0-3 3515,0-8-3414,0-11 56,0-11-179,0-14-3459,1 2 3436,2 4 90,-1 12 90,3 11-1,-4 8-10,0 5 10,-1 1-89,1 20 280,-1 3 3751,2 51-3841,-2-33 0,2 17-78,-1-43 0,1-8 0,-2-4-190,1-3 145,1-6-11,1-7 23,3-10-247,5-17 56,-6 11 78,3-1 112,-5 22-10,-2 5-114,0 3 102,0 0 90,0 4 22,1 2-22,1 3 100,0 3-44,-1 1 112,1 12-180,-1-8-11,-1 8-11,0-15 0,-1-4 0,1-2-201,-1-3 313,0-6-56,0 0-23,0-5 79,0 2-89,0 3 33,0 2 224,0 3-224,0 11 0,0-1-12,-1 8-21,0-7-12,-1-5 34,2-4 112,0-2-157,-2 0 0,-1 0 11,-4 0-11,-2 0 0,-3 0-11,0 0 11,0 0-45,0 1 22,4 0-10,3 0-1379,2 0-1726,2-1-1197,0-8 4335,1-7 0,0 4 0,0-1 0</inkml:trace>
  <inkml:trace contextRef="#ctx0" brushRef="#br0" timeOffset="44196">12914 170 6798,'-3'5'1826,"0"-1"-638,8-11-504,-4 5-57,4-5 572,-5 7-773,4-1 122,2 0-144,7-2-34,4-3-1,3 0 360,11-3 22,-2 4-483,-1 0 24,-8 4-146,-7-1-57,1 0-33,9-6-44,2 0-12,-2 0 22,-4 3-11,-14 4 45,-1 1 79,-4 0 167,0 8 168,0 7 24,0 16-203,0 7-33,0 7 167,0 25-245,-1-13-23,-1 19 0,-2-23-56,0-2 134,-3 14-134,2-16-45,-1 10 11,2-19-56,-1 2 90,1-1-79,-1 2 23,2-2-23,0-1 79,1 15-90,2-14 34,-1 40 22,1-38-67,0 24 0,0-27 79,0 3-34,0 2-34,1-2 11,1 0 45,1 15-3403,0-6 3336,-1 2 0,0-10 68,-1-10-68,0 1 0,0-1 0,1 2 23,-1-2-2292,0 5 2281,-1 1-12,0 3 2268,0 1-2302,0-3 68,0-3-34,0-5 22,0-5 68,0 40-90,0-32 0,0 31 3425,0-24-3402,0-13 55,0 17-33,0-27-23,0 3 23,0-11 11,0 0-56,0 2 67,0-3-67,0-1 0,0-3 0,0-4-22,0-1-3406,0-2 144,0-7-828,0-11-448,-1-15 4560,-1-15 0,1 20 0,-1 2 0</inkml:trace>
  <inkml:trace contextRef="#ctx0" brushRef="#br0" timeOffset="47393">13206 326 7269,'-3'-27'2688,"0"8"-301,-11 29-1838,7 13 213,-4 47 0,1 12-392,2 9-269,3-20 0,-1-4-67,2-18-12,1-24 0,2-21 12,0-3-101,0-1 67,0-10-3258,1-12 3258,0-17-650,0-40 426,0 18 56,0-19 45,-1 34 112,0 10 0,0 7-12,0 9 23,1 6 3248,0 5-3248,0 3 435,0 3-424,0 0-145,0 2 134,0 10 134,0 10 34,0 13 23,-1 7-23,0 4-168,-1-16 11,1-7-11,1-16-11,0-4-12,0-12 23,0-3 0,0-31-67,0 13 33,0-11-3402,0 20 3402,0 3-112,0-8 68,0 6 56,1-6 22,1 13 0,0 6 11,-1 6 3571,0 18-2797,-1 64-3796,0-20 3184,0 3 1,0 0-2319,-1-9 2156,0 8-11,0-28 34,0-6-34,1-1 33,0 14 2236,0-19-2281,-1 10-55,0-25 3459,0-3-3459,1-2-112,0-6 134,0-12 0,0-12-168,0-15-100,0-6-79,0 1 234,0 0-21,0 6 56,0 2 67,0 8 56,-1 7 89,0 11-44,-1 8-34,1 5 45,0 3 12,1 11 21,-2 7-570,-1 17 749,-1 9 46,-1 6-45,2 6-45,0-1-34,1 1-89,1-2-45,1-4-34,0-5 651,0 1-673,0-19 0,0-2 11,0-19 12,0-3-23,0-2 0,0-11 124,0-14-113,0-60-1554,0 4 1492,1 23 1,0-2-85,1-25-2917,1 11 2996,-1 11 56,1 18 22,-2 15 12,1 13-12,-2 8 34,1 6-78,-1 1 1012,1 12-833,0 9-44,2 18 357,4 37 3090,-1-16-3426,1 19-3470,-3-29 3348,-3-5 21,0-7-10,-1-6-12,0-9 11,0-8-22,0-6 23,0-5 3380,0-2-3437,0-8 34,0-10 56,0-16-56,0-16-22,0-7-3437,-3-21 3436,0 24 23,-8-17 34,2 33-12,0 5-22,4 12-22,4 11 11,-1 3 11,1 2 11,-1 3 3426,1 0-3426,0 1 56,0 0-67,0-1-34,0-1 34,1-3-33,0-7 55,0 4-11,0-3-11,0 4 0,0 0 23,0 0-23,0-4 33,0-5-10,0 5-12,0-2 45,0 9 34,0 2 213,-1 1-214,0 1-33,0-1-22,0-2-34,0-1 34,-1-2-12,-1-1-11,1 1 34,-1 0-34,1 2 12,2 2-23,-1-2 0,1 1 22,0 1-44,0-2 22,-1 3 0,0-2 33,0 3-33,-1-3 45,0 2-34,-1-2-11,0 1 23,-2 1 10,2 0 12,0 1-34,0 0-11,0 0 0,1 0-11,-5 0-11,2 0-12,-3 0 34,3 0-22,1 0-1,1 0 23,1-1-56,1 0-11,1-2 67,0 0 0,-2-3 11,1 1-11,-3-4 0,2 3-11,-2-1 11,3-1-22,-3 0 22,2-4 0,0 7 22,0-4-22,1 7 34,0 1 279,1 0-313,6 1 45,3-1-34,8 0-11,0-2 0,0 1 0,2-1 0,-1 0 0,1-1 0,-3 0 0,-4 2 0,-3 0 0,-5 2 0,-1 0 45,-1 0 1132,-2 0-1121,-7 0-56,-4 0 0,-9-1 0,0 1-12,-1-3 12,1 2 0,2-1-22,1 0 0,2 1-23,5 0 34,3 1-12,5 0-44,2 0 112,7 0 0,6 0 11,12 0-34,3 0 0,4 0-22,-1 0 12,-2 0 10,-5 0-22,-5 0 0,-3 0 0,-7 0 0,-1 0 0,-3 0 0,-1 0 0,0 0 22,-3 0 314,0 0-291,-1 3 78,0 2-89,-1 3-12,-2 2 1,-1-1-1,-2 1-11,1 0-11,-1 0-11,0 0-11,-1 1-359,-2-1-415,4-3-2285,0-2 728,4-4 3,1-1 1,0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3:25:18.491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25 917 20725,'-14'0'2029,"3"0"-1346,16 0 270,4 0-304,10 0 472,27 0-751,-3 0-57,21 0-189,-10 0 235,46-8-315,-40 3 68,36-8-3459,-66 8 3347,-2 1 23,-14 3-135,-8 1-7765,4-3 2699,-8 2 5178,3-3 0,-3 4 0,0-1 0</inkml:trace>
  <inkml:trace contextRef="#ctx0" brushRef="#br0" timeOffset="1108">717 157 16355,'19'73'4281,"11"6"-3934,24-6-140,-23-33 1,1 1-74,3 1 1,-1 0-68,1 0 0,-1-1-50,0 0 0,0 0-1021,-3-2 0,0 1 1172,27 36 301,-7-3-469,-5-2 89,-6-3-21,-4-4-57,-3-3 34,6 15-45,-6-6-1779,-6-2 1779,-12-14-199,-36 24 65,-1-28 33,-21 28 11,6-43-11,0-8-89,0-7 67,4-10-292,-9-4 146,12-6-56,-2-9 2798,5-54-2361,16-35-1746,2 45 1,2 0 1689,8-6 0,5 4-975,3-11 963,9-7-32,1 0-12,-3 20 0,-1 0 0,8-27 22,-8 28 0,-1 0-66,2-14 88,-5 0 12,-4 5 887,-3 1-977,-2 2-33,-12-39 56,-2 37-12,-10-2 1,-4 2 22,-5 12 45,-20-25-2314,24 39 2269,1 2-45,1 5 23,-50-13-157,32 25-284,-42-9-473,28 50 0,3 10-845,-2-4 778,1 8 0,6 3-3173,24-4 4176,4 18 0,11-29 0,3 7 0</inkml:trace>
  <inkml:trace contextRef="#ctx0" brushRef="#br0" timeOffset="1804">1974 796 22305,'89'-13'5659,"-4"-2"-5413,-26 0-55,3-1 79,30-9-270,-27 8 0,15-6 0,-39 12 0,-7 3 0,-9 2 0,-7 2 0,-5 1 0,-3-2 0,-3 4-1783,-2-3-458,-2 2-549,-2-1-1177,-1-6-2587,0-5 2049,0-8 4505,-3-5 0,2 11 0,-2 3 0</inkml:trace>
  <inkml:trace contextRef="#ctx0" brushRef="#br0" timeOffset="2215">2288 184 10563,'31'379'2457,"-25"-296"1,0-1-1,-1-3 1,2-4-2057,3 0 0,0-4 1,-1-8-1,-3-3 0,0-12 1,1-16-1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3:25:22.583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30 301 8860,'-8'-1'4684,"2"0"-1782,6 1-1424,0 0-111,-6-7-246,4 4 414,-5-12-953,14 0 729,28-36-806,1 7-113,23-18 56,-14 35 1,2 5-382,12-3 0,35 1-33,-46 20-12,-5 4 1,-7 3 21,-6 7 1,-4 7 67,2 24 0,-11-2-89,-2 15-3393,-12-6 3538,-10 5-34,-30 38-66,-2-20-68,-3-11 0,-3-1-45,-9 2-157,-12 10-78,31-39 34,11-8-35,9-10 102,8-6 78,3-4-235,4-3-246,-1 0 470,6-10 3504,10-7-3303,13-12-418,12-6 396,9 1-45,1 2 57,1 5-79,0 5 112,0 2-23,-3 6 124,-4 5-3451,-1 5 3417,-2 3 277,0 6-277,0 7 46,16 25-192,-16-3 79,8 19-2290,-23-10 2446,-7 4-1617,-6 3 1551,-6 1-90,-4 1 22,-5-2-111,-9-2 235,-21 20-236,-2-19 90,-18 14-89,7-26 44,-2-4-67,-4-6 0,0-5-90,-3-9-246,-28-5 101,18-6-180,-20-2-100,28-3-270,4-2-302,6-3-156,8-3-741,10 1-4335,4-8 2727,14 1 3592,3-6 0,7 11 0,1 2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3:25:23.228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0 947 10440,'117'0'9830,"-28"-11"-6140,-11 9 0,-1-1-4631,-3-12-3003,-67 9 661,-4 3-1659,-2 0 4942,-2 3 0,0-1 0</inkml:trace>
  <inkml:trace contextRef="#ctx0" brushRef="#br0" timeOffset="553">49 1384 9823,'70'-24'3276,"-10"13"1,12 1 0,-7 0 1232,-10-2 0,-1 0-4509,48-1 0,-13 5 0,-61 8 0,-5 0 0,-7 0 0,-12 0-1189,-1 0-1007,-2 0-5524,3-4 930,-1-2 6790,0-3 0,-2 3 0,-1 2 0</inkml:trace>
  <inkml:trace contextRef="#ctx0" brushRef="#br0" timeOffset="79273">2119 94 8434,'-4'-16'9830,"-18"8"-8859,4-5-6272,-19 11 5861,-13 1 1006,8 1-1365,-38 0-156,31 0 78,-38-1-1509,49-2 1408,-12-4-22,35 0 11,1-6 2258,6 6-2269,-1-3 22,4 7-22,-1 0 3314,4 3-3359,1 0 22,-1 2 23,-2 21 45,-1 0-22,-2 20 21,5 17-32,0-11 55,2 17-11,0-19-34,0-2 1,0-3-23,0-1 67,0-4-56,0-2-11,0-4 0,0-6 0,0-6 0,0-7 0,0-5-11,0-3 22,0-3-257,0 0 246,4-2 212,73-58-984,8 6 772,-30 14 0,1 1 46,27-7-24,-44 31-22,-5 5 56,-3 4 12,-2 2 10,-1 2-3173,2 1 3095,0 0 721,16 9-698,-12 1 33,10 8-34,-13 0 124,-2 0-1,0 1 3247,-2 1-3224,-4-1-33,-3 1-79,-4 1 33,0 0-3425,-4 0 3381,-1 0 67,-3 0-112,-2 4 102,-2 0-13,-2 5-10,-1 14-12,-1-7 22,-10 27-66,1-24 10,-10 11-10,3-16-1,-2-1 45,-10 10-67,5-13-133,-9 6 189,7-15 33,-4 0 35,-3 2-80,-4-2 236,-23 9 41,13-7-254,-5-6 0,-2-1-44,0-3-23,-29 1 278,42-13-278,2-2 22,3 0 1,0-1 3106,4-3-3129,2-4 0,3-3-46,-6-7-66,10 4 45,-3 0-235,10 5 179,7 6-337,-1 0-212,7 2-2605,1 1 0,1 0 0</inkml:trace>
  <inkml:trace contextRef="#ctx0" brushRef="#br0" timeOffset="81996">767 344 11638,'-66'19'2051,"12"-3"-1457,50-15 56,2 0 2431,1-1-2509,10 0-180,6 0 56,14 0 67,7 0-145,4 0 44,2 0-66,1-1-45,-3-1-23,0 0 56,9-4-168,-15 4-135,6-2 79,-18 1-112,-4 1 56,-2-1 34,0 0-45,-7 0-45,-1 1 0,-5 1-9020,-3 0 2532,1 5 6488,-1 10 0,0-7 0,0 6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3:26:57.319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16 437 13857,'-9'-22'2431,"2"-1"-2005,7 8-5750,4-11 5514,12-11 90,13-10 1264,14-7-1387,8 1-126,0 4 103,0 12-33,-9 10 90,-6 13 2735,-9 8-2814,-2 4-56,-3 3 0,0 9 1563,1 6-1540,-1 15 77,-1 5-77,-2 4-46,-4 1 68,-6-4-67,-5 1 22,-3 2 0,-24 21-34,5-15-22,-27 18-22,21-36 22,0-2 0,13-17-11,5-5-90,1-2 67,4-2-447,0 0 425,3-13 78,7-2-3414,7-13 3403,11 1-2257,5 2 2269,5 1-12,4 2 45,3 5-1528,2 3 1561,-1 6 1686,38 16-1630,-37 8 2,27 15 2289,-49 3-2335,-2 4 22,-4 2 56,-4 2 3471,-4 3-3370,-3 1-34,-5 1 91,-3 18-214,-7-15-67,-6 12 90,-7-22-79,-4-4-11,-3-4 11,-3-4-3414,-6-4 3347,-3-1-2246,-5-5 2268,-3-3-1527,-23-4 1471,18-5 4,-12-1 8,23-4-68,3 2-33,2 0 1390,5 0-1962,0-2 191,12 0-303,0-1 1826,11 0-2812,2 0-4779,1 0 6572,3-6 0,1 5 0,2-5 0</inkml:trace>
  <inkml:trace contextRef="#ctx0" brushRef="#br0" timeOffset="876">1373 435 8680,'-6'0'3396,"1"0"5231,19-8-7551,28-7-471,17-6-112,18 1-235,-7 7-191,-22 7-22,-6 1 33,-6 0 12,-9 1-113,13-3 23,-27 5-22,4-2-168,-16 4-8023,-1 0 4369,0-7 3844,-4-6 0,3 3 0,-3-2 0</inkml:trace>
  <inkml:trace contextRef="#ctx0" brushRef="#br0" timeOffset="1330">1493 0 9241,'23'180'4915,"-19"-121"0,2-2-4071,10 20 0,2 2-166,-6-6 0,0-4-555,5 19-101,-7-25 1,0-9 55,-2-29-55,-1-6-23,-2-8 0,-1-4-45,-2-4-3059,0-2-173,-1-1 0,0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3:27:02.600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0 678 17017,'9'2'4807,"5"0"-4056,25 1 324,24-1-683,-14-2-5973,20 0 5805,-26-3-1156,3-2 932,-18 0 999,-2 1-1089,-20 3-493,-2 1-2694,-3 0 0,-1 0 0</inkml:trace>
  <inkml:trace contextRef="#ctx0" brushRef="#br0" timeOffset="943">1143 7 8871,'-57'0'7272,"1"0"-6802,5 0 1,1-1-281,-5 0-4407,-39-1 4284,66 0 22,-7 16 872,16 9 86,2 51 1,6 16-740,7-34 0,1-1-440,-2 37 1,2-3 277,5-7 246,6-12-336,-3-30-2170,5 9 2159,-9-39 2125,1-5-2080,-1-4-135,1-1 0,1-1 45,4-6 146,14-17 352,16-13-475,4-2 89,30-11-79,-23 25 79,22-7-112,-17 17 168,1 6-134,0 4-2235,0 4 2391,-3 1-145,0 1 56,-5 8 0,-2 4 55,6 24 58,1 33-192,-12-12 1,-9 20 33,-24-8 123,-25 26-101,0-16-11,-22 8 57,4-47 10,-6 0-67,-2-3 2302,-7-2-2301,-5-6-57,8-13 0,-2-1-11,-30 2-23,27-7 1,0-3-930,-21-3 504,7-3-907,7-2-460,8-4-1457,8-6 3272,-4-13 0,26 10 0,-2-4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22:05.196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469 773 6148,'0'0'0</inkml:trace>
  <inkml:trace contextRef="#ctx0" brushRef="#br0" timeOffset="7241">345 7 10451,'6'-4'5333,"-1"1"-3943,-5 3 1590,0 0-6032,-31 17 4127,11-7 748,-25 14-1151,18-13 348,-24 1-885,19-6-91,-17-1-21,29-4 3380,2-1-3403,4 0-11,1 0-12,6 0 23,-1 3-67,4 7 22,-1 9 45,1 11 0,-1 7 68,3 7-46,1 3 34,1 2 11,0 0-22,0-3 0,0-5-45,0-10 0,0-9 22,0-9 23,0-6 22,0-5 1,1-1 123,6-1-12,7-10-157,12-5 23,9-12-23,5-3 1,2 1-46,-1 4 23,-2 5 0,-2 5 0,0 5-44,19 4 44,-21 5 0,14 9 22,-28 7 23,-1 6 89,-4 6 146,-3 1 157,-3 3-33,-2 2-102,-5 0 57,-1 0-57,-2-1 13,-11 12-315,1-12 0,-11 6 0,2-14 0,-1-6 0,-2-2 0,-4-5 0,-2-5 0,-20-3 0,10-3 0,-12-7-91,17-4-816,4-6-673,6-1-1188,7 0-2419,9 0 312,3 0 337,5-3 4538,10 1 0,-8 8 0,8 3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3:26:59.554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1 729 8725,'59'-2'9830,"-23"3"-5888,34 0 1,6-2-13774,-1-15 8792,10 13 1,-52-15 0,-33 18 0</inkml:trace>
  <inkml:trace contextRef="#ctx0" brushRef="#br0" timeOffset="1136">544 239 12748,'72'164'3781,"-39"-88"1,5-7-3698,6-19 0,2-5-2836,-9-6 0,-2-3 2898,11 16 87,-2 0-211,-3-4-894,-4-4 917,9 11-68,-3-8 46,-5-2-23,-8-16 22,-20-14-22,-2-4 1913,-6 0-1868,-1 2-1206,-5 4 1116,-10 4 1336,-10 1-1582,-27 4-362,8-10 530,-13-3 22,16-10 22,-1-2 1,2-7-79,1-4 879,4-9-934,6-4-24,4-3-56,7-2-1673,4-4 1797,7-4-641,3-29 809,12 12 1968,4-26-1957,10 22 34,13-27-11,-10 27 2914,15-30-2948,-22 45 1632,7-9-1621,-9 16-11,0 1-3392,-1-3 3437,-2 4-23,-1 0 12,-5 4-34,-2 4 22,-3 0-11,-2 4-11,-1-1 23,0 2 21,0 2-32,-4-1 55,-2 2-67,-5-1 3369,-3-1-3369,-1-2 23,-3 2-23,-1 2-23,-36-5-3447,19 12 3448,-30 0-1,26 24 23,-6 8-410,-16 32-161,13 0-1121,5 2-897,25-14-2452,28-13 5041,6-13 0,0 0 0,-3-15 0</inkml:trace>
  <inkml:trace contextRef="#ctx0" brushRef="#br0" timeOffset="1671">1551 484 17174,'189'-85'2364,"-98"42"0,-28 16-3238,-56 27-313,-1-1-460,-5 1-7901,-1 0 9548,-5 0 0,4 0 0,-4 0 0</inkml:trace>
  <inkml:trace contextRef="#ctx0" brushRef="#br0" timeOffset="2198">1690 691 9745,'-9'1'4594,"2"0"-2196,7-1 403,0 0-2420,45-24-45,-12 14-213,37-21-44,-16 17-3471,-22 6 3392,1-1 0,-23 8-157,-4 0-291,-3 0-2421,-2 1-4571,-1-3 7440,0 0 0,0 0 0,0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1T11:55:23.533"/>
    </inkml:context>
    <inkml:brush xml:id="br0">
      <inkml:brushProperty name="width" value="0.5" units="cm"/>
      <inkml:brushProperty name="height" value="1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1 1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1T11:55:25.145"/>
    </inkml:context>
    <inkml:brush xml:id="br0">
      <inkml:brushProperty name="width" value="0.5" units="cm"/>
      <inkml:brushProperty name="height" value="1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1T11:55:26.972"/>
    </inkml:context>
    <inkml:brush xml:id="br0">
      <inkml:brushProperty name="width" value="0.5" units="cm"/>
      <inkml:brushProperty name="height" value="1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1T11:55:27.947"/>
    </inkml:context>
    <inkml:brush xml:id="br0">
      <inkml:brushProperty name="width" value="0.5" units="cm"/>
      <inkml:brushProperty name="height" value="1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0 1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1T11:55:29.478"/>
    </inkml:context>
    <inkml:brush xml:id="br0">
      <inkml:brushProperty name="width" value="0.5" units="cm"/>
      <inkml:brushProperty name="height" value="1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1T11:55:30.447"/>
    </inkml:context>
    <inkml:brush xml:id="br0">
      <inkml:brushProperty name="width" value="0.5" units="cm"/>
      <inkml:brushProperty name="height" value="1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1T11:56:28.899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1,'60'0,"-12"0,-41 0,16 0,5 4,0-2,3 6,-10-4,1 1,8 2,-5-2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1T11:56:30.604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1,'108'0,"-15"0,-46 0,-12 0,-14 0,9 0,-9 0,9 0,-2 9,-4 3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3:38:04.54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0 7381,'5'7'201,"-1"-2"-458,-4-5-162,0 0 1,0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22:10.955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12 282 10496,'-4'2'4515,"1"0"-3417,3-2 1513,0 0-1110,-2 0-66,2 0 1747,-2 0-2454,12 0-156,4 0-113,15 0-168,2 0 35,4-2-102,1-1 33,-1-4-3447,-2 1 3257,-4-2 112,-2 2-89,-1 0-23,-3-1-67,0 1 56,-3 0-56,-3 0 3392,-3 2-3392,-3 1-22,0 1-1,-5 0-10,0 1-12,-2-1-224,-1 1-392,-1 0-840,-1 1-8330,0-14 8358,-5 6 1,3-8-1,-2 12 1</inkml:trace>
  <inkml:trace contextRef="#ctx0" brushRef="#br0" timeOffset="341">214 1 17308,'11'103'4045,"-2"-10"-3014,-1-40-347,-3-2-102,0-2-257,-1-2-5851,0-5 5560,-2-3-34,-1-6 1285,-1-4-1722,0-8-821,0-5-2686,0-7-1076,0-5-986,2-3 6854,1-9 0,0 6 0,0-5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31T12:06:51.084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53 82 6576,'-19'70'1692,"3"-9"1258,11-36-2659,3 1-134,0 2-56,2-1-34,0 1-1270,2 2 1248,6 0 1128,24 33-1151,2-14-22,8 12 0,-8-29 2045,-8-14-2045,0-6 0,10-3 11,-11-5-22,7-2 45,-16-6-34,-1-6 11,-2-7-11,1-10 0,-3-3 3392,2-5-3370,-1-19-22,-2 13-22,-2-12 22,-5 19 0,-2 0 0,0-13 0,-4 10-11,-4-9 11,-6 12 0,-4 4-23,-1-1-10,-2 6 33,-2 5-34,1 1-11,0 7-44,0 2 10,2 5-44,-5 3 78,4 2-56,-4 9-526,-7 19-549,5 2-528,-11 17-134,10-11-3279,3 1 2652,8-4 2465,7-2 0,7-14 0,2-4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31T12:06:51.661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1 33 13913,'47'-14'1255,"-6"2"-885,-26 9-124,-1 1-111,-3 1-91,-2 1-32,-2 0-12,-1 0 11,0 0-22,-1 0-79,0 0-403,-1 0-672,0 0-796,-1 0 11,0 1-739,-2 3 2689,0 3 0,-1-3 0,0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31T12:06:52.147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13 17 8523,'-7'-6'2432,"2"2"-2040,5 4 1322,0 0-1153,5 0-35,3 0 23,6 0-33,2-1-124,0 1-101,1-1-22,0 0-34,0 1-44,0-1-45,-2 1 55,-2-1-21,-2 1 21,-3-1-44,-3 1-79,-2 0-78,-1 0 0,0 0-201,-1 0-853,0 0-1197,1 0-988,-1 0 3239,0 0 0,-1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31T12:06:49.943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5 265 10664,'-2'1'3059,"0"0"-1177,2-1-1188,57-10-88,-24 3-169,45-6-191,-41 8-33,-3 3-56,-4 1-134,-3 1 22,-4 0-45,-3 0-102,-6 0-480,-3 0-1312,-5 0-784,-3 0 2678,-6-2 0,2 1 0,-2 0 0</inkml:trace>
  <inkml:trace contextRef="#ctx0" brushRef="#br0" timeOffset="334">199 0 12389,'-6'71'1547,"2"-5"-1324,4-22-88,0 1-68,1-1-56,3 15-11,-2-19-22,3 5-3138,-3-22 931,-1-13 2229,1-2 0,-2-8 0,1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31T12:06:48.475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6 328 9297,'-3'7'2420,"0"-2"-1557,3-5 1781,0 0-1725,18 0-359,-4 0 11,18 0 23,-9 0-3582,1 0 3324,1 0 11,-1 0 23,0-1-78,-1-1-136,-1-1-88,-4 1-57,-4-1 34,-2 3-45,-3-1-45,-2 1 3426,-1-1-3561,-3 1-750,-1-1-4369,-2 1 5299,1 0 0,-1 0 0</inkml:trace>
  <inkml:trace contextRef="#ctx0" brushRef="#br0" timeOffset="836">390 128 9532,'-3'0'5995,"-3"7"-5435,7 3-78,0 6-79,8 3-89,6 0-12,5 4 12,4 3-78,3 1 10,14 19-179,-9-13 12,8 13-79,-15-16 22,0 1-11,-2 0 12,6 7-1,-6-5-22,-4-1 0,-10-11 34,-7-5-12,-4-1-22,-7 5 0,-7-2-22,-8-1-12,-4-1-11,-2-2-78,1-2-213,-12 0-57,8-6 35,2 0-12,15-5 124,11-7 145,3-4 90,1-9-12,15-23 46,-2 5-23,24-35 11,-14 26-6,-1-1 1,-1 0-6,-2 0-11,7-37 22,-19 49-11,-2-12 0,-4 16 23,0-2-23,-3 2 0,-4 1 33,-3 5 34,-11-5-55,4 11 10,-9-1 12,7 13-34,-2 4-23,-1 2-10,-2 11-12,-2 7-281,-1 15-1096,1 5-965,3 5 2387,1 10 0,12-26 0,1 3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31T12:07:01.525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1 284 10002,'0'3'2600,"0"0"-1770,0-3 996,0 0-818,9-1-190,1-1-124,11 0-144,0-2-35,3 3-168,5-2-156,2 3-34,2-1-134,3 1 55,0 0-78,0 0 0,-3 0-56,4 4-79,-14 0-593,0 4-1110,-14-4-381,-3-1-492,-3-2-404,-1-1 3115,-2-9 0,0 7 0,0-7 0</inkml:trace>
  <inkml:trace contextRef="#ctx0" brushRef="#br0" timeOffset="675">466 1 14899,'7'23'2667,"2"2"-2129,6 3-90,2 7-325,7 3 707,5 5-584,9 2-156,4-2 22,4 0-34,3-3-33,1-2-23,0-1-3391,-2-4 3369,-7-3-23,-7-6-100,-10-4-11,-10-5-113,-7 1 23,-5-1 89,-11 4-44,-7 1 3414,-11 0-3358,-4-3-90,-2-3 12,2-4-169,1-5-348,3-4 80,3-1 245,2-7-223,-1-20 504,9-4 45,3-19 34,9 8 33,9-2 0,2 2 0,8 2 11,1 3-11,0 2-3403,-1 3 3403,0-1-944,-1-1 810,-2-6-68,-2 1 57,-3 0 133,-4 6 12,-2 8 2936,-3 3-2902,-5 9 1444,-5-1-1299,-6 7-22,-3 2-45,-13 3-112,6 3-45,-12 8-561,6 8-5116,-3 12 2238,-5 8 3440,-2 6 1,17-18 0,5-4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31T12:07:04.663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47 112 9061,'2'-9'2353,"0"2"-2050,-2 7 1680,0 0-1468,0 5 68,0 5-22,-3 6-248,1 5 79,-3 3-78,0 3-123,1 2-46,0 4-10,2-1-34,0 1-45,2 0-23,0-2-22,0 17 12,2-11-3415,2 13 3392,3-14 0,4 0 0,0-1 0,0-2-23,1-4 12,-3-3-22,3-7-1,-2-2 3404,3-6-3370,0-2-12,0-4-10,6-2 22,-2-2 56,6-3-56,-3-8-56,0-6 11,5-21-11,-8 6 45,2-15-11,-10 10-12,-4-3 34,0-1-34,-4-1 23,1 0-11,-2 0-23,0 2 0,-2 0-11,-3 3 45,-3 1 0,-8-11 11,4 15 0,-5-7 0,6 18 0,-1 2-23,0 1 23,-1 1 23,0 1-12,-8-2-11,4 6 0,-6-1 0,5 7-45,0 1-23,1 1-100,4 2-89,-1 0-628,-5 14 380,6 7-469,-5 19-898,10 10-111,1 10-807,3 5 2790,2-3 0,1-26 0,1-11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31T12:07:05.248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4 174 10619,'-2'2'3484,"0"0"-2744,2-2 1815,0 0-1446,32 0-504,-12 0 135,27-2-371,-19-1-111,1-3-135,-1 0-112,0-1 12,-1 1-23,-2 1-34,-4 2-235,-3 2-717,-5 0-493,-5 1-381,-2 0-112,-4 0-571,0 0-203,-2-1 2746,-8-2 0,7 1 0,-6 0 0</inkml:trace>
  <inkml:trace contextRef="#ctx0" brushRef="#br0" timeOffset="280">133 2 9666,'-8'-1'2466,"0"0"-1783,8 1 90,0 0-202,2 55-22,3-22-234,2 46-237,0-36-78,-2-1 0,-3-3-134,-1-1-752,-1-5-884,0-2-528,0-7 2298,0-7 0,0-9 0,0-5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31T12:07:07.020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47 77 9633,'-1'1'2756,"0"0"-1008,1-1-896,10 23-281,1-5-201,12 22 55,0-12-133,6 3-101,5 2-57,2-1-4285,2 2 4252,-1-1-56,-3 1 882,-3 0-838,-6 0-55,-4-1-1,-7 12 1,-7-13-12,-8 17-22,-9-24-56,-9 5 12,-5-14-68,-3-4-90,-1-4 3460,2-5-3561,2-1 11,3-2 1,2-2 67,3-4 34,2-3-12,0-5 90,3-2-11,2-2 101,4-5-1,1-6 1,4-6 22,3-2-1917,6-5 1939,4 3-22,5 0 0,9-11 34,-7 16-34,4-8 0,-11 15 22,-3 2 1,1-11-23,-5 10 11,0-8 1917,-5 14-1928,0 0 34,-1 4-23,0 0 34,-4 2-45,-4 1 268,-12 0-156,1 6-89,-8 1 10,6 6-33,-3 0-11,-1 5-56,-4 4-202,0 6-325,0 5-515,3 1-639,4-1-90,8-1 1838,7 2 0,4-10 0,3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31T12:07:07.530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1 1 15885,'28'6'2622,"-1"-1"-7789,-9 1 5570,1-2-33,1 1 1241,1-1-1589,2 0 837,6 0-881,-8-1-112,1 0-785,-12-1-228,-6 2-1956,-1 0-976,-3 0 4079,-5 0 0,4-2 0,-3-1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22:14.911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9 156 7952,'-3'-4'2319,"1"2"-1590,2 2-46,-1-4 34,0 3 79,-1-4-135,2 5-79,0-1 2354,36 26-2477,-11-4 405,51 40-618,-32-20 0,15 13 102,-4 2-225,-18-16-11,5 11-44,-23-21-12,-4-1 22,-6-4-22,-3 7 11,-4-9 34,-3 4-79,-7-11-10,-6 0-3382,-8-1 3392,-5-1-22,-3-3-7,-1-2 7,-1-5 0,1-1 0,2-3 0,5 0-22,3-2-1582,7-6 1514,6-6 2667,4-8-2644,3-5 56,19-19 11,-2 9 0,17-12 0,-6 17-2605,-1 1 2605,-1 2 11,-4 2-11,-3-2 1572,-3 2-1583,0-3-12,-3-2 46,0-1-12,1-15-11,-7 15 3459,1-10-3459,-7 18 0,0 0 0,-6 1 34,-2 2-34,-7 3-34,-2 5 34,-3 4-22,-18 6 22,-14 17-45,-1 1-67,-2 16-134,19-2-1267,4 5-5320,7 5 3114,8 4 3719,7 5 0,7-20 0,2-5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31T12:07:07.898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10 29 10742,'-5'3'3832,"0"0"-2790,5-3 684,0 0-874,44 1-292,-20-1-124,35-2-65,-33 0-114,-3-2-55,-1 1-68,-3 1-89,-3-1-45,0 2-45,-4 0-78,-4 0-370,-3 0-919,-1 1-963,-2 0-841,-1 0-470,-1-3 3686,0-3 0,0 3 0,0-1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31T12:07:09.427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43 51 8176,'1'-3'2801,"0"2"135,-1 1-2298,3 0-99,-2 0-2,1 7-66,-2 3-90,0 6-123,0 4-45,5 3-12,5 5-44,7 4-23,24 15-111,-7-9-12,15 10-3381,-13-16 3393,0-2-100,8 15 99,-13-13-2261,3 10 2239,-18-18 11,-5-1-11,-5-4 2262,-4 0-2441,-40 22-2170,14-23 2047,-35 13 33,25-30 2347,0-1-2302,3-8 134,1-4-56,6-9 57,1-17 78,11 7 3403,12-50-3392,12 35 0,12-32 11,25-5 22,-13 21-33,7-13 0,-25 40 12,-12 18-1,-3 2 11,-2 1-11,-1 0 23,0 1-34,0 3 78,-1 1 46,-5 3-12,-4 3-79,-19 1-33,2 5-78,-11 4-3572,7 5 2665,-2 6-5178,-16 19 6163,14-6 0,1-2 0,22-14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31T12:08:02.973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13 323 10373,'-7'-5'3719,"2"0"-2654,5 5 1646,0 0-1366,20-8-225,-5 6-234,19-6-270,-8 8-90,9 0-223,6-2-268,8-3 88,2-2-78,-3-2-23,-4 1-605,-11 0 538,-8 3-358,-11 1-3329,-7 1 3732,-6-14 0,-2 12 0,0-11 0</inkml:trace>
  <inkml:trace contextRef="#ctx0" brushRef="#br0" timeOffset="294">298 8 12356,'-2'-8'7126,"-7"67"-12215,7-19 5470,-5 53-1257,7-43 921,0-5 1032,0-6-1099,0-8-337,0-7-1321,0-7 1113,1-5-3153,1-3-918,2-2 4638,2-3 0,-3-2 0,1-1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31T12:08:00.667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6 411 8624,'-2'-10'9188,"-1"4"-8157,13-1-235,0 6-337,9 1-156,4 0-1,8 0-100,5 0-3370,24-4 3213,-14 0-1366,11-3 1332,-23 2-11,-6 2 0,-2 1 0,-9 1-34,-2 1 2380,-10 0-3399,-2-1 1516,-1 0-2828,-2-3-795,1-1-100,-1-2 3260,0-2 0,0 5 0,0 0 0</inkml:trace>
  <inkml:trace contextRef="#ctx0" brushRef="#br0" timeOffset="1870">602 82 16513,'96'-45'1254,"-13"11"-861,-47 32 55,-8 2-78,-8 1 1030,-7 18-1053,-8 3-145,-12 19-157,-9 0 11,-14 3-56,-6-3 0,0-2-45,3-7 11,7-7-111,4-6 66,11-11-66,4-2-180,7-6 67,0 0 258,9-2 23,6-3-23,26-6 33,-5 4-66,11-1 10,-13 8 23,-4 5 0,-1 4 0,-4 9 0,-4 6 23,-4 5 111,-4 18 169,-6-7-102,-4 13 1,-11-15-57,-5 0-77,-9-2 33,-6-3 145,-3-4 90,-3-5-89,-3-4 33,-15 0-235,11-11-12,-7 0-33,18-9-313,3-3-628,6-7-796,3-7-415,9-9-447,5-3-648,6-5 3247,26-10 0,-18 22 0,17-3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31T12:08:04.340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52 706 12848,'-3'0'4236,"0"0"-3238,42-49-405,-12 18-134,36-40-4306,-20 32 4306,0 3 703,-3 5-860,-4 6 270,2 4-404,-13 10 56,10 3 11,-17 16 135,3 12-12,-12 18-122,-3 20-101,-5 11 3380,-15 9-3504,-5-21 0,-4-1 34,-20 30-68,-5-10 1,-5-3 22,-12 0-129,14-26 1,0-8-836,-5-17 123,11-28 191,27-19 236,14-16 22,7-8-863,32-39 1177,-13 41-34,24-17-12,-18 55 124,-8 13 437,14 34-134,-14-1-79,6 24 22,-5-17-3436,2-4 3616,3-7-23,3-7-22,1-7-112,15-7-269,-11-7-650,11-9 650,14-44 0,-35 31 0,18-30 0</inkml:trace>
  <inkml:trace contextRef="#ctx0" brushRef="#br0" timeOffset="369">851 777 10114,'78'-11'2644,"-11"2"-258,-38 8-1927,-5 0 1376,-6 1-1689,-5 0 833,-3 0-979,-4 0 3147,0 0-3595,-4 0-380,0 0-9003,-2 0 9745,-10 2 0,7-2 1,-7 2-1</inkml:trace>
  <inkml:trace contextRef="#ctx0" brushRef="#br0" timeOffset="759">907 969 11470,'0'-2'5446,"0"0"-4168,0 2 33,57-2-158,-25 2 921,65-2-1369,-54 0-145,11-2-145,-23-1-224,-3-3-236,4-4-953,-18 7-1119,3-4-1368,-17 9-5356,-14 0 8841,2 0 0,-5 0 0,9 0 0</inkml:trace>
  <inkml:trace contextRef="#ctx0" brushRef="#br0" timeOffset="7780">1561 832 9521,'-4'0'3933,"2"0"-2701,2 0 2634,0 0-2779,3 0 33,7 0-358,9 0 190,35 0-548,-6 0-191,24-6 67,16-9-280,-40 4 0,19-3 0,-51 10-22,-6 4-23,-4-1-56,-3 1-572,-3 0-873,0 0-1299,3 0-585,3-3 3430,14-6 0,-10 4 0,6-4 0</inkml:trace>
  <inkml:trace contextRef="#ctx0" brushRef="#br0" timeOffset="8383">2248 793 11101,'-3'0'4370,"0"0"-3093,3 0 673,14-25-975,3-11-695,7-13-79,1-21-134,-14 26-33,0-15-12,-7 20 34,-2 1-56,0 5-22,-2-7 67,1 15-68,-1-1 23,0 16-22,0 5-34,0 3 0,1 2-291,-1 0 436,4 7 191,0 6-123,3 13 22,-1 6 68,-2 9-3471,-2 4 3471,-1 7-46,-1 4 12,0 4-22,0 3-12,0 5-45,-3 1-33,0 1-11,-2 1-587,0-5 519,0-1 3108,1-10-3108,2-6-67,-1-12 45,3-10-201,-1-10-763,1-8-4145,0-5 1891,-2-11-1668,-3-8 4886,-7-10 0,6 8 0,-3 3 0</inkml:trace>
  <inkml:trace contextRef="#ctx0" brushRef="#br0" timeOffset="9150">1362 243 9330,'5'-5'3216,"-1"0"-2555,-4 5 347,0 0-414,0-3 471,3 12-404,2 4-112,1 17 45,1 9-3437,-1 9 3370,2 9-225,-2 8-123,1 7-2335,0 2 2156,1-1 56,1-4-279,1-3 257,1-4-34,1-3 2147,0-4-2181,-1-4 34,0-4 0,-2-4-45,-1-5-22,-3-2-190,-2-5-180,0 0-316,-3-2-334,0-3-694,0-3-2701,0-5 660,0-8 3822,0-4 0,0-6 0,0 0 0</inkml:trace>
  <inkml:trace contextRef="#ctx0" brushRef="#br0" timeOffset="10599">1542 144 6798,'-6'0'1647,"0"0"-1199,6 0 493,0 0-358,-20 0-45,13 0-23,-17 0-66,18 0-35,0 0 45,1 0 1,1 0-23,2 0 145,1 0 595,10-1-494,6 0-245,14-2-35,8 0 359,29-2-504,-12 1 78,20 0-101,-19 0-22,5 1-11,4-3-46,6-1-3492,1-3 3359,-2-2-59,-3 0 25,-7 2 0,1 0 11,5-1 11,-12 3 0,-2 2-11,-13 2 0,-1 1-44,0-1 3418,12-2-3374,-15 3 75,6-1-97,-20 4 22,-3 0 0,-4 0 45,-1 0-45,-2 0 0,-3 0 22,-2 0-22,-2 0 11,-2 0 57,1 0-68,-2 0 1064,1 0-907,-1 4 336,0 6-145,0 8-57,0 9-78,0 3 44,0 6-111,0 2-45,0 6 280,0 31-179,0-14 11,0 25-45,3-23-23,0 2-33,4 1 79,5 31-124,-2-24-45,4 22-423,-5-30 401,0-1 0,-1-1 22,0-1-22,1 0 0,0-5 22,2-3-22,0-6-3244,1-6 3267,-3-3-23,2-4-23,-2 9 23,-2-16 23,-1 5-23,-3-19-23,-1-4 322,-1-3-366,0-3 3134,-1-2-3750,0-1-5200,0-1 2466,3-4-830,-1-11 4247,2-7 0,-3 5 0,-1 2 0</inkml:trace>
  <inkml:trace contextRef="#ctx0" brushRef="#br0" timeOffset="11395">1714 1541 9644,'-2'0'3260,"0"0"640,2 0-2746,21 9-414,1-5 67,26 8 89,1-10-168,11 0-101,7-2-100,3 0-78,3 0-4365,-2 0 4151,-1-3-637,-1 0 537,-1-4-1900,-2-1 1787,-3 1 45,-1 1-67,-6 2 45,-4 2-45,7 1 0,-17 1 0,3 0 1788,-20 2-1777,-6 1 11,-3 2-22,-4 1 1430,-2-1-1386,0-2 3348,-5-1-3436,0-2-640,-4 0-672,-1 0-1344,-8-1-1020,-5-6-381,-10-3 3253,-5-3 0,12 5 0,3 3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31T12:08:17.793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10 1594 14663,'-5'14'2242,"0"-2"-1581,5 1 325,0-2-426,5-1-167,0-2 43,6-2-256,-1-3-68,1-1-12,-2-2-21,1 0-79,-1-2-11,-1-4-12,-2-3 1,-3-3 22,-1-1 0,-2 3 0,0-1-23,0 2-33,-3 2 34,-1 3 0,-3 2-79,1 2 90,-4 0 11,2 0 33,-1 3 46,3 3-12,2 3 235,3 1 45,1-1 248,0 1-69,0-2-235,0 0-55,2 0-79,3-2-101,3 0 56,1-3 11,-2-1-100,0-1 44,-1-1-67,0 0-45,1-14 0,-3 6-11,-1-12-56,-3 10 0,0 1 56,0 2-101,-2 1 56,-1 2 78,-1 1-77,-1 2 100,1 0 0,1 1 0,-1 0 0,1 6 11,-2 3 78,1 5 35,1 0 134,1-5 89,2-2-280,0-5 191,3 0-180,3-4 12,2-3-23,-1-3-22,-2-1-45,-3 2-22,-1-1-370,-1 5-336,0-1-662,0 3-1142,-2 1-449,-2 0-761,0 0-819,-3 0 4561,4 0 0,0 0 0,2 0 0</inkml:trace>
  <inkml:trace contextRef="#ctx0" brushRef="#br0" timeOffset="1795">1899 1495 9823,'0'-8'3485,"0"2"-2611,0 6 1401,0 0-1726,0-11-113,0 8 24,0-8 33,0 12 246,0 9-32,-1 2-248,-1 9-34,1-2-21,-1 1 123,2-2 10,6-3-324,3-3-22,7-3-56,1-5-35,0-1-10,-2-3-45,-2 0-12,-2-3-33,-2-4 0,-1-4-33,-4-4 33,-2 0-23,-2 2-21,0 4 21,-6 1-44,-2 4-11,-25 3 100,5 16-22,-4-1 34,13 12 33,15-11 146,1-1 134,3-4 0,3-1-67,3-4 1,4-2-91,4-2 101,10-2-212,1-11-35,1-4-44,-11-3 23,-9 1-23,-6 10-146,-14 2 101,2 4 1,-12 3 21,6 5 1,1 3-23,4 4 45,4 0-22,4 0-1,3 0-44,1 0 45,1-1-12,0-3 12,8-4 44,0-2-11,7-2-11,-2-1-33,0-4-57,0-5-112,-6-4-78,-1 1-23,-11 0-77,-3 7-248,-7 0-919,-2 3-1231,-2 1-1861,2 1-370,0 1 5009,0 4 0,8-2 0,1 2 0</inkml:trace>
  <inkml:trace contextRef="#ctx0" brushRef="#br0" timeOffset="6428">43 1624 9364,'-3'8'1994,"2"-2"-1714,1-6 146,0 0 67,1 0 22,1 0-10,0 0 100,0 0-12,-2 0-65,2-2-36,-1 0-66,1 0-45,1-1-45,0-1-33,1-1-23,0 0 393,0-4-360,-1 3-89,-1-4 79,0 4-23,-1-1-67,2 1-23,-1-3 12,1 0-68,1-2 12,-1 0-45,3-3 78,3-8-101,-2 1-33,3-7 34,-3 5-35,0-1 12,0 1 90,1-14-101,-5 19-12,1-7-10,-4 22 22,0 2 3597,0 0-3620,0 0 415,0 1-415,0-2-22,0 1 235,0 1-190,1-1 0,-1 0 325,1 1-235,-1-1-68,0 0 23,0-1-23,0 0 56,0 1-11,0 0 134,0 0-223,0 1 257,0-1-280,0 0 0,0 0 22,0 0-22,0 0 113,0 0-113,2 0-23,-2 1 23,2-1 202,-2 1-112,1 0-90,0 0 0,1 0 44,5 0-44,4 0 124,10 0 10,6 0-22,4 0-45,1 0 0,-2 0-44,-1 0 22,0 0-45,8 0 22,-9 0-22,6 0 22,-11 0 1,2 0-1,31-4 1,-18 0-23,22-3 0,-29 1 0,1 1 0,-1 0 44,11 0-44,-11 2-22,9 1 22,-12 1 22,2 0 1,1 0-23,1-1 0,4-1 0,0 2 22,3-2-22,2 2 23,0 0-23,1 0 0,-2 0 22,37-3-22,-29 1 0,29-1 0,-37 1-3392,0-1 3403,-2-2-423,-1 0 412,-1 1 22,-5 1-22,-2 1 0,-6 2 0,-3 0 3188,-4 1-3165,-1 0-46,-2 0 662,0 0-639,2 0 0,-4 0-22,16 0 22,-14 0 0,7 0 0,-15 0-23,-3 0 23,0 0 0,3 0 0,1 0 0,0 0 0,1 0 23,-2 0-23,2 0 0,-4 0 0,1 0 0,-3 0 0,0 0 0,0 6 44,0 3-44,1 8 45,0 6-45,-1 0 0,1 1-22,-1 0 44,1-2-22,0 0 0,-1 1 23,0-2-23,-1 0 0,0-5 0,0-2 0,0-2-23,0 5 23,0-6 23,0 6-23,0-4 0,0 1 0,0-1 0,0-3 0,0-4 22,0 3-22,0-3 0,0 1 22,0-4 1,0-2-9854,0 0 3247,0-7 6584,-1-4 0,1 2 0,-1-1 0</inkml:trace>
  <inkml:trace contextRef="#ctx0" brushRef="#br0" timeOffset="7831">1327 1175 15515,'-10'1'4180,"3"-9"-3015,12-12-246,3-13-180,3-8-268,0-4-45,1-2-169,2-1-66,3-1-57,5-5-10,8-4 10,8-3-3369,7 0 3582,3 0-89,2 4-144,-2 4 313,20-16-237,-14 18-78,19-11-22,-15 19-90,4 4-23,3 2-1129,-4 7 1,3 2 1151,14-5 11,-17 8 1,-2 2 10,-6 7 45,13 3 73,-21 7-95,10 2 22,-20 4-22,2 0-11,1 1 33,2 6-45,3 3 68,26 10-90,-16-4 2261,17 5-2261,-24-4 89,-2 3-89,-3 1 23,2 2 0,-3 1-1,2 2-1151,-1 1 1129,-1 0 0,0 1 2098,-3 1-2098,1 0 22,-3 4 1,1 2 22,-2 3-1,15 24-21,-15-13-23,10 18 78,-18-19 1589,-2 2-1645,-4-1 959,-2 0-891,-2-2-704,-3-1 681,-3-1 45,-3 0 0,0-3 11,-4 1-101,1-3 90,0 16-89,1-3 22,1 8-3212,-1-20 3167,-1-10 456,-1-12-456,-2-8 0,1 0-22,-1-9-1,-1-1-156,1 1 3090,0-2-5287,0 2-123,1-2-1714,3 1-1770,2-1 5983,4-7 0,-5 5 0,0-5 0</inkml:trace>
  <inkml:trace contextRef="#ctx0" brushRef="#br0" timeOffset="8462">3703 1232 10507,'0'-2'4347,"0"0"-470,0 2-2387,0-5-391,0 4-248,0-3-33,0 4 280,0 4-426,2 6-235,4 6 46,5 6-159,4 3-10,5 3-12,3-2-78,1 1-78,-1-3-12,-2-1-43,-2-3 43,-2-1-44,-4-4-1,-1-2-10,-4-3-12,0-2 22,-3-2 1,0-2 0,-1-2 268,0-1-190,2-1-34,4-6-65,17-22-69,-2-1-3392,12-19 3392,-11 7 0,6-25-259,-9 14 259,2-12-113,-13 27-302,-1 1-10,-5 13-1570,2-2 3253,-6 15-3970,2 0-1460,-4 7-703,1 0 4875,-2 3 0,1 0 0,-1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31T12:08:48.362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1 814 2096,'135'-9'73,"-73"3"0,-4-4 1211,11-20-1284,-6-11-2938,-5-7 2948,0-21 1,0-6 23,-23 34 0,-1-1 468,26-36 1,-2 2-503,-1 9 783,0 3-783,-7 5 0,-7 8 0,-22 23 0,-6 9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31T12:08:49.423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6 51 11672,'-3'0'5927,"0"0"-4918,3 0 358,0 0-370,41 0-22,-12 0-190,35 1-57,-23-1-325,-3 1-123,-5-1-78,-8 0-135,-5 0-44,-7 0-270,-2 0-1490,-5 0-1524,0 0-1389,-2-5-325,3-5 4975,4-7 0,-4 6 0,-1 1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31T12:08:49.869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69 102 11213,'-4'0'5669,"0"0"-4413,4 0 1242,0 0-1568,38 0-135,-12-3-279,36-1-23,-21-3-258,1-1-123,-5 0-112,-6 2-22,-8 1-1,-8 1-705,-6 0-1334,-5-1-1142,-2-2-382,-2-1-235,-7-3 3821,-5 1 0,2 3 0,0 3 0</inkml:trace>
  <inkml:trace contextRef="#ctx0" brushRef="#br0" timeOffset="598">114 60 13295,'-30'90'2667,"4"-8"-840,4-11-1491,8-19 571,-1 11-817,10-30 536,4-8-603,1-7 321,0-8-244,0-5 917,4-4-737,9-9 88,9-7-301,9-12-67,3-3 45,-2 3-45,-1 7 0,-4 5-45,10 7 45,-9 4 0,9 8 0,-7 7 123,3 10 45,4 7 0,1 6 90,-2 7-67,-4 5 156,-5 5-134,-8 4 0,-8-2 22,-5-2-56,-8-6-33,-11-5-34,-9-5 23,-15-7 10,-6-5-55,-7-6-90,-4-6-23,0-5-604,-19-5-169,23-7-672,-6-4-548,31-7-752,9-3-481,7-2-23,5-3-1434,3 0 4706,9-3 0,-6 13 0,6 1 0</inkml:trace>
  <inkml:trace contextRef="#ctx0" brushRef="#br0" timeOffset="1030">838 523 11885,'-3'0'5714,"2"0"-1310,1 0-3407,38 0-414,-14 0-146,34 0-45,-25 0-112,2 0-168,-1-3-33,0-1-57,-2-3-22,-4-1-22,-3 2-169,-6 0-526,-6 1-493,-4 2-235,-5 0-281,-2 0-930,-2 1-223,0-1-35,0 1-492,-5 1 3406,-1 0 0,0 1 0,1 0 0</inkml:trace>
  <inkml:trace contextRef="#ctx0" brushRef="#br0" timeOffset="1721">1483 136 10373,'2'0'5075,"0"0"-1523,-2 0-2241,51 0-5817,-22 0 5256,42 0-1278,-33 0 898,-1 0 920,1 0-1290,-2 0-22,-2-2-169,-7-3-1187,-5-2-874,-8-2-1591,-7 0 2111,-5-2-2459,-12 2 5039,-4 0 0,1 4 0,2 3 0</inkml:trace>
  <inkml:trace contextRef="#ctx0" brushRef="#br0" timeOffset="2268">1624 82 10552,'-8'8'3887,"2"-2"-3113,-22 43 32,16-17-88,-23 41-4085,24-31 3973,2-1 1004,1 10-1420,5-17-67,0 4-11,3-22 79,0-5 11,5-6 78,5-3 3336,8-4-3515,6-7-3393,5-4 3326,18-13-542,-11 9 531,12 1 55,-15 11-11,1 4 56,-2 3 12,1 7 3107,-2 7-2996,1 9-44,1 6-34,-3 2-45,-2 8-2509,-6 1 2913,-7 4-225,-6 1 1,-5-1-23,-4-3-112,-12-5-56,-7-6-56,-15-4 33,-28 1-89,13-10 0,-18 0-637,25-10 592,0-5-11,6-3-291,1-1-336,1-4-382,4-8-2512,1-7 1616,6-9-213,7-2-89,8-3 108,5 0-781,12-2 2936,5 3 0,-2 13 0,0 6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31T12:08:52.500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12 656 12333,'4'-10'6387,"-2"2"-4975,-2 8-247,0 0-179,34 0 213,-4 0-1053,19 0-79,-15-2-67,-15 0 0,-5-2-258,-4 0-2442,-4 2-225,-3 2-694,-1 0-134,-3 0 3753,-8 0 0,6 1 0,-5 0 0</inkml:trace>
  <inkml:trace contextRef="#ctx0" brushRef="#br0" timeOffset="389">18 852 10092,'-10'9'4370,"2"-2"-2958,8-7 4806,0 0-5130,42 16-248,-20-13-123,34 13-303,-29-16-156,1 0-146,-2-3-45,-2 0-67,-5-2-22,-5 1-281,-5 0 303,-3-10 0,-3 10 0,-2-10 0</inkml:trace>
  <inkml:trace contextRef="#ctx0" brushRef="#br0" timeOffset="5532">848 797 10170,'-5'0'3138,"1"0"-2331,4 0 1131,0 0-1187,-6 1-90,5 0 90,-6 1-68,7-2 516,0 0-818,6 0-101,5 0-34,8 0 46,6-1 22,0-2-146,0-2 78,-3 0-33,0 1-112,-3 1-34,-1 0 0,-3 2-67,-2-2 0,-1 3 0,1-4-45,-3 4-123,-1-2-1490,-5 2 34,-2 0-4147,1-2 5771,-1-8 0,1 6 0,-2-6 0</inkml:trace>
  <inkml:trace contextRef="#ctx0" brushRef="#br0" timeOffset="5935">1179 545 10574,'1'20'8672,"3"36"-13637,-1 3 5603,2 20 1713,2-17-2071,-2-15-34,0 10 927,0-23-1106,-1-4-67,1-1-22,-3-14-314,2 0 972,-3-13-3000,1 0-628,0-2 235,1-4-380,1-6 3137,1-8 0,-2 6 0,0 2 0</inkml:trace>
  <inkml:trace contextRef="#ctx0" brushRef="#br0" timeOffset="6728">1509 486 9509,'-6'0'3261,"2"0"-2431,4 0 2721,0 0-2845,-36 53-67,23-24-1,-27 42-111,32-37-135,1 0 34,3 2-168,2 1 56,2 0-90,0-1 45,1-2-57,5-3-21,3-4-1,6-1-67,3-3 68,3-3 45,3-4-158,2-4-33,0-4 0,4-5 0,1-2-23,0-1 23,12-6 11,-12-2-11,5-6-1,-14-3 91,16-43-102,-18 22-33,13-35 23,-25 35-1,-3 0 23,-2 1-23,-2 2-3369,-4 2 3347,-7 2-759,-4 3 715,-24-6-24,6 11-55,-14-3-123,8 16-68,-4 3-442,-5 4-342,-4 2-751,1 4-1076,3 6-122,5 4 3047,-3 14 0,24-14 0,-1 3 0</inkml:trace>
  <inkml:trace contextRef="#ctx0" brushRef="#br0" timeOffset="7337">579 294 15807,'0'53'3305,"0"1"-2442,0 1-135,1 4-33,2 6-90,4 3-968,2 5 599,2 3-3071,-2-1 2880,2-3-23,1-7 1,1-4-23,2-8-2136,1-6 2136,-2-6 83,-1-7-83,-4-8-516,-2-8-3081,-3-6-814,-2-8 1072,-1-14 3339,-1-10 0,0 5 0,0-1 0</inkml:trace>
  <inkml:trace contextRef="#ctx0" brushRef="#br0" timeOffset="8235">722 15 9711,'0'-8'3911,"0"2"-2702,0 6-21,0 0 1468,64 3-1670,-32 5-246,55 5-169,-45 2-483,8-1 371,6-2-78,8-4-190,6-4-3232,3-2 3108,1-2-1902,0 0 1835,-2 0 0,0 0-12,-20 0 1,-1 0-11,24-1 262,19 0-284,-39-1 44,-6 0-34,-4-2-33,-5 0 1985,-2-2-1918,-4 0-45,-2 0 23,-8 2-24,-7 1 46,-6 2-11,-6 0 11,0 1 3392,-2 0-3392,2 0 0,-1 0-22,1 0 22,-2 0-23,0 0 46,-1 0-23,-1 3 79,0 4 55,-1 7 34,0 6 0,0 7-11,0 2 11,0 4 202,1 22-23,-1 14-89,1 4 11,0-19 0,-2 0-1098,-1 14 1008,-2 24-56,0-32 56,0 0-1623,3-1 1488,0-3 192,1 21-169,0 11-67,0-15 0,0-4 0,0-39 0,0-5-67,0-5 67,0-5 560,0-5-1266,0-4 1064,0-3-6465,0-2-2397,-4-17 8504,-5 1 0,3-4 0,-1 8 0</inkml:trace>
  <inkml:trace contextRef="#ctx0" brushRef="#br0" timeOffset="8860">848 1368 10092,'-9'2'3171,"1"0"-2364,8-2 829,0 0-706,34 0-101,-5 0-1179,34 0 1258,-5 0-157,10 0 263,8 0-498,7-1-46,-11 1 1,5 0-236,-10-1 1,1 0-186,12 0 1,-2 0-6,-18 0 0,-5 0-360,21-4 348,-2 1 12,-9-1 0,-5 3-23,-10 0 930,-9 2-952,-11 0 0,-10 0-22,-6 0-539,-6 0-57,-4 0-1052,-2 0-5882,-2 0 2162,-6 0 5390,-5 0 0,3 0 0,-2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22:19.358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 90 18126,'95'-47'2095,"-12"11"-1803,-48 31-46,-6 3-5682,-7 8 5705,-7 6 1353,-6 9-1398,-5 10 1307,-4 7-1228,-13 6-280,-8 4 22,-12-3-12,-2-6-2301,4-9 2257,5-9 2167,9-8-2246,8-7 11,5-4-89,3-2-213,1-3 381,6-6 3370,7-7-3370,9-5 0,19-4 0,-9 9 0,11 4 0,-12 9 45,0 3 33,0 3-11,0 7 101,-4 8 192,1 26-13,-12-7 56,-3 16 90,-10-13-11,-7-1-247,-5 0-11,-6-4 101,-7-4-191,-2-5-55,-3-4-12,-18-1-67,10-10-112,-12-1-101,17-8-179,3-2-583,3-6-224,6-4-840,5-7-3866,7-15 2465,10 4-459,12-14 3899,15 8 0,-11 15 0,0 3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1T12:15:36.962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1T12:15:39.063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1,'63'0,"-9"0,-42 0,8 0,1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1T12:15:41.437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0,'66'0,"-10"0,-38 0,-3 0,18 0,-13 0,16 0,-12 0,-4 0,17 0,-20 0,14 0,-5 6,-5-4,11 7,-12-5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1T12:15:43.063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1T12:15:45.213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1,'69'0,"-13"0,-46 0,10 0,15 0,-11 0,9 3,-24 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1T12:15:46.733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1T12:16:06.867"/>
    </inkml:context>
    <inkml:brush xml:id="br0">
      <inkml:brushProperty name="width" value="0.5" units="cm"/>
      <inkml:brushProperty name="height" value="1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1T12:16:07.832"/>
    </inkml:context>
    <inkml:brush xml:id="br0">
      <inkml:brushProperty name="width" value="0.5" units="cm"/>
      <inkml:brushProperty name="height" value="1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1T12:16:08.618"/>
    </inkml:context>
    <inkml:brush xml:id="br0">
      <inkml:brushProperty name="width" value="0.5" units="cm"/>
      <inkml:brushProperty name="height" value="1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31T12:19:32.831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8 253 8366,'0'3'2421,"0"0"-1973,0-3 1513,-2 0-1557,0 0-91,-1 0-78,2 0 5995,1 0-6073,5 0 45,0 0-79,4 0 45,1 0-89,-1 0 66,2 0-77,0 0 10,2 0-11,1 0-33,3 0 100,1 0-100,1 0 78,-1 0-56,2 0-11,-4 0-23,2 0 79,-2 0-79,0 0-22,4 0 23,0 0-23,22 0 89,12-5-55,-8 4 11,0-4 67,-29 5-56,-1 0-12,0 0 260,15 0 54,-4 0-313,6 0 44,-12 0 57,-6-1-56,-1 0-34,0-2 56,0 2-90,-1-2-22,0 3 22,6-2-22,-2 2 23,5-1-3415,-4 1 3437,1 0-1345,0-2 1300,1 2 0,-2-2 56,0 0-34,-2 0 1,-5 0-1,-1 1 1,-3 1 2781,-2 0-2737,0 0 1932,-4 0-1920,3 0 33,-4-1 0,1 1-3530,-1-1-548,-7 0-997,-5-2-472,-8 0 5435,-9-1 0,13 3 0,0 0 0</inkml:trace>
  <inkml:trace contextRef="#ctx0" brushRef="#br0" timeOffset="1334">433 8 9061,'-3'-3'3395,"1"1"-2341,2 2 1041,0 0-795,-8 13-315,6 5-256,-7 18 33,7 0-22,0 6-158,0 1-512,0 1 467,-1 3-223,-1-1-79,-2-1-89,1-3-22,0-2-57,2-6-22,1-4-3245,1-4 3256,-1-7-33,2-4-23,-1-5 320,1-6-230,0 0 56,0-4 33,0-5-146,0-12 3359,2-11-3392,5-18-22,3-3-12,4-7-100,2-39 112,-7 11 22,1-1 0,-9 32 67,-1 28-90,0 9 23,-1-2 45,0 9-22,0 5-23,0 2 67,0 2-34,-2 0-33,1 0 68,-1 0-1,-1 15 56,2 10 56,-2 20 34,2 8-22,1 4 156,1-4-100,0-3 122,0 10-234,0-19-12,0 6-56,0-22 67,0-6 24,0-2-57,0-10-101,0-1 134,0-6-111,0 0 178,0-4-201,0-11 0,0-12-22,-1-14 22,1-36-67,-1 16 67,1-24-135,0 13 113,0 22-45,0-3 67,0 34 44,0 7-44,0 7 0,0 2-44,0 2-35,0 1 79,0 9 0,0 12 0,0 18 34,0 15 78,0 6-90,-5 3 45,1-6-3347,-5-4 3415,1 3-34,4-13-101,0-8 0,4-19 22,0-13 45,0-3-22,0 0 3459,0-10-3504,0-11-67,0-41 67,4 8-45,1-24 0,3 30-67,1 5 101,-2 10-123,0-1 134,-4 19 0,0-1 0,-3 16-6152,0 0 1446,0 4-11,-4 9 4717,-3 4 0,1-3 0,0-3 0</inkml:trace>
  <inkml:trace contextRef="#ctx0" brushRef="#br0" timeOffset="2703">169 192 8131,'-8'0'2970,"1"0"-2343,7 0 1222,0 0-1166,-7 0-67,5 0 79,-6 0-23,8 0 1,-2 0 10,1 0 472,0 0-427,9 0-179,6 0-45,9 0 12,6 0-191,2 0 78,4 0-45,0 0-67,0 0-122,1 0 22,-4 0-124,1 0-45,-2 0 1,2 0-23,-1 0 22,0 0-22,0-1 0,-3-1 0,-3 1-3392,-1 0 3392,-4 1-371,2 0 371,-2 0 0,2 0 0,-1 0 0,0 0 0,-2 0 0,-2 0 23,-3 0 3174,-3 0-3175,-4 0 566,-3 0-588,-4 0 56,0 0 437,-1 0-403,-2 0-68,-8 0 0,-6 0-22,-9 0 0,-7 0 0,-3 2 23,-5 1-23,0 1 22,-18 1-22,14-2 23,-15 0-1,20-1 0,-1-1-22,1-1 0,6 0 0,-1 0-44,-6 0 66,9 0-67,-6 0 23,15 0 22,2 0 0,2 0-23,1 0 1,-7 0 22,7 0 0,-2 0 22,8 0-22,4 0 0,-2 1 0,3 2 0,-1-1 0,0 3 0,0-2-22,2 0 44,-1-1-22,4-2 0,0 1 45,2-1 101,0 0-34,0 2-23,4-1 147,9 4 44,9-1-33,9 1 55,6-2-168,3-2 57,4-1-79,-2 0 45,0 0-78,-4 0 78,10 2-1,-13 0-111,9 2 67,-13-3-11,11 1-11,-9 0-46,8-1 1,-11 0 0,12-1-23,-13 0 1,5 0-23,-17 0 45,-2 0-45,-6 0-68,1 0-44,-6 0-571,0 0-1054,-2 0-2274,1 0-3329,-2 0 7340,0 0 0,-1 0 0,0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22:19.686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12 11 12770,'-6'1'4034,"1"0"-2499,5-1 504,0 0-1445,50 1 67,-23-2-4543,38-2 3994,-40 0 770,-8-2-882,-7 4-67,-5 1-975,-3 0-2028,-1 0-964,-1 0 3751,-3 0 283,-6 5 0,4-3 0,-3 3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1T12:20:08.165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77,'74'-25,"-9"5,-41 16,2 1,0 0,2-2,1 2,1-2,0 2,-1 0,-3 1,3 1,-6 1,7 0,-4 0,3 0,-4 0,-1 0,1 9,-1 3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1T12:20:10.554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1,'81'10,"-10"-2,-42-8,1 0,-2 0,-1 0,-1 0,-1 0,2 0,-1 0,3 0,-2 0,2 0,-2 0,1 0,-2 0,1 0,-3 0,10 0,-11 0,7 0,-7 1,1 0,6 2,0 0,-7-2,5 1,-8 1,7 0,3 2,-9-4,1 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1T12:20:12.460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1,'72'14,"-11"-4,-37-9,-2 1,5-1,3 0,0 0,0-1,-5 0,1 0,-1 0,6 2,-8-1,8 2,-8-1,4 1,-1-2,-1 1,2 0,-1 0,0 0,5-1,-4-1,0 0,-2 0,-1 1,2-1,1 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1T12:20:13.708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19,'70'-8,"-7"3,-36 5,2 0,-4 0,4 0,-3 0,0 0,7 0,-10 0,10 0,-7-1,2-1,0 1,-2 0,4 1,-5 0,1 0,0 0,-3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1T12:21:47.487"/>
    </inkml:context>
    <inkml:brush xml:id="br0">
      <inkml:brushProperty name="width" value="0.5" units="cm"/>
      <inkml:brushProperty name="height" value="1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0 0,'82'4,"-2"1,-44-4,-3 2,-11 0,9-2,-7 3,14-4,-16 2,2-1,-2 2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1T12:21:49.006"/>
    </inkml:context>
    <inkml:brush xml:id="br0">
      <inkml:brushProperty name="width" value="0.5" units="cm"/>
      <inkml:brushProperty name="height" value="1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 1,'98'4,"-25"0,-14 2,-39-1,39-4,-44 2,26 2,-20-4,7 4,0-2,-10-2,16 6,-2-6,-6 5,3-5,-5 7,2-6,16 3,-20-5,6 0,30 3,-37-2,39 1,-45 2,-2-3,26 2,-13-3,7 0,-6 0,-10 0,13 0,-2 0,-6 0,7 0,-6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1T12:21:50.663"/>
    </inkml:context>
    <inkml:brush xml:id="br0">
      <inkml:brushProperty name="width" value="0.5" units="cm"/>
      <inkml:brushProperty name="height" value="1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0 1,'67'7,"-13"0,-48-5,13 2,10 2,-1-2,4-2,-9 1,-2 0,12 1,-11-1,5 0,-3 1,1 0,2 4,-2-1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1T12:21:52.449"/>
    </inkml:context>
    <inkml:brush xml:id="br0">
      <inkml:brushProperty name="width" value="0.5" units="cm"/>
      <inkml:brushProperty name="height" value="1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0 1,'74'7,"-12"-3,-50 2,20-6,-10 3,12-3,-6 0,-10 0,14 0,-9 0,1 0,8 0,-11 0,8 0,-2-3,2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1T12:25:22.142"/>
    </inkml:context>
    <inkml:brush xml:id="br0">
      <inkml:brushProperty name="width" value="0.5" units="cm"/>
      <inkml:brushProperty name="height" value="1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1T12:25:25.340"/>
    </inkml:context>
    <inkml:brush xml:id="br0">
      <inkml:brushProperty name="width" value="0.5" units="cm"/>
      <inkml:brushProperty name="height" value="1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22:19.997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9 114 11157,'-5'0'5815,"2"0"-4291,3 0 1176,0 0-1826,56-3 0,-28-2-381,43-3-112,-44 0-202,-5 0-134,-3-1-45,-3 3-560,-1-5-1625,-7 4-1793,0-3-1075,-6 0-796,-1 0 5849,1 0 0,-2 5 0,1 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0" name="Google Shape;62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31" name="Google Shape;623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58488" y="12"/>
            <a:ext cx="9261000" cy="5324500"/>
            <a:chOff x="12" y="12"/>
            <a:chExt cx="9261000" cy="5324500"/>
          </a:xfrm>
        </p:grpSpPr>
        <p:sp>
          <p:nvSpPr>
            <p:cNvPr id="10" name="Google Shape;10;p2"/>
            <p:cNvSpPr/>
            <p:nvPr/>
          </p:nvSpPr>
          <p:spPr>
            <a:xfrm>
              <a:off x="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315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15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15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315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315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315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315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315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315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315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315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315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315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315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315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315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315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315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315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315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315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15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15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630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630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630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630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630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630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630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630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630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630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630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630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630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630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630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630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630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630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630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630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630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4630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4630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945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6945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6945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6945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6945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945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945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6945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6945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6945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6945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6945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945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6945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6945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945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6945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6945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6945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6945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6945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6945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6945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9261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9261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9261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9261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9261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9261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9261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9261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9261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9261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9261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9261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9261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9261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9261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9261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9261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9261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9261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9261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9261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9261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9261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1576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1576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1576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1576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1576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1576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1576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1576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1576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1576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1576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1576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1576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1576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1576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1576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1576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1576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1576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1576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1576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1576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1576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3891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3891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3891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3891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3891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3891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3891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3891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3891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3891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3891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3891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3891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3891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3891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3891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3891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3891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3891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3891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3891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3891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3891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6206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6206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6206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6206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6206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16206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16206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6206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6206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6206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6206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6206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6206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6206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6206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6206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6206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6206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6206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6206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6206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6206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6206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8522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8522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8522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8522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8522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8522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8522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8522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8522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8522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8522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8522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8522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8522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8522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8522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8522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8522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8522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18522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18522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18522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18522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20837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20837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20837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20837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20837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20837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20837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20837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20837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20837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20837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20837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20837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20837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20837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20837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20837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0837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20837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20837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20837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20837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20837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23152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23152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23152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23152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23152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3152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3152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3152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3152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3152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23152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23152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23152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23152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23152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23152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23152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23152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23152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23152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23152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23152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23152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25467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25467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25467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25467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25467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25467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25467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25467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25467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25467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25467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25467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25467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25467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25467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25467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25467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5467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25467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25467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25467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25467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5467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7783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27783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27783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27783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27783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27783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27783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27783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27783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27783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27783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27783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27783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27783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27783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27783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27783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27783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27783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27783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27783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27783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27783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30098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30098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30098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30098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30098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30098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30098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30098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30098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30098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30098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30098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30098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30098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30098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30098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30098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30098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30098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30098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30098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30098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30098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32413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32413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32413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32413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32413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32413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32413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32413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32413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32413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32413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32413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32413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32413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32413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32413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32413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32413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32413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32413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32413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32413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32413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34728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34728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34728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34728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34728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34728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34728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34728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34728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34728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34728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34728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34728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34728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34728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34728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34728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34728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34728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34728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34728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34728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34728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37044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37044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37044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37044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37044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37044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37044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37044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37044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37044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37044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37044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37044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37044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37044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37044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37044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37044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7044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7044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37044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37044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37044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39359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39359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39359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39359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39359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39359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39359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39359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39359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39359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39359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39359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39359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39359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39359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39359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39359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39359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39359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39359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39359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39359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39359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41674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41674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41674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41674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41674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41674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41674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41674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41674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41674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41674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41674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41674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41674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41674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41674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41674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41674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41674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41674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41674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41674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41674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43989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43989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43989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43989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43989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43989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43989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43989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43989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43989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43989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43989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43989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43989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43989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43989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43989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43989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43989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43989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43989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43989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43989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46305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46305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46305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46305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46305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46305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46305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46305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46305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46305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46305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46305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46305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46305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46305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46305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46305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46305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46305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46305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46305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46305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46305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48620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48620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48620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48620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48620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48620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48620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48620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48620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48620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48620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48620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48620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48620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48620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48620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48620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48620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48620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48620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48620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48620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48620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50935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50935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50935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50935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50935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50935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50935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50935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50935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50935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50935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50935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50935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50935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50935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50935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50935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50935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50935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50935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50935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50935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50935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53250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53250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53250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53250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53250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53250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53250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53250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53250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53250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53250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53250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53250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53250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53250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53250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53250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53250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53250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53250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53250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53250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53250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55566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55566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55566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55566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55566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55566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55566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55566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55566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55566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55566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55566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55566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55566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55566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55566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55566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55566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55566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55566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55566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55566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55566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57881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57881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57881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57881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57881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57881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57881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57881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57881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57881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57881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57881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57881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2"/>
            <p:cNvSpPr/>
            <p:nvPr/>
          </p:nvSpPr>
          <p:spPr>
            <a:xfrm>
              <a:off x="57881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2"/>
            <p:cNvSpPr/>
            <p:nvPr/>
          </p:nvSpPr>
          <p:spPr>
            <a:xfrm>
              <a:off x="57881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57881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57881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57881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57881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57881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57881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57881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57881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2"/>
            <p:cNvSpPr/>
            <p:nvPr/>
          </p:nvSpPr>
          <p:spPr>
            <a:xfrm>
              <a:off x="60196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2"/>
            <p:cNvSpPr/>
            <p:nvPr/>
          </p:nvSpPr>
          <p:spPr>
            <a:xfrm>
              <a:off x="60196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2"/>
            <p:cNvSpPr/>
            <p:nvPr/>
          </p:nvSpPr>
          <p:spPr>
            <a:xfrm>
              <a:off x="60196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60196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2"/>
            <p:cNvSpPr/>
            <p:nvPr/>
          </p:nvSpPr>
          <p:spPr>
            <a:xfrm>
              <a:off x="60196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2"/>
            <p:cNvSpPr/>
            <p:nvPr/>
          </p:nvSpPr>
          <p:spPr>
            <a:xfrm>
              <a:off x="60196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"/>
            <p:cNvSpPr/>
            <p:nvPr/>
          </p:nvSpPr>
          <p:spPr>
            <a:xfrm>
              <a:off x="60196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60196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60196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"/>
            <p:cNvSpPr/>
            <p:nvPr/>
          </p:nvSpPr>
          <p:spPr>
            <a:xfrm>
              <a:off x="60196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"/>
            <p:cNvSpPr/>
            <p:nvPr/>
          </p:nvSpPr>
          <p:spPr>
            <a:xfrm>
              <a:off x="60196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"/>
            <p:cNvSpPr/>
            <p:nvPr/>
          </p:nvSpPr>
          <p:spPr>
            <a:xfrm>
              <a:off x="60196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"/>
            <p:cNvSpPr/>
            <p:nvPr/>
          </p:nvSpPr>
          <p:spPr>
            <a:xfrm>
              <a:off x="60196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"/>
            <p:cNvSpPr/>
            <p:nvPr/>
          </p:nvSpPr>
          <p:spPr>
            <a:xfrm>
              <a:off x="60196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"/>
            <p:cNvSpPr/>
            <p:nvPr/>
          </p:nvSpPr>
          <p:spPr>
            <a:xfrm>
              <a:off x="60196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60196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"/>
            <p:cNvSpPr/>
            <p:nvPr/>
          </p:nvSpPr>
          <p:spPr>
            <a:xfrm>
              <a:off x="60196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"/>
            <p:cNvSpPr/>
            <p:nvPr/>
          </p:nvSpPr>
          <p:spPr>
            <a:xfrm>
              <a:off x="60196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"/>
            <p:cNvSpPr/>
            <p:nvPr/>
          </p:nvSpPr>
          <p:spPr>
            <a:xfrm>
              <a:off x="60196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60196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60196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60196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60196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62511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2"/>
            <p:cNvSpPr/>
            <p:nvPr/>
          </p:nvSpPr>
          <p:spPr>
            <a:xfrm>
              <a:off x="62511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2"/>
            <p:cNvSpPr/>
            <p:nvPr/>
          </p:nvSpPr>
          <p:spPr>
            <a:xfrm>
              <a:off x="62511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2"/>
            <p:cNvSpPr/>
            <p:nvPr/>
          </p:nvSpPr>
          <p:spPr>
            <a:xfrm>
              <a:off x="62511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2"/>
            <p:cNvSpPr/>
            <p:nvPr/>
          </p:nvSpPr>
          <p:spPr>
            <a:xfrm>
              <a:off x="62511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2"/>
            <p:cNvSpPr/>
            <p:nvPr/>
          </p:nvSpPr>
          <p:spPr>
            <a:xfrm>
              <a:off x="62511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2"/>
            <p:cNvSpPr/>
            <p:nvPr/>
          </p:nvSpPr>
          <p:spPr>
            <a:xfrm>
              <a:off x="62511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"/>
            <p:cNvSpPr/>
            <p:nvPr/>
          </p:nvSpPr>
          <p:spPr>
            <a:xfrm>
              <a:off x="62511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2"/>
            <p:cNvSpPr/>
            <p:nvPr/>
          </p:nvSpPr>
          <p:spPr>
            <a:xfrm>
              <a:off x="62511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"/>
            <p:cNvSpPr/>
            <p:nvPr/>
          </p:nvSpPr>
          <p:spPr>
            <a:xfrm>
              <a:off x="62511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"/>
            <p:cNvSpPr/>
            <p:nvPr/>
          </p:nvSpPr>
          <p:spPr>
            <a:xfrm>
              <a:off x="62511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"/>
            <p:cNvSpPr/>
            <p:nvPr/>
          </p:nvSpPr>
          <p:spPr>
            <a:xfrm>
              <a:off x="62511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2"/>
            <p:cNvSpPr/>
            <p:nvPr/>
          </p:nvSpPr>
          <p:spPr>
            <a:xfrm>
              <a:off x="62511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2"/>
            <p:cNvSpPr/>
            <p:nvPr/>
          </p:nvSpPr>
          <p:spPr>
            <a:xfrm>
              <a:off x="62511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2"/>
            <p:cNvSpPr/>
            <p:nvPr/>
          </p:nvSpPr>
          <p:spPr>
            <a:xfrm>
              <a:off x="62511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2"/>
            <p:cNvSpPr/>
            <p:nvPr/>
          </p:nvSpPr>
          <p:spPr>
            <a:xfrm>
              <a:off x="62511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62511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62511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62511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62511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62511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62511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"/>
            <p:cNvSpPr/>
            <p:nvPr/>
          </p:nvSpPr>
          <p:spPr>
            <a:xfrm>
              <a:off x="62511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2"/>
            <p:cNvSpPr/>
            <p:nvPr/>
          </p:nvSpPr>
          <p:spPr>
            <a:xfrm>
              <a:off x="64827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64827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64827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64827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64827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64827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64827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64827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64827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64827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64827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64827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64827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64827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64827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64827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64827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64827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64827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64827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64827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64827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64827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67142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2"/>
            <p:cNvSpPr/>
            <p:nvPr/>
          </p:nvSpPr>
          <p:spPr>
            <a:xfrm>
              <a:off x="67142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2"/>
            <p:cNvSpPr/>
            <p:nvPr/>
          </p:nvSpPr>
          <p:spPr>
            <a:xfrm>
              <a:off x="67142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2"/>
            <p:cNvSpPr/>
            <p:nvPr/>
          </p:nvSpPr>
          <p:spPr>
            <a:xfrm>
              <a:off x="67142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2"/>
            <p:cNvSpPr/>
            <p:nvPr/>
          </p:nvSpPr>
          <p:spPr>
            <a:xfrm>
              <a:off x="67142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2"/>
            <p:cNvSpPr/>
            <p:nvPr/>
          </p:nvSpPr>
          <p:spPr>
            <a:xfrm>
              <a:off x="67142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2"/>
            <p:cNvSpPr/>
            <p:nvPr/>
          </p:nvSpPr>
          <p:spPr>
            <a:xfrm>
              <a:off x="67142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2"/>
            <p:cNvSpPr/>
            <p:nvPr/>
          </p:nvSpPr>
          <p:spPr>
            <a:xfrm>
              <a:off x="67142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2"/>
            <p:cNvSpPr/>
            <p:nvPr/>
          </p:nvSpPr>
          <p:spPr>
            <a:xfrm>
              <a:off x="67142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2"/>
            <p:cNvSpPr/>
            <p:nvPr/>
          </p:nvSpPr>
          <p:spPr>
            <a:xfrm>
              <a:off x="67142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2"/>
            <p:cNvSpPr/>
            <p:nvPr/>
          </p:nvSpPr>
          <p:spPr>
            <a:xfrm>
              <a:off x="67142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"/>
            <p:cNvSpPr/>
            <p:nvPr/>
          </p:nvSpPr>
          <p:spPr>
            <a:xfrm>
              <a:off x="67142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2"/>
            <p:cNvSpPr/>
            <p:nvPr/>
          </p:nvSpPr>
          <p:spPr>
            <a:xfrm>
              <a:off x="67142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2"/>
            <p:cNvSpPr/>
            <p:nvPr/>
          </p:nvSpPr>
          <p:spPr>
            <a:xfrm>
              <a:off x="67142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2"/>
            <p:cNvSpPr/>
            <p:nvPr/>
          </p:nvSpPr>
          <p:spPr>
            <a:xfrm>
              <a:off x="67142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2"/>
            <p:cNvSpPr/>
            <p:nvPr/>
          </p:nvSpPr>
          <p:spPr>
            <a:xfrm>
              <a:off x="67142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2"/>
            <p:cNvSpPr/>
            <p:nvPr/>
          </p:nvSpPr>
          <p:spPr>
            <a:xfrm>
              <a:off x="67142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2"/>
            <p:cNvSpPr/>
            <p:nvPr/>
          </p:nvSpPr>
          <p:spPr>
            <a:xfrm>
              <a:off x="67142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2"/>
            <p:cNvSpPr/>
            <p:nvPr/>
          </p:nvSpPr>
          <p:spPr>
            <a:xfrm>
              <a:off x="67142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2"/>
            <p:cNvSpPr/>
            <p:nvPr/>
          </p:nvSpPr>
          <p:spPr>
            <a:xfrm>
              <a:off x="67142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2"/>
            <p:cNvSpPr/>
            <p:nvPr/>
          </p:nvSpPr>
          <p:spPr>
            <a:xfrm>
              <a:off x="67142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2"/>
            <p:cNvSpPr/>
            <p:nvPr/>
          </p:nvSpPr>
          <p:spPr>
            <a:xfrm>
              <a:off x="67142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2"/>
            <p:cNvSpPr/>
            <p:nvPr/>
          </p:nvSpPr>
          <p:spPr>
            <a:xfrm>
              <a:off x="67142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2"/>
            <p:cNvSpPr/>
            <p:nvPr/>
          </p:nvSpPr>
          <p:spPr>
            <a:xfrm>
              <a:off x="69457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2"/>
            <p:cNvSpPr/>
            <p:nvPr/>
          </p:nvSpPr>
          <p:spPr>
            <a:xfrm>
              <a:off x="69457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2"/>
            <p:cNvSpPr/>
            <p:nvPr/>
          </p:nvSpPr>
          <p:spPr>
            <a:xfrm>
              <a:off x="69457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2"/>
            <p:cNvSpPr/>
            <p:nvPr/>
          </p:nvSpPr>
          <p:spPr>
            <a:xfrm>
              <a:off x="69457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2"/>
            <p:cNvSpPr/>
            <p:nvPr/>
          </p:nvSpPr>
          <p:spPr>
            <a:xfrm>
              <a:off x="69457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2"/>
            <p:cNvSpPr/>
            <p:nvPr/>
          </p:nvSpPr>
          <p:spPr>
            <a:xfrm>
              <a:off x="69457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2"/>
            <p:cNvSpPr/>
            <p:nvPr/>
          </p:nvSpPr>
          <p:spPr>
            <a:xfrm>
              <a:off x="69457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2"/>
            <p:cNvSpPr/>
            <p:nvPr/>
          </p:nvSpPr>
          <p:spPr>
            <a:xfrm>
              <a:off x="69457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2"/>
            <p:cNvSpPr/>
            <p:nvPr/>
          </p:nvSpPr>
          <p:spPr>
            <a:xfrm>
              <a:off x="69457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2"/>
            <p:cNvSpPr/>
            <p:nvPr/>
          </p:nvSpPr>
          <p:spPr>
            <a:xfrm>
              <a:off x="69457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2"/>
            <p:cNvSpPr/>
            <p:nvPr/>
          </p:nvSpPr>
          <p:spPr>
            <a:xfrm>
              <a:off x="69457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2"/>
            <p:cNvSpPr/>
            <p:nvPr/>
          </p:nvSpPr>
          <p:spPr>
            <a:xfrm>
              <a:off x="69457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2"/>
            <p:cNvSpPr/>
            <p:nvPr/>
          </p:nvSpPr>
          <p:spPr>
            <a:xfrm>
              <a:off x="69457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2"/>
            <p:cNvSpPr/>
            <p:nvPr/>
          </p:nvSpPr>
          <p:spPr>
            <a:xfrm>
              <a:off x="69457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2"/>
            <p:cNvSpPr/>
            <p:nvPr/>
          </p:nvSpPr>
          <p:spPr>
            <a:xfrm>
              <a:off x="69457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2"/>
            <p:cNvSpPr/>
            <p:nvPr/>
          </p:nvSpPr>
          <p:spPr>
            <a:xfrm>
              <a:off x="69457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2"/>
            <p:cNvSpPr/>
            <p:nvPr/>
          </p:nvSpPr>
          <p:spPr>
            <a:xfrm>
              <a:off x="69457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2"/>
            <p:cNvSpPr/>
            <p:nvPr/>
          </p:nvSpPr>
          <p:spPr>
            <a:xfrm>
              <a:off x="69457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2"/>
            <p:cNvSpPr/>
            <p:nvPr/>
          </p:nvSpPr>
          <p:spPr>
            <a:xfrm>
              <a:off x="69457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2"/>
            <p:cNvSpPr/>
            <p:nvPr/>
          </p:nvSpPr>
          <p:spPr>
            <a:xfrm>
              <a:off x="69457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2"/>
            <p:cNvSpPr/>
            <p:nvPr/>
          </p:nvSpPr>
          <p:spPr>
            <a:xfrm>
              <a:off x="69457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2"/>
            <p:cNvSpPr/>
            <p:nvPr/>
          </p:nvSpPr>
          <p:spPr>
            <a:xfrm>
              <a:off x="69457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2"/>
            <p:cNvSpPr/>
            <p:nvPr/>
          </p:nvSpPr>
          <p:spPr>
            <a:xfrm>
              <a:off x="69457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2"/>
            <p:cNvSpPr/>
            <p:nvPr/>
          </p:nvSpPr>
          <p:spPr>
            <a:xfrm>
              <a:off x="71772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2"/>
            <p:cNvSpPr/>
            <p:nvPr/>
          </p:nvSpPr>
          <p:spPr>
            <a:xfrm>
              <a:off x="71772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2"/>
            <p:cNvSpPr/>
            <p:nvPr/>
          </p:nvSpPr>
          <p:spPr>
            <a:xfrm>
              <a:off x="71772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2"/>
            <p:cNvSpPr/>
            <p:nvPr/>
          </p:nvSpPr>
          <p:spPr>
            <a:xfrm>
              <a:off x="71772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2"/>
            <p:cNvSpPr/>
            <p:nvPr/>
          </p:nvSpPr>
          <p:spPr>
            <a:xfrm>
              <a:off x="71772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2"/>
            <p:cNvSpPr/>
            <p:nvPr/>
          </p:nvSpPr>
          <p:spPr>
            <a:xfrm>
              <a:off x="71772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2"/>
            <p:cNvSpPr/>
            <p:nvPr/>
          </p:nvSpPr>
          <p:spPr>
            <a:xfrm>
              <a:off x="71772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2"/>
            <p:cNvSpPr/>
            <p:nvPr/>
          </p:nvSpPr>
          <p:spPr>
            <a:xfrm>
              <a:off x="71772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2"/>
            <p:cNvSpPr/>
            <p:nvPr/>
          </p:nvSpPr>
          <p:spPr>
            <a:xfrm>
              <a:off x="71772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2"/>
            <p:cNvSpPr/>
            <p:nvPr/>
          </p:nvSpPr>
          <p:spPr>
            <a:xfrm>
              <a:off x="71772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2"/>
            <p:cNvSpPr/>
            <p:nvPr/>
          </p:nvSpPr>
          <p:spPr>
            <a:xfrm>
              <a:off x="71772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2"/>
            <p:cNvSpPr/>
            <p:nvPr/>
          </p:nvSpPr>
          <p:spPr>
            <a:xfrm>
              <a:off x="71772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2"/>
            <p:cNvSpPr/>
            <p:nvPr/>
          </p:nvSpPr>
          <p:spPr>
            <a:xfrm>
              <a:off x="71772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2"/>
            <p:cNvSpPr/>
            <p:nvPr/>
          </p:nvSpPr>
          <p:spPr>
            <a:xfrm>
              <a:off x="71772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2"/>
            <p:cNvSpPr/>
            <p:nvPr/>
          </p:nvSpPr>
          <p:spPr>
            <a:xfrm>
              <a:off x="71772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2"/>
            <p:cNvSpPr/>
            <p:nvPr/>
          </p:nvSpPr>
          <p:spPr>
            <a:xfrm>
              <a:off x="71772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2"/>
            <p:cNvSpPr/>
            <p:nvPr/>
          </p:nvSpPr>
          <p:spPr>
            <a:xfrm>
              <a:off x="71772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2"/>
            <p:cNvSpPr/>
            <p:nvPr/>
          </p:nvSpPr>
          <p:spPr>
            <a:xfrm>
              <a:off x="71772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2"/>
            <p:cNvSpPr/>
            <p:nvPr/>
          </p:nvSpPr>
          <p:spPr>
            <a:xfrm>
              <a:off x="71772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2"/>
            <p:cNvSpPr/>
            <p:nvPr/>
          </p:nvSpPr>
          <p:spPr>
            <a:xfrm>
              <a:off x="71772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2"/>
            <p:cNvSpPr/>
            <p:nvPr/>
          </p:nvSpPr>
          <p:spPr>
            <a:xfrm>
              <a:off x="71772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2"/>
            <p:cNvSpPr/>
            <p:nvPr/>
          </p:nvSpPr>
          <p:spPr>
            <a:xfrm>
              <a:off x="71772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2"/>
            <p:cNvSpPr/>
            <p:nvPr/>
          </p:nvSpPr>
          <p:spPr>
            <a:xfrm>
              <a:off x="71772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2"/>
            <p:cNvSpPr/>
            <p:nvPr/>
          </p:nvSpPr>
          <p:spPr>
            <a:xfrm>
              <a:off x="74088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2"/>
            <p:cNvSpPr/>
            <p:nvPr/>
          </p:nvSpPr>
          <p:spPr>
            <a:xfrm>
              <a:off x="74088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2"/>
            <p:cNvSpPr/>
            <p:nvPr/>
          </p:nvSpPr>
          <p:spPr>
            <a:xfrm>
              <a:off x="74088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2"/>
            <p:cNvSpPr/>
            <p:nvPr/>
          </p:nvSpPr>
          <p:spPr>
            <a:xfrm>
              <a:off x="74088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2"/>
            <p:cNvSpPr/>
            <p:nvPr/>
          </p:nvSpPr>
          <p:spPr>
            <a:xfrm>
              <a:off x="74088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2"/>
            <p:cNvSpPr/>
            <p:nvPr/>
          </p:nvSpPr>
          <p:spPr>
            <a:xfrm>
              <a:off x="74088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2"/>
            <p:cNvSpPr/>
            <p:nvPr/>
          </p:nvSpPr>
          <p:spPr>
            <a:xfrm>
              <a:off x="74088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2"/>
            <p:cNvSpPr/>
            <p:nvPr/>
          </p:nvSpPr>
          <p:spPr>
            <a:xfrm>
              <a:off x="74088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2"/>
            <p:cNvSpPr/>
            <p:nvPr/>
          </p:nvSpPr>
          <p:spPr>
            <a:xfrm>
              <a:off x="74088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2"/>
            <p:cNvSpPr/>
            <p:nvPr/>
          </p:nvSpPr>
          <p:spPr>
            <a:xfrm>
              <a:off x="74088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2"/>
            <p:cNvSpPr/>
            <p:nvPr/>
          </p:nvSpPr>
          <p:spPr>
            <a:xfrm>
              <a:off x="74088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2"/>
            <p:cNvSpPr/>
            <p:nvPr/>
          </p:nvSpPr>
          <p:spPr>
            <a:xfrm>
              <a:off x="74088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2"/>
            <p:cNvSpPr/>
            <p:nvPr/>
          </p:nvSpPr>
          <p:spPr>
            <a:xfrm>
              <a:off x="74088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2"/>
            <p:cNvSpPr/>
            <p:nvPr/>
          </p:nvSpPr>
          <p:spPr>
            <a:xfrm>
              <a:off x="74088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2"/>
            <p:cNvSpPr/>
            <p:nvPr/>
          </p:nvSpPr>
          <p:spPr>
            <a:xfrm>
              <a:off x="74088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2"/>
            <p:cNvSpPr/>
            <p:nvPr/>
          </p:nvSpPr>
          <p:spPr>
            <a:xfrm>
              <a:off x="74088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2"/>
            <p:cNvSpPr/>
            <p:nvPr/>
          </p:nvSpPr>
          <p:spPr>
            <a:xfrm>
              <a:off x="74088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2"/>
            <p:cNvSpPr/>
            <p:nvPr/>
          </p:nvSpPr>
          <p:spPr>
            <a:xfrm>
              <a:off x="74088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2"/>
            <p:cNvSpPr/>
            <p:nvPr/>
          </p:nvSpPr>
          <p:spPr>
            <a:xfrm>
              <a:off x="74088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2"/>
            <p:cNvSpPr/>
            <p:nvPr/>
          </p:nvSpPr>
          <p:spPr>
            <a:xfrm>
              <a:off x="74088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2"/>
            <p:cNvSpPr/>
            <p:nvPr/>
          </p:nvSpPr>
          <p:spPr>
            <a:xfrm>
              <a:off x="74088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2"/>
            <p:cNvSpPr/>
            <p:nvPr/>
          </p:nvSpPr>
          <p:spPr>
            <a:xfrm>
              <a:off x="74088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2"/>
            <p:cNvSpPr/>
            <p:nvPr/>
          </p:nvSpPr>
          <p:spPr>
            <a:xfrm>
              <a:off x="74088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2"/>
            <p:cNvSpPr/>
            <p:nvPr/>
          </p:nvSpPr>
          <p:spPr>
            <a:xfrm>
              <a:off x="76403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2"/>
            <p:cNvSpPr/>
            <p:nvPr/>
          </p:nvSpPr>
          <p:spPr>
            <a:xfrm>
              <a:off x="76403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2"/>
            <p:cNvSpPr/>
            <p:nvPr/>
          </p:nvSpPr>
          <p:spPr>
            <a:xfrm>
              <a:off x="76403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2"/>
            <p:cNvSpPr/>
            <p:nvPr/>
          </p:nvSpPr>
          <p:spPr>
            <a:xfrm>
              <a:off x="76403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2"/>
            <p:cNvSpPr/>
            <p:nvPr/>
          </p:nvSpPr>
          <p:spPr>
            <a:xfrm>
              <a:off x="76403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2"/>
            <p:cNvSpPr/>
            <p:nvPr/>
          </p:nvSpPr>
          <p:spPr>
            <a:xfrm>
              <a:off x="76403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2"/>
            <p:cNvSpPr/>
            <p:nvPr/>
          </p:nvSpPr>
          <p:spPr>
            <a:xfrm>
              <a:off x="76403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2"/>
            <p:cNvSpPr/>
            <p:nvPr/>
          </p:nvSpPr>
          <p:spPr>
            <a:xfrm>
              <a:off x="76403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2"/>
            <p:cNvSpPr/>
            <p:nvPr/>
          </p:nvSpPr>
          <p:spPr>
            <a:xfrm>
              <a:off x="76403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2"/>
            <p:cNvSpPr/>
            <p:nvPr/>
          </p:nvSpPr>
          <p:spPr>
            <a:xfrm>
              <a:off x="76403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2"/>
            <p:cNvSpPr/>
            <p:nvPr/>
          </p:nvSpPr>
          <p:spPr>
            <a:xfrm>
              <a:off x="76403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2"/>
            <p:cNvSpPr/>
            <p:nvPr/>
          </p:nvSpPr>
          <p:spPr>
            <a:xfrm>
              <a:off x="76403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2"/>
            <p:cNvSpPr/>
            <p:nvPr/>
          </p:nvSpPr>
          <p:spPr>
            <a:xfrm>
              <a:off x="76403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2"/>
            <p:cNvSpPr/>
            <p:nvPr/>
          </p:nvSpPr>
          <p:spPr>
            <a:xfrm>
              <a:off x="76403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2"/>
            <p:cNvSpPr/>
            <p:nvPr/>
          </p:nvSpPr>
          <p:spPr>
            <a:xfrm>
              <a:off x="76403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2"/>
            <p:cNvSpPr/>
            <p:nvPr/>
          </p:nvSpPr>
          <p:spPr>
            <a:xfrm>
              <a:off x="76403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2"/>
            <p:cNvSpPr/>
            <p:nvPr/>
          </p:nvSpPr>
          <p:spPr>
            <a:xfrm>
              <a:off x="76403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2"/>
            <p:cNvSpPr/>
            <p:nvPr/>
          </p:nvSpPr>
          <p:spPr>
            <a:xfrm>
              <a:off x="76403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2"/>
            <p:cNvSpPr/>
            <p:nvPr/>
          </p:nvSpPr>
          <p:spPr>
            <a:xfrm>
              <a:off x="76403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2"/>
            <p:cNvSpPr/>
            <p:nvPr/>
          </p:nvSpPr>
          <p:spPr>
            <a:xfrm>
              <a:off x="76403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2"/>
            <p:cNvSpPr/>
            <p:nvPr/>
          </p:nvSpPr>
          <p:spPr>
            <a:xfrm>
              <a:off x="76403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2"/>
            <p:cNvSpPr/>
            <p:nvPr/>
          </p:nvSpPr>
          <p:spPr>
            <a:xfrm>
              <a:off x="76403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2"/>
            <p:cNvSpPr/>
            <p:nvPr/>
          </p:nvSpPr>
          <p:spPr>
            <a:xfrm>
              <a:off x="76403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2"/>
            <p:cNvSpPr/>
            <p:nvPr/>
          </p:nvSpPr>
          <p:spPr>
            <a:xfrm>
              <a:off x="78718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2"/>
            <p:cNvSpPr/>
            <p:nvPr/>
          </p:nvSpPr>
          <p:spPr>
            <a:xfrm>
              <a:off x="78718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2"/>
            <p:cNvSpPr/>
            <p:nvPr/>
          </p:nvSpPr>
          <p:spPr>
            <a:xfrm>
              <a:off x="78718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2"/>
            <p:cNvSpPr/>
            <p:nvPr/>
          </p:nvSpPr>
          <p:spPr>
            <a:xfrm>
              <a:off x="78718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2"/>
            <p:cNvSpPr/>
            <p:nvPr/>
          </p:nvSpPr>
          <p:spPr>
            <a:xfrm>
              <a:off x="78718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2"/>
            <p:cNvSpPr/>
            <p:nvPr/>
          </p:nvSpPr>
          <p:spPr>
            <a:xfrm>
              <a:off x="78718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2"/>
            <p:cNvSpPr/>
            <p:nvPr/>
          </p:nvSpPr>
          <p:spPr>
            <a:xfrm>
              <a:off x="78718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2"/>
            <p:cNvSpPr/>
            <p:nvPr/>
          </p:nvSpPr>
          <p:spPr>
            <a:xfrm>
              <a:off x="78718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2"/>
            <p:cNvSpPr/>
            <p:nvPr/>
          </p:nvSpPr>
          <p:spPr>
            <a:xfrm>
              <a:off x="78718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2"/>
            <p:cNvSpPr/>
            <p:nvPr/>
          </p:nvSpPr>
          <p:spPr>
            <a:xfrm>
              <a:off x="78718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2"/>
            <p:cNvSpPr/>
            <p:nvPr/>
          </p:nvSpPr>
          <p:spPr>
            <a:xfrm>
              <a:off x="78718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2"/>
            <p:cNvSpPr/>
            <p:nvPr/>
          </p:nvSpPr>
          <p:spPr>
            <a:xfrm>
              <a:off x="78718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2"/>
            <p:cNvSpPr/>
            <p:nvPr/>
          </p:nvSpPr>
          <p:spPr>
            <a:xfrm>
              <a:off x="78718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2"/>
            <p:cNvSpPr/>
            <p:nvPr/>
          </p:nvSpPr>
          <p:spPr>
            <a:xfrm>
              <a:off x="78718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2"/>
            <p:cNvSpPr/>
            <p:nvPr/>
          </p:nvSpPr>
          <p:spPr>
            <a:xfrm>
              <a:off x="78718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2"/>
            <p:cNvSpPr/>
            <p:nvPr/>
          </p:nvSpPr>
          <p:spPr>
            <a:xfrm>
              <a:off x="78718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2"/>
            <p:cNvSpPr/>
            <p:nvPr/>
          </p:nvSpPr>
          <p:spPr>
            <a:xfrm>
              <a:off x="78718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2"/>
            <p:cNvSpPr/>
            <p:nvPr/>
          </p:nvSpPr>
          <p:spPr>
            <a:xfrm>
              <a:off x="78718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2"/>
            <p:cNvSpPr/>
            <p:nvPr/>
          </p:nvSpPr>
          <p:spPr>
            <a:xfrm>
              <a:off x="78718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2"/>
            <p:cNvSpPr/>
            <p:nvPr/>
          </p:nvSpPr>
          <p:spPr>
            <a:xfrm>
              <a:off x="78718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2"/>
            <p:cNvSpPr/>
            <p:nvPr/>
          </p:nvSpPr>
          <p:spPr>
            <a:xfrm>
              <a:off x="78718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2"/>
            <p:cNvSpPr/>
            <p:nvPr/>
          </p:nvSpPr>
          <p:spPr>
            <a:xfrm>
              <a:off x="78718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2"/>
            <p:cNvSpPr/>
            <p:nvPr/>
          </p:nvSpPr>
          <p:spPr>
            <a:xfrm>
              <a:off x="78718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2"/>
            <p:cNvSpPr/>
            <p:nvPr/>
          </p:nvSpPr>
          <p:spPr>
            <a:xfrm>
              <a:off x="81033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2"/>
            <p:cNvSpPr/>
            <p:nvPr/>
          </p:nvSpPr>
          <p:spPr>
            <a:xfrm>
              <a:off x="81033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2"/>
            <p:cNvSpPr/>
            <p:nvPr/>
          </p:nvSpPr>
          <p:spPr>
            <a:xfrm>
              <a:off x="81033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2"/>
            <p:cNvSpPr/>
            <p:nvPr/>
          </p:nvSpPr>
          <p:spPr>
            <a:xfrm>
              <a:off x="81033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2"/>
            <p:cNvSpPr/>
            <p:nvPr/>
          </p:nvSpPr>
          <p:spPr>
            <a:xfrm>
              <a:off x="81033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2"/>
            <p:cNvSpPr/>
            <p:nvPr/>
          </p:nvSpPr>
          <p:spPr>
            <a:xfrm>
              <a:off x="81033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2"/>
            <p:cNvSpPr/>
            <p:nvPr/>
          </p:nvSpPr>
          <p:spPr>
            <a:xfrm>
              <a:off x="81033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2"/>
            <p:cNvSpPr/>
            <p:nvPr/>
          </p:nvSpPr>
          <p:spPr>
            <a:xfrm>
              <a:off x="81033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2"/>
            <p:cNvSpPr/>
            <p:nvPr/>
          </p:nvSpPr>
          <p:spPr>
            <a:xfrm>
              <a:off x="81033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2"/>
            <p:cNvSpPr/>
            <p:nvPr/>
          </p:nvSpPr>
          <p:spPr>
            <a:xfrm>
              <a:off x="81033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2"/>
            <p:cNvSpPr/>
            <p:nvPr/>
          </p:nvSpPr>
          <p:spPr>
            <a:xfrm>
              <a:off x="81033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2"/>
            <p:cNvSpPr/>
            <p:nvPr/>
          </p:nvSpPr>
          <p:spPr>
            <a:xfrm>
              <a:off x="81033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2"/>
            <p:cNvSpPr/>
            <p:nvPr/>
          </p:nvSpPr>
          <p:spPr>
            <a:xfrm>
              <a:off x="81033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2"/>
            <p:cNvSpPr/>
            <p:nvPr/>
          </p:nvSpPr>
          <p:spPr>
            <a:xfrm>
              <a:off x="81033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2"/>
            <p:cNvSpPr/>
            <p:nvPr/>
          </p:nvSpPr>
          <p:spPr>
            <a:xfrm>
              <a:off x="81033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2"/>
            <p:cNvSpPr/>
            <p:nvPr/>
          </p:nvSpPr>
          <p:spPr>
            <a:xfrm>
              <a:off x="81033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2"/>
            <p:cNvSpPr/>
            <p:nvPr/>
          </p:nvSpPr>
          <p:spPr>
            <a:xfrm>
              <a:off x="81033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2"/>
            <p:cNvSpPr/>
            <p:nvPr/>
          </p:nvSpPr>
          <p:spPr>
            <a:xfrm>
              <a:off x="81033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2"/>
            <p:cNvSpPr/>
            <p:nvPr/>
          </p:nvSpPr>
          <p:spPr>
            <a:xfrm>
              <a:off x="81033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2"/>
            <p:cNvSpPr/>
            <p:nvPr/>
          </p:nvSpPr>
          <p:spPr>
            <a:xfrm>
              <a:off x="81033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2"/>
            <p:cNvSpPr/>
            <p:nvPr/>
          </p:nvSpPr>
          <p:spPr>
            <a:xfrm>
              <a:off x="81033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2"/>
            <p:cNvSpPr/>
            <p:nvPr/>
          </p:nvSpPr>
          <p:spPr>
            <a:xfrm>
              <a:off x="81033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2"/>
            <p:cNvSpPr/>
            <p:nvPr/>
          </p:nvSpPr>
          <p:spPr>
            <a:xfrm>
              <a:off x="81033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2"/>
            <p:cNvSpPr/>
            <p:nvPr/>
          </p:nvSpPr>
          <p:spPr>
            <a:xfrm>
              <a:off x="83349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2"/>
            <p:cNvSpPr/>
            <p:nvPr/>
          </p:nvSpPr>
          <p:spPr>
            <a:xfrm>
              <a:off x="83349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2"/>
            <p:cNvSpPr/>
            <p:nvPr/>
          </p:nvSpPr>
          <p:spPr>
            <a:xfrm>
              <a:off x="83349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2"/>
            <p:cNvSpPr/>
            <p:nvPr/>
          </p:nvSpPr>
          <p:spPr>
            <a:xfrm>
              <a:off x="83349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2"/>
            <p:cNvSpPr/>
            <p:nvPr/>
          </p:nvSpPr>
          <p:spPr>
            <a:xfrm>
              <a:off x="83349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2"/>
            <p:cNvSpPr/>
            <p:nvPr/>
          </p:nvSpPr>
          <p:spPr>
            <a:xfrm>
              <a:off x="83349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2"/>
            <p:cNvSpPr/>
            <p:nvPr/>
          </p:nvSpPr>
          <p:spPr>
            <a:xfrm>
              <a:off x="83349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2"/>
            <p:cNvSpPr/>
            <p:nvPr/>
          </p:nvSpPr>
          <p:spPr>
            <a:xfrm>
              <a:off x="83349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2"/>
            <p:cNvSpPr/>
            <p:nvPr/>
          </p:nvSpPr>
          <p:spPr>
            <a:xfrm>
              <a:off x="83349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2"/>
            <p:cNvSpPr/>
            <p:nvPr/>
          </p:nvSpPr>
          <p:spPr>
            <a:xfrm>
              <a:off x="83349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2"/>
            <p:cNvSpPr/>
            <p:nvPr/>
          </p:nvSpPr>
          <p:spPr>
            <a:xfrm>
              <a:off x="83349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2"/>
            <p:cNvSpPr/>
            <p:nvPr/>
          </p:nvSpPr>
          <p:spPr>
            <a:xfrm>
              <a:off x="83349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"/>
            <p:cNvSpPr/>
            <p:nvPr/>
          </p:nvSpPr>
          <p:spPr>
            <a:xfrm>
              <a:off x="83349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2"/>
            <p:cNvSpPr/>
            <p:nvPr/>
          </p:nvSpPr>
          <p:spPr>
            <a:xfrm>
              <a:off x="83349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2"/>
            <p:cNvSpPr/>
            <p:nvPr/>
          </p:nvSpPr>
          <p:spPr>
            <a:xfrm>
              <a:off x="83349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2"/>
            <p:cNvSpPr/>
            <p:nvPr/>
          </p:nvSpPr>
          <p:spPr>
            <a:xfrm>
              <a:off x="83349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2"/>
            <p:cNvSpPr/>
            <p:nvPr/>
          </p:nvSpPr>
          <p:spPr>
            <a:xfrm>
              <a:off x="83349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2"/>
            <p:cNvSpPr/>
            <p:nvPr/>
          </p:nvSpPr>
          <p:spPr>
            <a:xfrm>
              <a:off x="83349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"/>
            <p:cNvSpPr/>
            <p:nvPr/>
          </p:nvSpPr>
          <p:spPr>
            <a:xfrm>
              <a:off x="83349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"/>
            <p:cNvSpPr/>
            <p:nvPr/>
          </p:nvSpPr>
          <p:spPr>
            <a:xfrm>
              <a:off x="83349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"/>
            <p:cNvSpPr/>
            <p:nvPr/>
          </p:nvSpPr>
          <p:spPr>
            <a:xfrm>
              <a:off x="83349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2"/>
            <p:cNvSpPr/>
            <p:nvPr/>
          </p:nvSpPr>
          <p:spPr>
            <a:xfrm>
              <a:off x="83349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2"/>
            <p:cNvSpPr/>
            <p:nvPr/>
          </p:nvSpPr>
          <p:spPr>
            <a:xfrm>
              <a:off x="83349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"/>
            <p:cNvSpPr/>
            <p:nvPr/>
          </p:nvSpPr>
          <p:spPr>
            <a:xfrm>
              <a:off x="85664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"/>
            <p:cNvSpPr/>
            <p:nvPr/>
          </p:nvSpPr>
          <p:spPr>
            <a:xfrm>
              <a:off x="85664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"/>
            <p:cNvSpPr/>
            <p:nvPr/>
          </p:nvSpPr>
          <p:spPr>
            <a:xfrm>
              <a:off x="85664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"/>
            <p:cNvSpPr/>
            <p:nvPr/>
          </p:nvSpPr>
          <p:spPr>
            <a:xfrm>
              <a:off x="85664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2"/>
            <p:cNvSpPr/>
            <p:nvPr/>
          </p:nvSpPr>
          <p:spPr>
            <a:xfrm>
              <a:off x="85664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"/>
            <p:cNvSpPr/>
            <p:nvPr/>
          </p:nvSpPr>
          <p:spPr>
            <a:xfrm>
              <a:off x="85664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"/>
            <p:cNvSpPr/>
            <p:nvPr/>
          </p:nvSpPr>
          <p:spPr>
            <a:xfrm>
              <a:off x="85664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"/>
            <p:cNvSpPr/>
            <p:nvPr/>
          </p:nvSpPr>
          <p:spPr>
            <a:xfrm>
              <a:off x="85664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2"/>
            <p:cNvSpPr/>
            <p:nvPr/>
          </p:nvSpPr>
          <p:spPr>
            <a:xfrm>
              <a:off x="85664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2"/>
            <p:cNvSpPr/>
            <p:nvPr/>
          </p:nvSpPr>
          <p:spPr>
            <a:xfrm>
              <a:off x="85664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2"/>
            <p:cNvSpPr/>
            <p:nvPr/>
          </p:nvSpPr>
          <p:spPr>
            <a:xfrm>
              <a:off x="85664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2"/>
            <p:cNvSpPr/>
            <p:nvPr/>
          </p:nvSpPr>
          <p:spPr>
            <a:xfrm>
              <a:off x="85664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"/>
            <p:cNvSpPr/>
            <p:nvPr/>
          </p:nvSpPr>
          <p:spPr>
            <a:xfrm>
              <a:off x="85664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"/>
            <p:cNvSpPr/>
            <p:nvPr/>
          </p:nvSpPr>
          <p:spPr>
            <a:xfrm>
              <a:off x="85664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"/>
            <p:cNvSpPr/>
            <p:nvPr/>
          </p:nvSpPr>
          <p:spPr>
            <a:xfrm>
              <a:off x="85664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"/>
            <p:cNvSpPr/>
            <p:nvPr/>
          </p:nvSpPr>
          <p:spPr>
            <a:xfrm>
              <a:off x="85664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"/>
            <p:cNvSpPr/>
            <p:nvPr/>
          </p:nvSpPr>
          <p:spPr>
            <a:xfrm>
              <a:off x="85664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"/>
            <p:cNvSpPr/>
            <p:nvPr/>
          </p:nvSpPr>
          <p:spPr>
            <a:xfrm>
              <a:off x="85664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"/>
            <p:cNvSpPr/>
            <p:nvPr/>
          </p:nvSpPr>
          <p:spPr>
            <a:xfrm>
              <a:off x="85664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"/>
            <p:cNvSpPr/>
            <p:nvPr/>
          </p:nvSpPr>
          <p:spPr>
            <a:xfrm>
              <a:off x="85664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"/>
            <p:cNvSpPr/>
            <p:nvPr/>
          </p:nvSpPr>
          <p:spPr>
            <a:xfrm>
              <a:off x="85664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"/>
            <p:cNvSpPr/>
            <p:nvPr/>
          </p:nvSpPr>
          <p:spPr>
            <a:xfrm>
              <a:off x="85664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"/>
            <p:cNvSpPr/>
            <p:nvPr/>
          </p:nvSpPr>
          <p:spPr>
            <a:xfrm>
              <a:off x="85664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"/>
            <p:cNvSpPr/>
            <p:nvPr/>
          </p:nvSpPr>
          <p:spPr>
            <a:xfrm>
              <a:off x="87979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2"/>
            <p:cNvSpPr/>
            <p:nvPr/>
          </p:nvSpPr>
          <p:spPr>
            <a:xfrm>
              <a:off x="87979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2"/>
            <p:cNvSpPr/>
            <p:nvPr/>
          </p:nvSpPr>
          <p:spPr>
            <a:xfrm>
              <a:off x="87979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"/>
            <p:cNvSpPr/>
            <p:nvPr/>
          </p:nvSpPr>
          <p:spPr>
            <a:xfrm>
              <a:off x="87979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2"/>
            <p:cNvSpPr/>
            <p:nvPr/>
          </p:nvSpPr>
          <p:spPr>
            <a:xfrm>
              <a:off x="87979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2"/>
            <p:cNvSpPr/>
            <p:nvPr/>
          </p:nvSpPr>
          <p:spPr>
            <a:xfrm>
              <a:off x="87979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2"/>
            <p:cNvSpPr/>
            <p:nvPr/>
          </p:nvSpPr>
          <p:spPr>
            <a:xfrm>
              <a:off x="87979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2"/>
            <p:cNvSpPr/>
            <p:nvPr/>
          </p:nvSpPr>
          <p:spPr>
            <a:xfrm>
              <a:off x="87979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"/>
            <p:cNvSpPr/>
            <p:nvPr/>
          </p:nvSpPr>
          <p:spPr>
            <a:xfrm>
              <a:off x="87979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2"/>
            <p:cNvSpPr/>
            <p:nvPr/>
          </p:nvSpPr>
          <p:spPr>
            <a:xfrm>
              <a:off x="87979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2"/>
            <p:cNvSpPr/>
            <p:nvPr/>
          </p:nvSpPr>
          <p:spPr>
            <a:xfrm>
              <a:off x="87979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2"/>
            <p:cNvSpPr/>
            <p:nvPr/>
          </p:nvSpPr>
          <p:spPr>
            <a:xfrm>
              <a:off x="87979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2"/>
            <p:cNvSpPr/>
            <p:nvPr/>
          </p:nvSpPr>
          <p:spPr>
            <a:xfrm>
              <a:off x="87979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2"/>
            <p:cNvSpPr/>
            <p:nvPr/>
          </p:nvSpPr>
          <p:spPr>
            <a:xfrm>
              <a:off x="87979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2"/>
            <p:cNvSpPr/>
            <p:nvPr/>
          </p:nvSpPr>
          <p:spPr>
            <a:xfrm>
              <a:off x="87979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"/>
            <p:cNvSpPr/>
            <p:nvPr/>
          </p:nvSpPr>
          <p:spPr>
            <a:xfrm>
              <a:off x="87979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2"/>
            <p:cNvSpPr/>
            <p:nvPr/>
          </p:nvSpPr>
          <p:spPr>
            <a:xfrm>
              <a:off x="87979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2"/>
            <p:cNvSpPr/>
            <p:nvPr/>
          </p:nvSpPr>
          <p:spPr>
            <a:xfrm>
              <a:off x="87979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2"/>
            <p:cNvSpPr/>
            <p:nvPr/>
          </p:nvSpPr>
          <p:spPr>
            <a:xfrm>
              <a:off x="87979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2"/>
            <p:cNvSpPr/>
            <p:nvPr/>
          </p:nvSpPr>
          <p:spPr>
            <a:xfrm>
              <a:off x="87979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2"/>
            <p:cNvSpPr/>
            <p:nvPr/>
          </p:nvSpPr>
          <p:spPr>
            <a:xfrm>
              <a:off x="87979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2"/>
            <p:cNvSpPr/>
            <p:nvPr/>
          </p:nvSpPr>
          <p:spPr>
            <a:xfrm>
              <a:off x="87979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2"/>
            <p:cNvSpPr/>
            <p:nvPr/>
          </p:nvSpPr>
          <p:spPr>
            <a:xfrm>
              <a:off x="87979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2"/>
            <p:cNvSpPr/>
            <p:nvPr/>
          </p:nvSpPr>
          <p:spPr>
            <a:xfrm>
              <a:off x="90294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2"/>
            <p:cNvSpPr/>
            <p:nvPr/>
          </p:nvSpPr>
          <p:spPr>
            <a:xfrm>
              <a:off x="90294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2"/>
            <p:cNvSpPr/>
            <p:nvPr/>
          </p:nvSpPr>
          <p:spPr>
            <a:xfrm>
              <a:off x="90294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2"/>
            <p:cNvSpPr/>
            <p:nvPr/>
          </p:nvSpPr>
          <p:spPr>
            <a:xfrm>
              <a:off x="90294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2"/>
            <p:cNvSpPr/>
            <p:nvPr/>
          </p:nvSpPr>
          <p:spPr>
            <a:xfrm>
              <a:off x="90294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2"/>
            <p:cNvSpPr/>
            <p:nvPr/>
          </p:nvSpPr>
          <p:spPr>
            <a:xfrm>
              <a:off x="90294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2"/>
            <p:cNvSpPr/>
            <p:nvPr/>
          </p:nvSpPr>
          <p:spPr>
            <a:xfrm>
              <a:off x="90294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2"/>
            <p:cNvSpPr/>
            <p:nvPr/>
          </p:nvSpPr>
          <p:spPr>
            <a:xfrm>
              <a:off x="90294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2"/>
            <p:cNvSpPr/>
            <p:nvPr/>
          </p:nvSpPr>
          <p:spPr>
            <a:xfrm>
              <a:off x="90294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2"/>
            <p:cNvSpPr/>
            <p:nvPr/>
          </p:nvSpPr>
          <p:spPr>
            <a:xfrm>
              <a:off x="90294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2"/>
            <p:cNvSpPr/>
            <p:nvPr/>
          </p:nvSpPr>
          <p:spPr>
            <a:xfrm>
              <a:off x="90294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2"/>
            <p:cNvSpPr/>
            <p:nvPr/>
          </p:nvSpPr>
          <p:spPr>
            <a:xfrm>
              <a:off x="90294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2"/>
            <p:cNvSpPr/>
            <p:nvPr/>
          </p:nvSpPr>
          <p:spPr>
            <a:xfrm>
              <a:off x="90294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2"/>
            <p:cNvSpPr/>
            <p:nvPr/>
          </p:nvSpPr>
          <p:spPr>
            <a:xfrm>
              <a:off x="90294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2"/>
            <p:cNvSpPr/>
            <p:nvPr/>
          </p:nvSpPr>
          <p:spPr>
            <a:xfrm>
              <a:off x="90294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2"/>
            <p:cNvSpPr/>
            <p:nvPr/>
          </p:nvSpPr>
          <p:spPr>
            <a:xfrm>
              <a:off x="90294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2"/>
            <p:cNvSpPr/>
            <p:nvPr/>
          </p:nvSpPr>
          <p:spPr>
            <a:xfrm>
              <a:off x="90294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2"/>
            <p:cNvSpPr/>
            <p:nvPr/>
          </p:nvSpPr>
          <p:spPr>
            <a:xfrm>
              <a:off x="90294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2"/>
            <p:cNvSpPr/>
            <p:nvPr/>
          </p:nvSpPr>
          <p:spPr>
            <a:xfrm>
              <a:off x="90294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2"/>
            <p:cNvSpPr/>
            <p:nvPr/>
          </p:nvSpPr>
          <p:spPr>
            <a:xfrm>
              <a:off x="90294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2"/>
            <p:cNvSpPr/>
            <p:nvPr/>
          </p:nvSpPr>
          <p:spPr>
            <a:xfrm>
              <a:off x="90294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2"/>
            <p:cNvSpPr/>
            <p:nvPr/>
          </p:nvSpPr>
          <p:spPr>
            <a:xfrm>
              <a:off x="90294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2"/>
            <p:cNvSpPr/>
            <p:nvPr/>
          </p:nvSpPr>
          <p:spPr>
            <a:xfrm>
              <a:off x="90294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0" name="Google Shape;930;p2"/>
          <p:cNvGrpSpPr/>
          <p:nvPr/>
        </p:nvGrpSpPr>
        <p:grpSpPr>
          <a:xfrm>
            <a:off x="-58488" y="12"/>
            <a:ext cx="9261000" cy="5324500"/>
            <a:chOff x="12" y="12"/>
            <a:chExt cx="9261000" cy="5324500"/>
          </a:xfrm>
        </p:grpSpPr>
        <p:sp>
          <p:nvSpPr>
            <p:cNvPr id="931" name="Google Shape;931;p2"/>
            <p:cNvSpPr/>
            <p:nvPr/>
          </p:nvSpPr>
          <p:spPr>
            <a:xfrm>
              <a:off x="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2"/>
            <p:cNvSpPr/>
            <p:nvPr/>
          </p:nvSpPr>
          <p:spPr>
            <a:xfrm>
              <a:off x="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2"/>
            <p:cNvSpPr/>
            <p:nvPr/>
          </p:nvSpPr>
          <p:spPr>
            <a:xfrm>
              <a:off x="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2"/>
            <p:cNvSpPr/>
            <p:nvPr/>
          </p:nvSpPr>
          <p:spPr>
            <a:xfrm>
              <a:off x="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2"/>
            <p:cNvSpPr/>
            <p:nvPr/>
          </p:nvSpPr>
          <p:spPr>
            <a:xfrm>
              <a:off x="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2"/>
            <p:cNvSpPr/>
            <p:nvPr/>
          </p:nvSpPr>
          <p:spPr>
            <a:xfrm>
              <a:off x="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2"/>
            <p:cNvSpPr/>
            <p:nvPr/>
          </p:nvSpPr>
          <p:spPr>
            <a:xfrm>
              <a:off x="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2"/>
            <p:cNvSpPr/>
            <p:nvPr/>
          </p:nvSpPr>
          <p:spPr>
            <a:xfrm>
              <a:off x="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2"/>
            <p:cNvSpPr/>
            <p:nvPr/>
          </p:nvSpPr>
          <p:spPr>
            <a:xfrm>
              <a:off x="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2"/>
            <p:cNvSpPr/>
            <p:nvPr/>
          </p:nvSpPr>
          <p:spPr>
            <a:xfrm>
              <a:off x="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2"/>
            <p:cNvSpPr/>
            <p:nvPr/>
          </p:nvSpPr>
          <p:spPr>
            <a:xfrm>
              <a:off x="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2"/>
            <p:cNvSpPr/>
            <p:nvPr/>
          </p:nvSpPr>
          <p:spPr>
            <a:xfrm>
              <a:off x="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2"/>
            <p:cNvSpPr/>
            <p:nvPr/>
          </p:nvSpPr>
          <p:spPr>
            <a:xfrm>
              <a:off x="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2"/>
            <p:cNvSpPr/>
            <p:nvPr/>
          </p:nvSpPr>
          <p:spPr>
            <a:xfrm>
              <a:off x="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2"/>
            <p:cNvSpPr/>
            <p:nvPr/>
          </p:nvSpPr>
          <p:spPr>
            <a:xfrm>
              <a:off x="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2"/>
            <p:cNvSpPr/>
            <p:nvPr/>
          </p:nvSpPr>
          <p:spPr>
            <a:xfrm>
              <a:off x="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2"/>
            <p:cNvSpPr/>
            <p:nvPr/>
          </p:nvSpPr>
          <p:spPr>
            <a:xfrm>
              <a:off x="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2"/>
            <p:cNvSpPr/>
            <p:nvPr/>
          </p:nvSpPr>
          <p:spPr>
            <a:xfrm>
              <a:off x="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2"/>
            <p:cNvSpPr/>
            <p:nvPr/>
          </p:nvSpPr>
          <p:spPr>
            <a:xfrm>
              <a:off x="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2"/>
            <p:cNvSpPr/>
            <p:nvPr/>
          </p:nvSpPr>
          <p:spPr>
            <a:xfrm>
              <a:off x="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2"/>
            <p:cNvSpPr/>
            <p:nvPr/>
          </p:nvSpPr>
          <p:spPr>
            <a:xfrm>
              <a:off x="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2"/>
            <p:cNvSpPr/>
            <p:nvPr/>
          </p:nvSpPr>
          <p:spPr>
            <a:xfrm>
              <a:off x="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2"/>
            <p:cNvSpPr/>
            <p:nvPr/>
          </p:nvSpPr>
          <p:spPr>
            <a:xfrm>
              <a:off x="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2"/>
            <p:cNvSpPr/>
            <p:nvPr/>
          </p:nvSpPr>
          <p:spPr>
            <a:xfrm>
              <a:off x="2315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2"/>
            <p:cNvSpPr/>
            <p:nvPr/>
          </p:nvSpPr>
          <p:spPr>
            <a:xfrm>
              <a:off x="2315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2"/>
            <p:cNvSpPr/>
            <p:nvPr/>
          </p:nvSpPr>
          <p:spPr>
            <a:xfrm>
              <a:off x="2315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2"/>
            <p:cNvSpPr/>
            <p:nvPr/>
          </p:nvSpPr>
          <p:spPr>
            <a:xfrm>
              <a:off x="2315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2"/>
            <p:cNvSpPr/>
            <p:nvPr/>
          </p:nvSpPr>
          <p:spPr>
            <a:xfrm>
              <a:off x="2315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2"/>
            <p:cNvSpPr/>
            <p:nvPr/>
          </p:nvSpPr>
          <p:spPr>
            <a:xfrm>
              <a:off x="2315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2"/>
            <p:cNvSpPr/>
            <p:nvPr/>
          </p:nvSpPr>
          <p:spPr>
            <a:xfrm>
              <a:off x="2315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2"/>
            <p:cNvSpPr/>
            <p:nvPr/>
          </p:nvSpPr>
          <p:spPr>
            <a:xfrm>
              <a:off x="2315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2"/>
            <p:cNvSpPr/>
            <p:nvPr/>
          </p:nvSpPr>
          <p:spPr>
            <a:xfrm>
              <a:off x="2315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2"/>
            <p:cNvSpPr/>
            <p:nvPr/>
          </p:nvSpPr>
          <p:spPr>
            <a:xfrm>
              <a:off x="2315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2"/>
            <p:cNvSpPr/>
            <p:nvPr/>
          </p:nvSpPr>
          <p:spPr>
            <a:xfrm>
              <a:off x="2315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2"/>
            <p:cNvSpPr/>
            <p:nvPr/>
          </p:nvSpPr>
          <p:spPr>
            <a:xfrm>
              <a:off x="2315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2"/>
            <p:cNvSpPr/>
            <p:nvPr/>
          </p:nvSpPr>
          <p:spPr>
            <a:xfrm>
              <a:off x="2315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2"/>
            <p:cNvSpPr/>
            <p:nvPr/>
          </p:nvSpPr>
          <p:spPr>
            <a:xfrm>
              <a:off x="2315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2"/>
            <p:cNvSpPr/>
            <p:nvPr/>
          </p:nvSpPr>
          <p:spPr>
            <a:xfrm>
              <a:off x="2315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2"/>
            <p:cNvSpPr/>
            <p:nvPr/>
          </p:nvSpPr>
          <p:spPr>
            <a:xfrm>
              <a:off x="2315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2"/>
            <p:cNvSpPr/>
            <p:nvPr/>
          </p:nvSpPr>
          <p:spPr>
            <a:xfrm>
              <a:off x="2315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"/>
            <p:cNvSpPr/>
            <p:nvPr/>
          </p:nvSpPr>
          <p:spPr>
            <a:xfrm>
              <a:off x="2315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"/>
            <p:cNvSpPr/>
            <p:nvPr/>
          </p:nvSpPr>
          <p:spPr>
            <a:xfrm>
              <a:off x="2315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2"/>
            <p:cNvSpPr/>
            <p:nvPr/>
          </p:nvSpPr>
          <p:spPr>
            <a:xfrm>
              <a:off x="2315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2"/>
            <p:cNvSpPr/>
            <p:nvPr/>
          </p:nvSpPr>
          <p:spPr>
            <a:xfrm>
              <a:off x="2315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2"/>
            <p:cNvSpPr/>
            <p:nvPr/>
          </p:nvSpPr>
          <p:spPr>
            <a:xfrm>
              <a:off x="2315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2"/>
            <p:cNvSpPr/>
            <p:nvPr/>
          </p:nvSpPr>
          <p:spPr>
            <a:xfrm>
              <a:off x="2315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2"/>
            <p:cNvSpPr/>
            <p:nvPr/>
          </p:nvSpPr>
          <p:spPr>
            <a:xfrm>
              <a:off x="4630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2"/>
            <p:cNvSpPr/>
            <p:nvPr/>
          </p:nvSpPr>
          <p:spPr>
            <a:xfrm>
              <a:off x="4630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2"/>
            <p:cNvSpPr/>
            <p:nvPr/>
          </p:nvSpPr>
          <p:spPr>
            <a:xfrm>
              <a:off x="4630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2"/>
            <p:cNvSpPr/>
            <p:nvPr/>
          </p:nvSpPr>
          <p:spPr>
            <a:xfrm>
              <a:off x="4630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2"/>
            <p:cNvSpPr/>
            <p:nvPr/>
          </p:nvSpPr>
          <p:spPr>
            <a:xfrm>
              <a:off x="4630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2"/>
            <p:cNvSpPr/>
            <p:nvPr/>
          </p:nvSpPr>
          <p:spPr>
            <a:xfrm>
              <a:off x="4630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2"/>
            <p:cNvSpPr/>
            <p:nvPr/>
          </p:nvSpPr>
          <p:spPr>
            <a:xfrm>
              <a:off x="4630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2"/>
            <p:cNvSpPr/>
            <p:nvPr/>
          </p:nvSpPr>
          <p:spPr>
            <a:xfrm>
              <a:off x="4630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2"/>
            <p:cNvSpPr/>
            <p:nvPr/>
          </p:nvSpPr>
          <p:spPr>
            <a:xfrm>
              <a:off x="4630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2"/>
            <p:cNvSpPr/>
            <p:nvPr/>
          </p:nvSpPr>
          <p:spPr>
            <a:xfrm>
              <a:off x="4630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2"/>
            <p:cNvSpPr/>
            <p:nvPr/>
          </p:nvSpPr>
          <p:spPr>
            <a:xfrm>
              <a:off x="4630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2"/>
            <p:cNvSpPr/>
            <p:nvPr/>
          </p:nvSpPr>
          <p:spPr>
            <a:xfrm>
              <a:off x="4630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2"/>
            <p:cNvSpPr/>
            <p:nvPr/>
          </p:nvSpPr>
          <p:spPr>
            <a:xfrm>
              <a:off x="4630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2"/>
            <p:cNvSpPr/>
            <p:nvPr/>
          </p:nvSpPr>
          <p:spPr>
            <a:xfrm>
              <a:off x="4630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2"/>
            <p:cNvSpPr/>
            <p:nvPr/>
          </p:nvSpPr>
          <p:spPr>
            <a:xfrm>
              <a:off x="4630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2"/>
            <p:cNvSpPr/>
            <p:nvPr/>
          </p:nvSpPr>
          <p:spPr>
            <a:xfrm>
              <a:off x="4630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2"/>
            <p:cNvSpPr/>
            <p:nvPr/>
          </p:nvSpPr>
          <p:spPr>
            <a:xfrm>
              <a:off x="4630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2"/>
            <p:cNvSpPr/>
            <p:nvPr/>
          </p:nvSpPr>
          <p:spPr>
            <a:xfrm>
              <a:off x="4630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2"/>
            <p:cNvSpPr/>
            <p:nvPr/>
          </p:nvSpPr>
          <p:spPr>
            <a:xfrm>
              <a:off x="4630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2"/>
            <p:cNvSpPr/>
            <p:nvPr/>
          </p:nvSpPr>
          <p:spPr>
            <a:xfrm>
              <a:off x="4630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2"/>
            <p:cNvSpPr/>
            <p:nvPr/>
          </p:nvSpPr>
          <p:spPr>
            <a:xfrm>
              <a:off x="4630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2"/>
            <p:cNvSpPr/>
            <p:nvPr/>
          </p:nvSpPr>
          <p:spPr>
            <a:xfrm>
              <a:off x="4630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2"/>
            <p:cNvSpPr/>
            <p:nvPr/>
          </p:nvSpPr>
          <p:spPr>
            <a:xfrm>
              <a:off x="4630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2"/>
            <p:cNvSpPr/>
            <p:nvPr/>
          </p:nvSpPr>
          <p:spPr>
            <a:xfrm>
              <a:off x="6945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2"/>
            <p:cNvSpPr/>
            <p:nvPr/>
          </p:nvSpPr>
          <p:spPr>
            <a:xfrm>
              <a:off x="6945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2"/>
            <p:cNvSpPr/>
            <p:nvPr/>
          </p:nvSpPr>
          <p:spPr>
            <a:xfrm>
              <a:off x="6945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2"/>
            <p:cNvSpPr/>
            <p:nvPr/>
          </p:nvSpPr>
          <p:spPr>
            <a:xfrm>
              <a:off x="6945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2"/>
            <p:cNvSpPr/>
            <p:nvPr/>
          </p:nvSpPr>
          <p:spPr>
            <a:xfrm>
              <a:off x="6945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2"/>
            <p:cNvSpPr/>
            <p:nvPr/>
          </p:nvSpPr>
          <p:spPr>
            <a:xfrm>
              <a:off x="6945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2"/>
            <p:cNvSpPr/>
            <p:nvPr/>
          </p:nvSpPr>
          <p:spPr>
            <a:xfrm>
              <a:off x="6945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2"/>
            <p:cNvSpPr/>
            <p:nvPr/>
          </p:nvSpPr>
          <p:spPr>
            <a:xfrm>
              <a:off x="6945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2"/>
            <p:cNvSpPr/>
            <p:nvPr/>
          </p:nvSpPr>
          <p:spPr>
            <a:xfrm>
              <a:off x="6945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2"/>
            <p:cNvSpPr/>
            <p:nvPr/>
          </p:nvSpPr>
          <p:spPr>
            <a:xfrm>
              <a:off x="6945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2"/>
            <p:cNvSpPr/>
            <p:nvPr/>
          </p:nvSpPr>
          <p:spPr>
            <a:xfrm>
              <a:off x="6945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"/>
            <p:cNvSpPr/>
            <p:nvPr/>
          </p:nvSpPr>
          <p:spPr>
            <a:xfrm>
              <a:off x="6945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2"/>
            <p:cNvSpPr/>
            <p:nvPr/>
          </p:nvSpPr>
          <p:spPr>
            <a:xfrm>
              <a:off x="6945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2"/>
            <p:cNvSpPr/>
            <p:nvPr/>
          </p:nvSpPr>
          <p:spPr>
            <a:xfrm>
              <a:off x="6945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2"/>
            <p:cNvSpPr/>
            <p:nvPr/>
          </p:nvSpPr>
          <p:spPr>
            <a:xfrm>
              <a:off x="6945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2"/>
            <p:cNvSpPr/>
            <p:nvPr/>
          </p:nvSpPr>
          <p:spPr>
            <a:xfrm>
              <a:off x="6945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2"/>
            <p:cNvSpPr/>
            <p:nvPr/>
          </p:nvSpPr>
          <p:spPr>
            <a:xfrm>
              <a:off x="6945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2"/>
            <p:cNvSpPr/>
            <p:nvPr/>
          </p:nvSpPr>
          <p:spPr>
            <a:xfrm>
              <a:off x="6945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2"/>
            <p:cNvSpPr/>
            <p:nvPr/>
          </p:nvSpPr>
          <p:spPr>
            <a:xfrm>
              <a:off x="6945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2"/>
            <p:cNvSpPr/>
            <p:nvPr/>
          </p:nvSpPr>
          <p:spPr>
            <a:xfrm>
              <a:off x="6945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2"/>
            <p:cNvSpPr/>
            <p:nvPr/>
          </p:nvSpPr>
          <p:spPr>
            <a:xfrm>
              <a:off x="6945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2"/>
            <p:cNvSpPr/>
            <p:nvPr/>
          </p:nvSpPr>
          <p:spPr>
            <a:xfrm>
              <a:off x="6945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2"/>
            <p:cNvSpPr/>
            <p:nvPr/>
          </p:nvSpPr>
          <p:spPr>
            <a:xfrm>
              <a:off x="6945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2"/>
            <p:cNvSpPr/>
            <p:nvPr/>
          </p:nvSpPr>
          <p:spPr>
            <a:xfrm>
              <a:off x="9261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2"/>
            <p:cNvSpPr/>
            <p:nvPr/>
          </p:nvSpPr>
          <p:spPr>
            <a:xfrm>
              <a:off x="9261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2"/>
            <p:cNvSpPr/>
            <p:nvPr/>
          </p:nvSpPr>
          <p:spPr>
            <a:xfrm>
              <a:off x="9261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2"/>
            <p:cNvSpPr/>
            <p:nvPr/>
          </p:nvSpPr>
          <p:spPr>
            <a:xfrm>
              <a:off x="9261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2"/>
            <p:cNvSpPr/>
            <p:nvPr/>
          </p:nvSpPr>
          <p:spPr>
            <a:xfrm>
              <a:off x="9261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2"/>
            <p:cNvSpPr/>
            <p:nvPr/>
          </p:nvSpPr>
          <p:spPr>
            <a:xfrm>
              <a:off x="9261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2"/>
            <p:cNvSpPr/>
            <p:nvPr/>
          </p:nvSpPr>
          <p:spPr>
            <a:xfrm>
              <a:off x="9261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2"/>
            <p:cNvSpPr/>
            <p:nvPr/>
          </p:nvSpPr>
          <p:spPr>
            <a:xfrm>
              <a:off x="9261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2"/>
            <p:cNvSpPr/>
            <p:nvPr/>
          </p:nvSpPr>
          <p:spPr>
            <a:xfrm>
              <a:off x="9261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2"/>
            <p:cNvSpPr/>
            <p:nvPr/>
          </p:nvSpPr>
          <p:spPr>
            <a:xfrm>
              <a:off x="9261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2"/>
            <p:cNvSpPr/>
            <p:nvPr/>
          </p:nvSpPr>
          <p:spPr>
            <a:xfrm>
              <a:off x="9261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2"/>
            <p:cNvSpPr/>
            <p:nvPr/>
          </p:nvSpPr>
          <p:spPr>
            <a:xfrm>
              <a:off x="9261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2"/>
            <p:cNvSpPr/>
            <p:nvPr/>
          </p:nvSpPr>
          <p:spPr>
            <a:xfrm>
              <a:off x="9261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2"/>
            <p:cNvSpPr/>
            <p:nvPr/>
          </p:nvSpPr>
          <p:spPr>
            <a:xfrm>
              <a:off x="9261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2"/>
            <p:cNvSpPr/>
            <p:nvPr/>
          </p:nvSpPr>
          <p:spPr>
            <a:xfrm>
              <a:off x="9261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2"/>
            <p:cNvSpPr/>
            <p:nvPr/>
          </p:nvSpPr>
          <p:spPr>
            <a:xfrm>
              <a:off x="9261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2"/>
            <p:cNvSpPr/>
            <p:nvPr/>
          </p:nvSpPr>
          <p:spPr>
            <a:xfrm>
              <a:off x="9261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2"/>
            <p:cNvSpPr/>
            <p:nvPr/>
          </p:nvSpPr>
          <p:spPr>
            <a:xfrm>
              <a:off x="9261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2"/>
            <p:cNvSpPr/>
            <p:nvPr/>
          </p:nvSpPr>
          <p:spPr>
            <a:xfrm>
              <a:off x="9261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2"/>
            <p:cNvSpPr/>
            <p:nvPr/>
          </p:nvSpPr>
          <p:spPr>
            <a:xfrm>
              <a:off x="9261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2"/>
            <p:cNvSpPr/>
            <p:nvPr/>
          </p:nvSpPr>
          <p:spPr>
            <a:xfrm>
              <a:off x="9261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2"/>
            <p:cNvSpPr/>
            <p:nvPr/>
          </p:nvSpPr>
          <p:spPr>
            <a:xfrm>
              <a:off x="9261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2"/>
            <p:cNvSpPr/>
            <p:nvPr/>
          </p:nvSpPr>
          <p:spPr>
            <a:xfrm>
              <a:off x="9261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2"/>
            <p:cNvSpPr/>
            <p:nvPr/>
          </p:nvSpPr>
          <p:spPr>
            <a:xfrm>
              <a:off x="11576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2"/>
            <p:cNvSpPr/>
            <p:nvPr/>
          </p:nvSpPr>
          <p:spPr>
            <a:xfrm>
              <a:off x="11576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2"/>
            <p:cNvSpPr/>
            <p:nvPr/>
          </p:nvSpPr>
          <p:spPr>
            <a:xfrm>
              <a:off x="11576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2"/>
            <p:cNvSpPr/>
            <p:nvPr/>
          </p:nvSpPr>
          <p:spPr>
            <a:xfrm>
              <a:off x="11576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2"/>
            <p:cNvSpPr/>
            <p:nvPr/>
          </p:nvSpPr>
          <p:spPr>
            <a:xfrm>
              <a:off x="11576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2"/>
            <p:cNvSpPr/>
            <p:nvPr/>
          </p:nvSpPr>
          <p:spPr>
            <a:xfrm>
              <a:off x="11576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2"/>
            <p:cNvSpPr/>
            <p:nvPr/>
          </p:nvSpPr>
          <p:spPr>
            <a:xfrm>
              <a:off x="11576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2"/>
            <p:cNvSpPr/>
            <p:nvPr/>
          </p:nvSpPr>
          <p:spPr>
            <a:xfrm>
              <a:off x="11576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2"/>
            <p:cNvSpPr/>
            <p:nvPr/>
          </p:nvSpPr>
          <p:spPr>
            <a:xfrm>
              <a:off x="11576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2"/>
            <p:cNvSpPr/>
            <p:nvPr/>
          </p:nvSpPr>
          <p:spPr>
            <a:xfrm>
              <a:off x="11576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2"/>
            <p:cNvSpPr/>
            <p:nvPr/>
          </p:nvSpPr>
          <p:spPr>
            <a:xfrm>
              <a:off x="11576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2"/>
            <p:cNvSpPr/>
            <p:nvPr/>
          </p:nvSpPr>
          <p:spPr>
            <a:xfrm>
              <a:off x="11576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2"/>
            <p:cNvSpPr/>
            <p:nvPr/>
          </p:nvSpPr>
          <p:spPr>
            <a:xfrm>
              <a:off x="11576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2"/>
            <p:cNvSpPr/>
            <p:nvPr/>
          </p:nvSpPr>
          <p:spPr>
            <a:xfrm>
              <a:off x="11576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2"/>
            <p:cNvSpPr/>
            <p:nvPr/>
          </p:nvSpPr>
          <p:spPr>
            <a:xfrm>
              <a:off x="11576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2"/>
            <p:cNvSpPr/>
            <p:nvPr/>
          </p:nvSpPr>
          <p:spPr>
            <a:xfrm>
              <a:off x="11576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2"/>
            <p:cNvSpPr/>
            <p:nvPr/>
          </p:nvSpPr>
          <p:spPr>
            <a:xfrm>
              <a:off x="11576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2"/>
            <p:cNvSpPr/>
            <p:nvPr/>
          </p:nvSpPr>
          <p:spPr>
            <a:xfrm>
              <a:off x="11576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2"/>
            <p:cNvSpPr/>
            <p:nvPr/>
          </p:nvSpPr>
          <p:spPr>
            <a:xfrm>
              <a:off x="11576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"/>
            <p:cNvSpPr/>
            <p:nvPr/>
          </p:nvSpPr>
          <p:spPr>
            <a:xfrm>
              <a:off x="11576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"/>
            <p:cNvSpPr/>
            <p:nvPr/>
          </p:nvSpPr>
          <p:spPr>
            <a:xfrm>
              <a:off x="11576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2"/>
            <p:cNvSpPr/>
            <p:nvPr/>
          </p:nvSpPr>
          <p:spPr>
            <a:xfrm>
              <a:off x="11576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2"/>
            <p:cNvSpPr/>
            <p:nvPr/>
          </p:nvSpPr>
          <p:spPr>
            <a:xfrm>
              <a:off x="11576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2"/>
            <p:cNvSpPr/>
            <p:nvPr/>
          </p:nvSpPr>
          <p:spPr>
            <a:xfrm>
              <a:off x="13891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2"/>
            <p:cNvSpPr/>
            <p:nvPr/>
          </p:nvSpPr>
          <p:spPr>
            <a:xfrm>
              <a:off x="13891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2"/>
            <p:cNvSpPr/>
            <p:nvPr/>
          </p:nvSpPr>
          <p:spPr>
            <a:xfrm>
              <a:off x="13891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2"/>
            <p:cNvSpPr/>
            <p:nvPr/>
          </p:nvSpPr>
          <p:spPr>
            <a:xfrm>
              <a:off x="13891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2"/>
            <p:cNvSpPr/>
            <p:nvPr/>
          </p:nvSpPr>
          <p:spPr>
            <a:xfrm>
              <a:off x="13891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2"/>
            <p:cNvSpPr/>
            <p:nvPr/>
          </p:nvSpPr>
          <p:spPr>
            <a:xfrm>
              <a:off x="13891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2"/>
            <p:cNvSpPr/>
            <p:nvPr/>
          </p:nvSpPr>
          <p:spPr>
            <a:xfrm>
              <a:off x="13891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"/>
            <p:cNvSpPr/>
            <p:nvPr/>
          </p:nvSpPr>
          <p:spPr>
            <a:xfrm>
              <a:off x="13891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2"/>
            <p:cNvSpPr/>
            <p:nvPr/>
          </p:nvSpPr>
          <p:spPr>
            <a:xfrm>
              <a:off x="13891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2"/>
            <p:cNvSpPr/>
            <p:nvPr/>
          </p:nvSpPr>
          <p:spPr>
            <a:xfrm>
              <a:off x="13891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2"/>
            <p:cNvSpPr/>
            <p:nvPr/>
          </p:nvSpPr>
          <p:spPr>
            <a:xfrm>
              <a:off x="13891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"/>
            <p:cNvSpPr/>
            <p:nvPr/>
          </p:nvSpPr>
          <p:spPr>
            <a:xfrm>
              <a:off x="13891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"/>
            <p:cNvSpPr/>
            <p:nvPr/>
          </p:nvSpPr>
          <p:spPr>
            <a:xfrm>
              <a:off x="13891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2"/>
            <p:cNvSpPr/>
            <p:nvPr/>
          </p:nvSpPr>
          <p:spPr>
            <a:xfrm>
              <a:off x="13891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2"/>
            <p:cNvSpPr/>
            <p:nvPr/>
          </p:nvSpPr>
          <p:spPr>
            <a:xfrm>
              <a:off x="13891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"/>
            <p:cNvSpPr/>
            <p:nvPr/>
          </p:nvSpPr>
          <p:spPr>
            <a:xfrm>
              <a:off x="13891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"/>
            <p:cNvSpPr/>
            <p:nvPr/>
          </p:nvSpPr>
          <p:spPr>
            <a:xfrm>
              <a:off x="13891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"/>
            <p:cNvSpPr/>
            <p:nvPr/>
          </p:nvSpPr>
          <p:spPr>
            <a:xfrm>
              <a:off x="13891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2"/>
            <p:cNvSpPr/>
            <p:nvPr/>
          </p:nvSpPr>
          <p:spPr>
            <a:xfrm>
              <a:off x="13891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2"/>
            <p:cNvSpPr/>
            <p:nvPr/>
          </p:nvSpPr>
          <p:spPr>
            <a:xfrm>
              <a:off x="13891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"/>
            <p:cNvSpPr/>
            <p:nvPr/>
          </p:nvSpPr>
          <p:spPr>
            <a:xfrm>
              <a:off x="13891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"/>
            <p:cNvSpPr/>
            <p:nvPr/>
          </p:nvSpPr>
          <p:spPr>
            <a:xfrm>
              <a:off x="13891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"/>
            <p:cNvSpPr/>
            <p:nvPr/>
          </p:nvSpPr>
          <p:spPr>
            <a:xfrm>
              <a:off x="13891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"/>
            <p:cNvSpPr/>
            <p:nvPr/>
          </p:nvSpPr>
          <p:spPr>
            <a:xfrm>
              <a:off x="16206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"/>
            <p:cNvSpPr/>
            <p:nvPr/>
          </p:nvSpPr>
          <p:spPr>
            <a:xfrm>
              <a:off x="16206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2"/>
            <p:cNvSpPr/>
            <p:nvPr/>
          </p:nvSpPr>
          <p:spPr>
            <a:xfrm>
              <a:off x="16206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2"/>
            <p:cNvSpPr/>
            <p:nvPr/>
          </p:nvSpPr>
          <p:spPr>
            <a:xfrm>
              <a:off x="16206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2"/>
            <p:cNvSpPr/>
            <p:nvPr/>
          </p:nvSpPr>
          <p:spPr>
            <a:xfrm>
              <a:off x="16206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2"/>
            <p:cNvSpPr/>
            <p:nvPr/>
          </p:nvSpPr>
          <p:spPr>
            <a:xfrm>
              <a:off x="16206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2"/>
            <p:cNvSpPr/>
            <p:nvPr/>
          </p:nvSpPr>
          <p:spPr>
            <a:xfrm>
              <a:off x="16206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2"/>
            <p:cNvSpPr/>
            <p:nvPr/>
          </p:nvSpPr>
          <p:spPr>
            <a:xfrm>
              <a:off x="16206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2"/>
            <p:cNvSpPr/>
            <p:nvPr/>
          </p:nvSpPr>
          <p:spPr>
            <a:xfrm>
              <a:off x="16206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2"/>
            <p:cNvSpPr/>
            <p:nvPr/>
          </p:nvSpPr>
          <p:spPr>
            <a:xfrm>
              <a:off x="16206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2"/>
            <p:cNvSpPr/>
            <p:nvPr/>
          </p:nvSpPr>
          <p:spPr>
            <a:xfrm>
              <a:off x="16206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2"/>
            <p:cNvSpPr/>
            <p:nvPr/>
          </p:nvSpPr>
          <p:spPr>
            <a:xfrm>
              <a:off x="16206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2"/>
            <p:cNvSpPr/>
            <p:nvPr/>
          </p:nvSpPr>
          <p:spPr>
            <a:xfrm>
              <a:off x="16206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2"/>
            <p:cNvSpPr/>
            <p:nvPr/>
          </p:nvSpPr>
          <p:spPr>
            <a:xfrm>
              <a:off x="16206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2"/>
            <p:cNvSpPr/>
            <p:nvPr/>
          </p:nvSpPr>
          <p:spPr>
            <a:xfrm>
              <a:off x="16206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2"/>
            <p:cNvSpPr/>
            <p:nvPr/>
          </p:nvSpPr>
          <p:spPr>
            <a:xfrm>
              <a:off x="16206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2"/>
            <p:cNvSpPr/>
            <p:nvPr/>
          </p:nvSpPr>
          <p:spPr>
            <a:xfrm>
              <a:off x="16206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2"/>
            <p:cNvSpPr/>
            <p:nvPr/>
          </p:nvSpPr>
          <p:spPr>
            <a:xfrm>
              <a:off x="16206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2"/>
            <p:cNvSpPr/>
            <p:nvPr/>
          </p:nvSpPr>
          <p:spPr>
            <a:xfrm>
              <a:off x="16206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2"/>
            <p:cNvSpPr/>
            <p:nvPr/>
          </p:nvSpPr>
          <p:spPr>
            <a:xfrm>
              <a:off x="16206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2"/>
            <p:cNvSpPr/>
            <p:nvPr/>
          </p:nvSpPr>
          <p:spPr>
            <a:xfrm>
              <a:off x="16206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2"/>
            <p:cNvSpPr/>
            <p:nvPr/>
          </p:nvSpPr>
          <p:spPr>
            <a:xfrm>
              <a:off x="16206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2"/>
            <p:cNvSpPr/>
            <p:nvPr/>
          </p:nvSpPr>
          <p:spPr>
            <a:xfrm>
              <a:off x="16206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2"/>
            <p:cNvSpPr/>
            <p:nvPr/>
          </p:nvSpPr>
          <p:spPr>
            <a:xfrm>
              <a:off x="18522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2"/>
            <p:cNvSpPr/>
            <p:nvPr/>
          </p:nvSpPr>
          <p:spPr>
            <a:xfrm>
              <a:off x="18522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2"/>
            <p:cNvSpPr/>
            <p:nvPr/>
          </p:nvSpPr>
          <p:spPr>
            <a:xfrm>
              <a:off x="18522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2"/>
            <p:cNvSpPr/>
            <p:nvPr/>
          </p:nvSpPr>
          <p:spPr>
            <a:xfrm>
              <a:off x="18522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2"/>
            <p:cNvSpPr/>
            <p:nvPr/>
          </p:nvSpPr>
          <p:spPr>
            <a:xfrm>
              <a:off x="18522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2"/>
            <p:cNvSpPr/>
            <p:nvPr/>
          </p:nvSpPr>
          <p:spPr>
            <a:xfrm>
              <a:off x="18522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2"/>
            <p:cNvSpPr/>
            <p:nvPr/>
          </p:nvSpPr>
          <p:spPr>
            <a:xfrm>
              <a:off x="18522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2"/>
            <p:cNvSpPr/>
            <p:nvPr/>
          </p:nvSpPr>
          <p:spPr>
            <a:xfrm>
              <a:off x="18522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2"/>
            <p:cNvSpPr/>
            <p:nvPr/>
          </p:nvSpPr>
          <p:spPr>
            <a:xfrm>
              <a:off x="18522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2"/>
            <p:cNvSpPr/>
            <p:nvPr/>
          </p:nvSpPr>
          <p:spPr>
            <a:xfrm>
              <a:off x="18522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2"/>
            <p:cNvSpPr/>
            <p:nvPr/>
          </p:nvSpPr>
          <p:spPr>
            <a:xfrm>
              <a:off x="18522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2"/>
            <p:cNvSpPr/>
            <p:nvPr/>
          </p:nvSpPr>
          <p:spPr>
            <a:xfrm>
              <a:off x="18522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2"/>
            <p:cNvSpPr/>
            <p:nvPr/>
          </p:nvSpPr>
          <p:spPr>
            <a:xfrm>
              <a:off x="18522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2"/>
            <p:cNvSpPr/>
            <p:nvPr/>
          </p:nvSpPr>
          <p:spPr>
            <a:xfrm>
              <a:off x="18522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2"/>
            <p:cNvSpPr/>
            <p:nvPr/>
          </p:nvSpPr>
          <p:spPr>
            <a:xfrm>
              <a:off x="18522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2"/>
            <p:cNvSpPr/>
            <p:nvPr/>
          </p:nvSpPr>
          <p:spPr>
            <a:xfrm>
              <a:off x="18522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2"/>
            <p:cNvSpPr/>
            <p:nvPr/>
          </p:nvSpPr>
          <p:spPr>
            <a:xfrm>
              <a:off x="18522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2"/>
            <p:cNvSpPr/>
            <p:nvPr/>
          </p:nvSpPr>
          <p:spPr>
            <a:xfrm>
              <a:off x="18522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2"/>
            <p:cNvSpPr/>
            <p:nvPr/>
          </p:nvSpPr>
          <p:spPr>
            <a:xfrm>
              <a:off x="18522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2"/>
            <p:cNvSpPr/>
            <p:nvPr/>
          </p:nvSpPr>
          <p:spPr>
            <a:xfrm>
              <a:off x="18522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2"/>
            <p:cNvSpPr/>
            <p:nvPr/>
          </p:nvSpPr>
          <p:spPr>
            <a:xfrm>
              <a:off x="18522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2"/>
            <p:cNvSpPr/>
            <p:nvPr/>
          </p:nvSpPr>
          <p:spPr>
            <a:xfrm>
              <a:off x="18522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2"/>
            <p:cNvSpPr/>
            <p:nvPr/>
          </p:nvSpPr>
          <p:spPr>
            <a:xfrm>
              <a:off x="18522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2"/>
            <p:cNvSpPr/>
            <p:nvPr/>
          </p:nvSpPr>
          <p:spPr>
            <a:xfrm>
              <a:off x="20837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2"/>
            <p:cNvSpPr/>
            <p:nvPr/>
          </p:nvSpPr>
          <p:spPr>
            <a:xfrm>
              <a:off x="20837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2"/>
            <p:cNvSpPr/>
            <p:nvPr/>
          </p:nvSpPr>
          <p:spPr>
            <a:xfrm>
              <a:off x="20837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2"/>
            <p:cNvSpPr/>
            <p:nvPr/>
          </p:nvSpPr>
          <p:spPr>
            <a:xfrm>
              <a:off x="20837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2"/>
            <p:cNvSpPr/>
            <p:nvPr/>
          </p:nvSpPr>
          <p:spPr>
            <a:xfrm>
              <a:off x="20837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2"/>
            <p:cNvSpPr/>
            <p:nvPr/>
          </p:nvSpPr>
          <p:spPr>
            <a:xfrm>
              <a:off x="20837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2"/>
            <p:cNvSpPr/>
            <p:nvPr/>
          </p:nvSpPr>
          <p:spPr>
            <a:xfrm>
              <a:off x="20837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2"/>
            <p:cNvSpPr/>
            <p:nvPr/>
          </p:nvSpPr>
          <p:spPr>
            <a:xfrm>
              <a:off x="20837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2"/>
            <p:cNvSpPr/>
            <p:nvPr/>
          </p:nvSpPr>
          <p:spPr>
            <a:xfrm>
              <a:off x="20837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2"/>
            <p:cNvSpPr/>
            <p:nvPr/>
          </p:nvSpPr>
          <p:spPr>
            <a:xfrm>
              <a:off x="20837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2"/>
            <p:cNvSpPr/>
            <p:nvPr/>
          </p:nvSpPr>
          <p:spPr>
            <a:xfrm>
              <a:off x="20837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2"/>
            <p:cNvSpPr/>
            <p:nvPr/>
          </p:nvSpPr>
          <p:spPr>
            <a:xfrm>
              <a:off x="20837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2"/>
            <p:cNvSpPr/>
            <p:nvPr/>
          </p:nvSpPr>
          <p:spPr>
            <a:xfrm>
              <a:off x="20837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2"/>
            <p:cNvSpPr/>
            <p:nvPr/>
          </p:nvSpPr>
          <p:spPr>
            <a:xfrm>
              <a:off x="20837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2"/>
            <p:cNvSpPr/>
            <p:nvPr/>
          </p:nvSpPr>
          <p:spPr>
            <a:xfrm>
              <a:off x="20837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2"/>
            <p:cNvSpPr/>
            <p:nvPr/>
          </p:nvSpPr>
          <p:spPr>
            <a:xfrm>
              <a:off x="20837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2"/>
            <p:cNvSpPr/>
            <p:nvPr/>
          </p:nvSpPr>
          <p:spPr>
            <a:xfrm>
              <a:off x="20837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2"/>
            <p:cNvSpPr/>
            <p:nvPr/>
          </p:nvSpPr>
          <p:spPr>
            <a:xfrm>
              <a:off x="20837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2"/>
            <p:cNvSpPr/>
            <p:nvPr/>
          </p:nvSpPr>
          <p:spPr>
            <a:xfrm>
              <a:off x="20837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2"/>
            <p:cNvSpPr/>
            <p:nvPr/>
          </p:nvSpPr>
          <p:spPr>
            <a:xfrm>
              <a:off x="20837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2"/>
            <p:cNvSpPr/>
            <p:nvPr/>
          </p:nvSpPr>
          <p:spPr>
            <a:xfrm>
              <a:off x="20837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2"/>
            <p:cNvSpPr/>
            <p:nvPr/>
          </p:nvSpPr>
          <p:spPr>
            <a:xfrm>
              <a:off x="20837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2"/>
            <p:cNvSpPr/>
            <p:nvPr/>
          </p:nvSpPr>
          <p:spPr>
            <a:xfrm>
              <a:off x="20837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2"/>
            <p:cNvSpPr/>
            <p:nvPr/>
          </p:nvSpPr>
          <p:spPr>
            <a:xfrm>
              <a:off x="23152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2"/>
            <p:cNvSpPr/>
            <p:nvPr/>
          </p:nvSpPr>
          <p:spPr>
            <a:xfrm>
              <a:off x="23152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2"/>
            <p:cNvSpPr/>
            <p:nvPr/>
          </p:nvSpPr>
          <p:spPr>
            <a:xfrm>
              <a:off x="23152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2"/>
            <p:cNvSpPr/>
            <p:nvPr/>
          </p:nvSpPr>
          <p:spPr>
            <a:xfrm>
              <a:off x="23152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2"/>
            <p:cNvSpPr/>
            <p:nvPr/>
          </p:nvSpPr>
          <p:spPr>
            <a:xfrm>
              <a:off x="23152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2"/>
            <p:cNvSpPr/>
            <p:nvPr/>
          </p:nvSpPr>
          <p:spPr>
            <a:xfrm>
              <a:off x="23152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2"/>
            <p:cNvSpPr/>
            <p:nvPr/>
          </p:nvSpPr>
          <p:spPr>
            <a:xfrm>
              <a:off x="23152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2"/>
            <p:cNvSpPr/>
            <p:nvPr/>
          </p:nvSpPr>
          <p:spPr>
            <a:xfrm>
              <a:off x="23152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2"/>
            <p:cNvSpPr/>
            <p:nvPr/>
          </p:nvSpPr>
          <p:spPr>
            <a:xfrm>
              <a:off x="23152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2"/>
            <p:cNvSpPr/>
            <p:nvPr/>
          </p:nvSpPr>
          <p:spPr>
            <a:xfrm>
              <a:off x="23152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2"/>
            <p:cNvSpPr/>
            <p:nvPr/>
          </p:nvSpPr>
          <p:spPr>
            <a:xfrm>
              <a:off x="23152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2"/>
            <p:cNvSpPr/>
            <p:nvPr/>
          </p:nvSpPr>
          <p:spPr>
            <a:xfrm>
              <a:off x="23152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2"/>
            <p:cNvSpPr/>
            <p:nvPr/>
          </p:nvSpPr>
          <p:spPr>
            <a:xfrm>
              <a:off x="23152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2"/>
            <p:cNvSpPr/>
            <p:nvPr/>
          </p:nvSpPr>
          <p:spPr>
            <a:xfrm>
              <a:off x="23152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2"/>
            <p:cNvSpPr/>
            <p:nvPr/>
          </p:nvSpPr>
          <p:spPr>
            <a:xfrm>
              <a:off x="23152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2"/>
            <p:cNvSpPr/>
            <p:nvPr/>
          </p:nvSpPr>
          <p:spPr>
            <a:xfrm>
              <a:off x="23152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2"/>
            <p:cNvSpPr/>
            <p:nvPr/>
          </p:nvSpPr>
          <p:spPr>
            <a:xfrm>
              <a:off x="23152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2"/>
            <p:cNvSpPr/>
            <p:nvPr/>
          </p:nvSpPr>
          <p:spPr>
            <a:xfrm>
              <a:off x="23152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2"/>
            <p:cNvSpPr/>
            <p:nvPr/>
          </p:nvSpPr>
          <p:spPr>
            <a:xfrm>
              <a:off x="23152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2"/>
            <p:cNvSpPr/>
            <p:nvPr/>
          </p:nvSpPr>
          <p:spPr>
            <a:xfrm>
              <a:off x="23152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2"/>
            <p:cNvSpPr/>
            <p:nvPr/>
          </p:nvSpPr>
          <p:spPr>
            <a:xfrm>
              <a:off x="23152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2"/>
            <p:cNvSpPr/>
            <p:nvPr/>
          </p:nvSpPr>
          <p:spPr>
            <a:xfrm>
              <a:off x="23152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2"/>
            <p:cNvSpPr/>
            <p:nvPr/>
          </p:nvSpPr>
          <p:spPr>
            <a:xfrm>
              <a:off x="23152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2"/>
            <p:cNvSpPr/>
            <p:nvPr/>
          </p:nvSpPr>
          <p:spPr>
            <a:xfrm>
              <a:off x="25467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2"/>
            <p:cNvSpPr/>
            <p:nvPr/>
          </p:nvSpPr>
          <p:spPr>
            <a:xfrm>
              <a:off x="25467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2"/>
            <p:cNvSpPr/>
            <p:nvPr/>
          </p:nvSpPr>
          <p:spPr>
            <a:xfrm>
              <a:off x="25467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2"/>
            <p:cNvSpPr/>
            <p:nvPr/>
          </p:nvSpPr>
          <p:spPr>
            <a:xfrm>
              <a:off x="25467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2"/>
            <p:cNvSpPr/>
            <p:nvPr/>
          </p:nvSpPr>
          <p:spPr>
            <a:xfrm>
              <a:off x="25467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2"/>
            <p:cNvSpPr/>
            <p:nvPr/>
          </p:nvSpPr>
          <p:spPr>
            <a:xfrm>
              <a:off x="25467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2"/>
            <p:cNvSpPr/>
            <p:nvPr/>
          </p:nvSpPr>
          <p:spPr>
            <a:xfrm>
              <a:off x="25467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2"/>
            <p:cNvSpPr/>
            <p:nvPr/>
          </p:nvSpPr>
          <p:spPr>
            <a:xfrm>
              <a:off x="25467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2"/>
            <p:cNvSpPr/>
            <p:nvPr/>
          </p:nvSpPr>
          <p:spPr>
            <a:xfrm>
              <a:off x="25467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2"/>
            <p:cNvSpPr/>
            <p:nvPr/>
          </p:nvSpPr>
          <p:spPr>
            <a:xfrm>
              <a:off x="25467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2"/>
            <p:cNvSpPr/>
            <p:nvPr/>
          </p:nvSpPr>
          <p:spPr>
            <a:xfrm>
              <a:off x="25467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2"/>
            <p:cNvSpPr/>
            <p:nvPr/>
          </p:nvSpPr>
          <p:spPr>
            <a:xfrm>
              <a:off x="25467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2"/>
            <p:cNvSpPr/>
            <p:nvPr/>
          </p:nvSpPr>
          <p:spPr>
            <a:xfrm>
              <a:off x="25467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2"/>
            <p:cNvSpPr/>
            <p:nvPr/>
          </p:nvSpPr>
          <p:spPr>
            <a:xfrm>
              <a:off x="25467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2"/>
            <p:cNvSpPr/>
            <p:nvPr/>
          </p:nvSpPr>
          <p:spPr>
            <a:xfrm>
              <a:off x="25467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2"/>
            <p:cNvSpPr/>
            <p:nvPr/>
          </p:nvSpPr>
          <p:spPr>
            <a:xfrm>
              <a:off x="25467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2"/>
            <p:cNvSpPr/>
            <p:nvPr/>
          </p:nvSpPr>
          <p:spPr>
            <a:xfrm>
              <a:off x="25467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2"/>
            <p:cNvSpPr/>
            <p:nvPr/>
          </p:nvSpPr>
          <p:spPr>
            <a:xfrm>
              <a:off x="25467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2"/>
            <p:cNvSpPr/>
            <p:nvPr/>
          </p:nvSpPr>
          <p:spPr>
            <a:xfrm>
              <a:off x="25467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2"/>
            <p:cNvSpPr/>
            <p:nvPr/>
          </p:nvSpPr>
          <p:spPr>
            <a:xfrm>
              <a:off x="25467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2"/>
            <p:cNvSpPr/>
            <p:nvPr/>
          </p:nvSpPr>
          <p:spPr>
            <a:xfrm>
              <a:off x="25467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2"/>
            <p:cNvSpPr/>
            <p:nvPr/>
          </p:nvSpPr>
          <p:spPr>
            <a:xfrm>
              <a:off x="25467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2"/>
            <p:cNvSpPr/>
            <p:nvPr/>
          </p:nvSpPr>
          <p:spPr>
            <a:xfrm>
              <a:off x="25467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2"/>
            <p:cNvSpPr/>
            <p:nvPr/>
          </p:nvSpPr>
          <p:spPr>
            <a:xfrm>
              <a:off x="27783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2"/>
            <p:cNvSpPr/>
            <p:nvPr/>
          </p:nvSpPr>
          <p:spPr>
            <a:xfrm>
              <a:off x="27783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2"/>
            <p:cNvSpPr/>
            <p:nvPr/>
          </p:nvSpPr>
          <p:spPr>
            <a:xfrm>
              <a:off x="27783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2"/>
            <p:cNvSpPr/>
            <p:nvPr/>
          </p:nvSpPr>
          <p:spPr>
            <a:xfrm>
              <a:off x="27783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2"/>
            <p:cNvSpPr/>
            <p:nvPr/>
          </p:nvSpPr>
          <p:spPr>
            <a:xfrm>
              <a:off x="27783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2"/>
            <p:cNvSpPr/>
            <p:nvPr/>
          </p:nvSpPr>
          <p:spPr>
            <a:xfrm>
              <a:off x="27783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2"/>
            <p:cNvSpPr/>
            <p:nvPr/>
          </p:nvSpPr>
          <p:spPr>
            <a:xfrm>
              <a:off x="27783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2"/>
            <p:cNvSpPr/>
            <p:nvPr/>
          </p:nvSpPr>
          <p:spPr>
            <a:xfrm>
              <a:off x="27783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2"/>
            <p:cNvSpPr/>
            <p:nvPr/>
          </p:nvSpPr>
          <p:spPr>
            <a:xfrm>
              <a:off x="27783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2"/>
            <p:cNvSpPr/>
            <p:nvPr/>
          </p:nvSpPr>
          <p:spPr>
            <a:xfrm>
              <a:off x="27783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2"/>
            <p:cNvSpPr/>
            <p:nvPr/>
          </p:nvSpPr>
          <p:spPr>
            <a:xfrm>
              <a:off x="27783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2"/>
            <p:cNvSpPr/>
            <p:nvPr/>
          </p:nvSpPr>
          <p:spPr>
            <a:xfrm>
              <a:off x="27783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2"/>
            <p:cNvSpPr/>
            <p:nvPr/>
          </p:nvSpPr>
          <p:spPr>
            <a:xfrm>
              <a:off x="27783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2"/>
            <p:cNvSpPr/>
            <p:nvPr/>
          </p:nvSpPr>
          <p:spPr>
            <a:xfrm>
              <a:off x="27783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2"/>
            <p:cNvSpPr/>
            <p:nvPr/>
          </p:nvSpPr>
          <p:spPr>
            <a:xfrm>
              <a:off x="27783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2"/>
            <p:cNvSpPr/>
            <p:nvPr/>
          </p:nvSpPr>
          <p:spPr>
            <a:xfrm>
              <a:off x="27783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2"/>
            <p:cNvSpPr/>
            <p:nvPr/>
          </p:nvSpPr>
          <p:spPr>
            <a:xfrm>
              <a:off x="27783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2"/>
            <p:cNvSpPr/>
            <p:nvPr/>
          </p:nvSpPr>
          <p:spPr>
            <a:xfrm>
              <a:off x="27783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2"/>
            <p:cNvSpPr/>
            <p:nvPr/>
          </p:nvSpPr>
          <p:spPr>
            <a:xfrm>
              <a:off x="27783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2"/>
            <p:cNvSpPr/>
            <p:nvPr/>
          </p:nvSpPr>
          <p:spPr>
            <a:xfrm>
              <a:off x="27783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2"/>
            <p:cNvSpPr/>
            <p:nvPr/>
          </p:nvSpPr>
          <p:spPr>
            <a:xfrm>
              <a:off x="27783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2"/>
            <p:cNvSpPr/>
            <p:nvPr/>
          </p:nvSpPr>
          <p:spPr>
            <a:xfrm>
              <a:off x="27783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2"/>
            <p:cNvSpPr/>
            <p:nvPr/>
          </p:nvSpPr>
          <p:spPr>
            <a:xfrm>
              <a:off x="27783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2"/>
            <p:cNvSpPr/>
            <p:nvPr/>
          </p:nvSpPr>
          <p:spPr>
            <a:xfrm>
              <a:off x="30098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2"/>
            <p:cNvSpPr/>
            <p:nvPr/>
          </p:nvSpPr>
          <p:spPr>
            <a:xfrm>
              <a:off x="30098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2"/>
            <p:cNvSpPr/>
            <p:nvPr/>
          </p:nvSpPr>
          <p:spPr>
            <a:xfrm>
              <a:off x="30098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2"/>
            <p:cNvSpPr/>
            <p:nvPr/>
          </p:nvSpPr>
          <p:spPr>
            <a:xfrm>
              <a:off x="30098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2"/>
            <p:cNvSpPr/>
            <p:nvPr/>
          </p:nvSpPr>
          <p:spPr>
            <a:xfrm>
              <a:off x="30098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2"/>
            <p:cNvSpPr/>
            <p:nvPr/>
          </p:nvSpPr>
          <p:spPr>
            <a:xfrm>
              <a:off x="30098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2"/>
            <p:cNvSpPr/>
            <p:nvPr/>
          </p:nvSpPr>
          <p:spPr>
            <a:xfrm>
              <a:off x="30098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2"/>
            <p:cNvSpPr/>
            <p:nvPr/>
          </p:nvSpPr>
          <p:spPr>
            <a:xfrm>
              <a:off x="30098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2"/>
            <p:cNvSpPr/>
            <p:nvPr/>
          </p:nvSpPr>
          <p:spPr>
            <a:xfrm>
              <a:off x="30098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2"/>
            <p:cNvSpPr/>
            <p:nvPr/>
          </p:nvSpPr>
          <p:spPr>
            <a:xfrm>
              <a:off x="30098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2"/>
            <p:cNvSpPr/>
            <p:nvPr/>
          </p:nvSpPr>
          <p:spPr>
            <a:xfrm>
              <a:off x="30098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2"/>
            <p:cNvSpPr/>
            <p:nvPr/>
          </p:nvSpPr>
          <p:spPr>
            <a:xfrm>
              <a:off x="30098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2"/>
            <p:cNvSpPr/>
            <p:nvPr/>
          </p:nvSpPr>
          <p:spPr>
            <a:xfrm>
              <a:off x="30098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2"/>
            <p:cNvSpPr/>
            <p:nvPr/>
          </p:nvSpPr>
          <p:spPr>
            <a:xfrm>
              <a:off x="30098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2"/>
            <p:cNvSpPr/>
            <p:nvPr/>
          </p:nvSpPr>
          <p:spPr>
            <a:xfrm>
              <a:off x="30098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2"/>
            <p:cNvSpPr/>
            <p:nvPr/>
          </p:nvSpPr>
          <p:spPr>
            <a:xfrm>
              <a:off x="30098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2"/>
            <p:cNvSpPr/>
            <p:nvPr/>
          </p:nvSpPr>
          <p:spPr>
            <a:xfrm>
              <a:off x="30098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2"/>
            <p:cNvSpPr/>
            <p:nvPr/>
          </p:nvSpPr>
          <p:spPr>
            <a:xfrm>
              <a:off x="30098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2"/>
            <p:cNvSpPr/>
            <p:nvPr/>
          </p:nvSpPr>
          <p:spPr>
            <a:xfrm>
              <a:off x="30098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2"/>
            <p:cNvSpPr/>
            <p:nvPr/>
          </p:nvSpPr>
          <p:spPr>
            <a:xfrm>
              <a:off x="30098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2"/>
            <p:cNvSpPr/>
            <p:nvPr/>
          </p:nvSpPr>
          <p:spPr>
            <a:xfrm>
              <a:off x="30098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2"/>
            <p:cNvSpPr/>
            <p:nvPr/>
          </p:nvSpPr>
          <p:spPr>
            <a:xfrm>
              <a:off x="30098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2"/>
            <p:cNvSpPr/>
            <p:nvPr/>
          </p:nvSpPr>
          <p:spPr>
            <a:xfrm>
              <a:off x="30098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2"/>
            <p:cNvSpPr/>
            <p:nvPr/>
          </p:nvSpPr>
          <p:spPr>
            <a:xfrm>
              <a:off x="32413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2"/>
            <p:cNvSpPr/>
            <p:nvPr/>
          </p:nvSpPr>
          <p:spPr>
            <a:xfrm>
              <a:off x="32413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2"/>
            <p:cNvSpPr/>
            <p:nvPr/>
          </p:nvSpPr>
          <p:spPr>
            <a:xfrm>
              <a:off x="32413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2"/>
            <p:cNvSpPr/>
            <p:nvPr/>
          </p:nvSpPr>
          <p:spPr>
            <a:xfrm>
              <a:off x="32413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2"/>
            <p:cNvSpPr/>
            <p:nvPr/>
          </p:nvSpPr>
          <p:spPr>
            <a:xfrm>
              <a:off x="32413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2"/>
            <p:cNvSpPr/>
            <p:nvPr/>
          </p:nvSpPr>
          <p:spPr>
            <a:xfrm>
              <a:off x="32413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2"/>
            <p:cNvSpPr/>
            <p:nvPr/>
          </p:nvSpPr>
          <p:spPr>
            <a:xfrm>
              <a:off x="32413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2"/>
            <p:cNvSpPr/>
            <p:nvPr/>
          </p:nvSpPr>
          <p:spPr>
            <a:xfrm>
              <a:off x="32413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2"/>
            <p:cNvSpPr/>
            <p:nvPr/>
          </p:nvSpPr>
          <p:spPr>
            <a:xfrm>
              <a:off x="32413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2"/>
            <p:cNvSpPr/>
            <p:nvPr/>
          </p:nvSpPr>
          <p:spPr>
            <a:xfrm>
              <a:off x="32413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2"/>
            <p:cNvSpPr/>
            <p:nvPr/>
          </p:nvSpPr>
          <p:spPr>
            <a:xfrm>
              <a:off x="32413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2"/>
            <p:cNvSpPr/>
            <p:nvPr/>
          </p:nvSpPr>
          <p:spPr>
            <a:xfrm>
              <a:off x="32413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2"/>
            <p:cNvSpPr/>
            <p:nvPr/>
          </p:nvSpPr>
          <p:spPr>
            <a:xfrm>
              <a:off x="32413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2"/>
            <p:cNvSpPr/>
            <p:nvPr/>
          </p:nvSpPr>
          <p:spPr>
            <a:xfrm>
              <a:off x="32413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2"/>
            <p:cNvSpPr/>
            <p:nvPr/>
          </p:nvSpPr>
          <p:spPr>
            <a:xfrm>
              <a:off x="32413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2"/>
            <p:cNvSpPr/>
            <p:nvPr/>
          </p:nvSpPr>
          <p:spPr>
            <a:xfrm>
              <a:off x="32413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2"/>
            <p:cNvSpPr/>
            <p:nvPr/>
          </p:nvSpPr>
          <p:spPr>
            <a:xfrm>
              <a:off x="32413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2"/>
            <p:cNvSpPr/>
            <p:nvPr/>
          </p:nvSpPr>
          <p:spPr>
            <a:xfrm>
              <a:off x="32413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2"/>
            <p:cNvSpPr/>
            <p:nvPr/>
          </p:nvSpPr>
          <p:spPr>
            <a:xfrm>
              <a:off x="32413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2"/>
            <p:cNvSpPr/>
            <p:nvPr/>
          </p:nvSpPr>
          <p:spPr>
            <a:xfrm>
              <a:off x="32413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2"/>
            <p:cNvSpPr/>
            <p:nvPr/>
          </p:nvSpPr>
          <p:spPr>
            <a:xfrm>
              <a:off x="32413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2"/>
            <p:cNvSpPr/>
            <p:nvPr/>
          </p:nvSpPr>
          <p:spPr>
            <a:xfrm>
              <a:off x="32413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2"/>
            <p:cNvSpPr/>
            <p:nvPr/>
          </p:nvSpPr>
          <p:spPr>
            <a:xfrm>
              <a:off x="32413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2"/>
            <p:cNvSpPr/>
            <p:nvPr/>
          </p:nvSpPr>
          <p:spPr>
            <a:xfrm>
              <a:off x="34728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2"/>
            <p:cNvSpPr/>
            <p:nvPr/>
          </p:nvSpPr>
          <p:spPr>
            <a:xfrm>
              <a:off x="34728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2"/>
            <p:cNvSpPr/>
            <p:nvPr/>
          </p:nvSpPr>
          <p:spPr>
            <a:xfrm>
              <a:off x="34728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2"/>
            <p:cNvSpPr/>
            <p:nvPr/>
          </p:nvSpPr>
          <p:spPr>
            <a:xfrm>
              <a:off x="34728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2"/>
            <p:cNvSpPr/>
            <p:nvPr/>
          </p:nvSpPr>
          <p:spPr>
            <a:xfrm>
              <a:off x="34728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2"/>
            <p:cNvSpPr/>
            <p:nvPr/>
          </p:nvSpPr>
          <p:spPr>
            <a:xfrm>
              <a:off x="34728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2"/>
            <p:cNvSpPr/>
            <p:nvPr/>
          </p:nvSpPr>
          <p:spPr>
            <a:xfrm>
              <a:off x="34728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2"/>
            <p:cNvSpPr/>
            <p:nvPr/>
          </p:nvSpPr>
          <p:spPr>
            <a:xfrm>
              <a:off x="34728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2"/>
            <p:cNvSpPr/>
            <p:nvPr/>
          </p:nvSpPr>
          <p:spPr>
            <a:xfrm>
              <a:off x="34728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2"/>
            <p:cNvSpPr/>
            <p:nvPr/>
          </p:nvSpPr>
          <p:spPr>
            <a:xfrm>
              <a:off x="34728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2"/>
            <p:cNvSpPr/>
            <p:nvPr/>
          </p:nvSpPr>
          <p:spPr>
            <a:xfrm>
              <a:off x="34728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2"/>
            <p:cNvSpPr/>
            <p:nvPr/>
          </p:nvSpPr>
          <p:spPr>
            <a:xfrm>
              <a:off x="34728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2"/>
            <p:cNvSpPr/>
            <p:nvPr/>
          </p:nvSpPr>
          <p:spPr>
            <a:xfrm>
              <a:off x="34728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2"/>
            <p:cNvSpPr/>
            <p:nvPr/>
          </p:nvSpPr>
          <p:spPr>
            <a:xfrm>
              <a:off x="34728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2"/>
            <p:cNvSpPr/>
            <p:nvPr/>
          </p:nvSpPr>
          <p:spPr>
            <a:xfrm>
              <a:off x="34728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2"/>
            <p:cNvSpPr/>
            <p:nvPr/>
          </p:nvSpPr>
          <p:spPr>
            <a:xfrm>
              <a:off x="34728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2"/>
            <p:cNvSpPr/>
            <p:nvPr/>
          </p:nvSpPr>
          <p:spPr>
            <a:xfrm>
              <a:off x="34728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2"/>
            <p:cNvSpPr/>
            <p:nvPr/>
          </p:nvSpPr>
          <p:spPr>
            <a:xfrm>
              <a:off x="34728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2"/>
            <p:cNvSpPr/>
            <p:nvPr/>
          </p:nvSpPr>
          <p:spPr>
            <a:xfrm>
              <a:off x="34728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2"/>
            <p:cNvSpPr/>
            <p:nvPr/>
          </p:nvSpPr>
          <p:spPr>
            <a:xfrm>
              <a:off x="34728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2"/>
            <p:cNvSpPr/>
            <p:nvPr/>
          </p:nvSpPr>
          <p:spPr>
            <a:xfrm>
              <a:off x="34728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2"/>
            <p:cNvSpPr/>
            <p:nvPr/>
          </p:nvSpPr>
          <p:spPr>
            <a:xfrm>
              <a:off x="34728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2"/>
            <p:cNvSpPr/>
            <p:nvPr/>
          </p:nvSpPr>
          <p:spPr>
            <a:xfrm>
              <a:off x="34728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2"/>
            <p:cNvSpPr/>
            <p:nvPr/>
          </p:nvSpPr>
          <p:spPr>
            <a:xfrm>
              <a:off x="37044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2"/>
            <p:cNvSpPr/>
            <p:nvPr/>
          </p:nvSpPr>
          <p:spPr>
            <a:xfrm>
              <a:off x="37044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2"/>
            <p:cNvSpPr/>
            <p:nvPr/>
          </p:nvSpPr>
          <p:spPr>
            <a:xfrm>
              <a:off x="37044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2"/>
            <p:cNvSpPr/>
            <p:nvPr/>
          </p:nvSpPr>
          <p:spPr>
            <a:xfrm>
              <a:off x="37044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2"/>
            <p:cNvSpPr/>
            <p:nvPr/>
          </p:nvSpPr>
          <p:spPr>
            <a:xfrm>
              <a:off x="37044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2"/>
            <p:cNvSpPr/>
            <p:nvPr/>
          </p:nvSpPr>
          <p:spPr>
            <a:xfrm>
              <a:off x="37044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2"/>
            <p:cNvSpPr/>
            <p:nvPr/>
          </p:nvSpPr>
          <p:spPr>
            <a:xfrm>
              <a:off x="37044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2"/>
            <p:cNvSpPr/>
            <p:nvPr/>
          </p:nvSpPr>
          <p:spPr>
            <a:xfrm>
              <a:off x="37044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2"/>
            <p:cNvSpPr/>
            <p:nvPr/>
          </p:nvSpPr>
          <p:spPr>
            <a:xfrm>
              <a:off x="37044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2"/>
            <p:cNvSpPr/>
            <p:nvPr/>
          </p:nvSpPr>
          <p:spPr>
            <a:xfrm>
              <a:off x="37044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2"/>
            <p:cNvSpPr/>
            <p:nvPr/>
          </p:nvSpPr>
          <p:spPr>
            <a:xfrm>
              <a:off x="37044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2"/>
            <p:cNvSpPr/>
            <p:nvPr/>
          </p:nvSpPr>
          <p:spPr>
            <a:xfrm>
              <a:off x="37044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2"/>
            <p:cNvSpPr/>
            <p:nvPr/>
          </p:nvSpPr>
          <p:spPr>
            <a:xfrm>
              <a:off x="37044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2"/>
            <p:cNvSpPr/>
            <p:nvPr/>
          </p:nvSpPr>
          <p:spPr>
            <a:xfrm>
              <a:off x="37044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2"/>
            <p:cNvSpPr/>
            <p:nvPr/>
          </p:nvSpPr>
          <p:spPr>
            <a:xfrm>
              <a:off x="37044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2"/>
            <p:cNvSpPr/>
            <p:nvPr/>
          </p:nvSpPr>
          <p:spPr>
            <a:xfrm>
              <a:off x="37044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2"/>
            <p:cNvSpPr/>
            <p:nvPr/>
          </p:nvSpPr>
          <p:spPr>
            <a:xfrm>
              <a:off x="37044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2"/>
            <p:cNvSpPr/>
            <p:nvPr/>
          </p:nvSpPr>
          <p:spPr>
            <a:xfrm>
              <a:off x="37044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2"/>
            <p:cNvSpPr/>
            <p:nvPr/>
          </p:nvSpPr>
          <p:spPr>
            <a:xfrm>
              <a:off x="37044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2"/>
            <p:cNvSpPr/>
            <p:nvPr/>
          </p:nvSpPr>
          <p:spPr>
            <a:xfrm>
              <a:off x="37044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2"/>
            <p:cNvSpPr/>
            <p:nvPr/>
          </p:nvSpPr>
          <p:spPr>
            <a:xfrm>
              <a:off x="37044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2"/>
            <p:cNvSpPr/>
            <p:nvPr/>
          </p:nvSpPr>
          <p:spPr>
            <a:xfrm>
              <a:off x="37044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2"/>
            <p:cNvSpPr/>
            <p:nvPr/>
          </p:nvSpPr>
          <p:spPr>
            <a:xfrm>
              <a:off x="37044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2"/>
            <p:cNvSpPr/>
            <p:nvPr/>
          </p:nvSpPr>
          <p:spPr>
            <a:xfrm>
              <a:off x="39359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2"/>
            <p:cNvSpPr/>
            <p:nvPr/>
          </p:nvSpPr>
          <p:spPr>
            <a:xfrm>
              <a:off x="39359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2"/>
            <p:cNvSpPr/>
            <p:nvPr/>
          </p:nvSpPr>
          <p:spPr>
            <a:xfrm>
              <a:off x="39359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2"/>
            <p:cNvSpPr/>
            <p:nvPr/>
          </p:nvSpPr>
          <p:spPr>
            <a:xfrm>
              <a:off x="39359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2"/>
            <p:cNvSpPr/>
            <p:nvPr/>
          </p:nvSpPr>
          <p:spPr>
            <a:xfrm>
              <a:off x="39359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2"/>
            <p:cNvSpPr/>
            <p:nvPr/>
          </p:nvSpPr>
          <p:spPr>
            <a:xfrm>
              <a:off x="39359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2"/>
            <p:cNvSpPr/>
            <p:nvPr/>
          </p:nvSpPr>
          <p:spPr>
            <a:xfrm>
              <a:off x="39359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2"/>
            <p:cNvSpPr/>
            <p:nvPr/>
          </p:nvSpPr>
          <p:spPr>
            <a:xfrm>
              <a:off x="39359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2"/>
            <p:cNvSpPr/>
            <p:nvPr/>
          </p:nvSpPr>
          <p:spPr>
            <a:xfrm>
              <a:off x="39359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2"/>
            <p:cNvSpPr/>
            <p:nvPr/>
          </p:nvSpPr>
          <p:spPr>
            <a:xfrm>
              <a:off x="39359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2"/>
            <p:cNvSpPr/>
            <p:nvPr/>
          </p:nvSpPr>
          <p:spPr>
            <a:xfrm>
              <a:off x="39359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2"/>
            <p:cNvSpPr/>
            <p:nvPr/>
          </p:nvSpPr>
          <p:spPr>
            <a:xfrm>
              <a:off x="39359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2"/>
            <p:cNvSpPr/>
            <p:nvPr/>
          </p:nvSpPr>
          <p:spPr>
            <a:xfrm>
              <a:off x="39359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2"/>
            <p:cNvSpPr/>
            <p:nvPr/>
          </p:nvSpPr>
          <p:spPr>
            <a:xfrm>
              <a:off x="39359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2"/>
            <p:cNvSpPr/>
            <p:nvPr/>
          </p:nvSpPr>
          <p:spPr>
            <a:xfrm>
              <a:off x="39359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2"/>
            <p:cNvSpPr/>
            <p:nvPr/>
          </p:nvSpPr>
          <p:spPr>
            <a:xfrm>
              <a:off x="39359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2"/>
            <p:cNvSpPr/>
            <p:nvPr/>
          </p:nvSpPr>
          <p:spPr>
            <a:xfrm>
              <a:off x="39359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2"/>
            <p:cNvSpPr/>
            <p:nvPr/>
          </p:nvSpPr>
          <p:spPr>
            <a:xfrm>
              <a:off x="39359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2"/>
            <p:cNvSpPr/>
            <p:nvPr/>
          </p:nvSpPr>
          <p:spPr>
            <a:xfrm>
              <a:off x="39359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2"/>
            <p:cNvSpPr/>
            <p:nvPr/>
          </p:nvSpPr>
          <p:spPr>
            <a:xfrm>
              <a:off x="39359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2"/>
            <p:cNvSpPr/>
            <p:nvPr/>
          </p:nvSpPr>
          <p:spPr>
            <a:xfrm>
              <a:off x="39359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2"/>
            <p:cNvSpPr/>
            <p:nvPr/>
          </p:nvSpPr>
          <p:spPr>
            <a:xfrm>
              <a:off x="39359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2"/>
            <p:cNvSpPr/>
            <p:nvPr/>
          </p:nvSpPr>
          <p:spPr>
            <a:xfrm>
              <a:off x="39359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2"/>
            <p:cNvSpPr/>
            <p:nvPr/>
          </p:nvSpPr>
          <p:spPr>
            <a:xfrm>
              <a:off x="41674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2"/>
            <p:cNvSpPr/>
            <p:nvPr/>
          </p:nvSpPr>
          <p:spPr>
            <a:xfrm>
              <a:off x="41674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2"/>
            <p:cNvSpPr/>
            <p:nvPr/>
          </p:nvSpPr>
          <p:spPr>
            <a:xfrm>
              <a:off x="41674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2"/>
            <p:cNvSpPr/>
            <p:nvPr/>
          </p:nvSpPr>
          <p:spPr>
            <a:xfrm>
              <a:off x="41674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2"/>
            <p:cNvSpPr/>
            <p:nvPr/>
          </p:nvSpPr>
          <p:spPr>
            <a:xfrm>
              <a:off x="41674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2"/>
            <p:cNvSpPr/>
            <p:nvPr/>
          </p:nvSpPr>
          <p:spPr>
            <a:xfrm>
              <a:off x="41674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2"/>
            <p:cNvSpPr/>
            <p:nvPr/>
          </p:nvSpPr>
          <p:spPr>
            <a:xfrm>
              <a:off x="41674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2"/>
            <p:cNvSpPr/>
            <p:nvPr/>
          </p:nvSpPr>
          <p:spPr>
            <a:xfrm>
              <a:off x="41674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2"/>
            <p:cNvSpPr/>
            <p:nvPr/>
          </p:nvSpPr>
          <p:spPr>
            <a:xfrm>
              <a:off x="41674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2"/>
            <p:cNvSpPr/>
            <p:nvPr/>
          </p:nvSpPr>
          <p:spPr>
            <a:xfrm>
              <a:off x="41674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2"/>
            <p:cNvSpPr/>
            <p:nvPr/>
          </p:nvSpPr>
          <p:spPr>
            <a:xfrm>
              <a:off x="41674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2"/>
            <p:cNvSpPr/>
            <p:nvPr/>
          </p:nvSpPr>
          <p:spPr>
            <a:xfrm>
              <a:off x="41674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2"/>
            <p:cNvSpPr/>
            <p:nvPr/>
          </p:nvSpPr>
          <p:spPr>
            <a:xfrm>
              <a:off x="41674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2"/>
            <p:cNvSpPr/>
            <p:nvPr/>
          </p:nvSpPr>
          <p:spPr>
            <a:xfrm>
              <a:off x="41674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2"/>
            <p:cNvSpPr/>
            <p:nvPr/>
          </p:nvSpPr>
          <p:spPr>
            <a:xfrm>
              <a:off x="41674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2"/>
            <p:cNvSpPr/>
            <p:nvPr/>
          </p:nvSpPr>
          <p:spPr>
            <a:xfrm>
              <a:off x="41674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2"/>
            <p:cNvSpPr/>
            <p:nvPr/>
          </p:nvSpPr>
          <p:spPr>
            <a:xfrm>
              <a:off x="41674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2"/>
            <p:cNvSpPr/>
            <p:nvPr/>
          </p:nvSpPr>
          <p:spPr>
            <a:xfrm>
              <a:off x="41674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2"/>
            <p:cNvSpPr/>
            <p:nvPr/>
          </p:nvSpPr>
          <p:spPr>
            <a:xfrm>
              <a:off x="41674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2"/>
            <p:cNvSpPr/>
            <p:nvPr/>
          </p:nvSpPr>
          <p:spPr>
            <a:xfrm>
              <a:off x="41674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2"/>
            <p:cNvSpPr/>
            <p:nvPr/>
          </p:nvSpPr>
          <p:spPr>
            <a:xfrm>
              <a:off x="41674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2"/>
            <p:cNvSpPr/>
            <p:nvPr/>
          </p:nvSpPr>
          <p:spPr>
            <a:xfrm>
              <a:off x="41674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2"/>
            <p:cNvSpPr/>
            <p:nvPr/>
          </p:nvSpPr>
          <p:spPr>
            <a:xfrm>
              <a:off x="41674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2"/>
            <p:cNvSpPr/>
            <p:nvPr/>
          </p:nvSpPr>
          <p:spPr>
            <a:xfrm>
              <a:off x="43989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2"/>
            <p:cNvSpPr/>
            <p:nvPr/>
          </p:nvSpPr>
          <p:spPr>
            <a:xfrm>
              <a:off x="43989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2"/>
            <p:cNvSpPr/>
            <p:nvPr/>
          </p:nvSpPr>
          <p:spPr>
            <a:xfrm>
              <a:off x="43989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2"/>
            <p:cNvSpPr/>
            <p:nvPr/>
          </p:nvSpPr>
          <p:spPr>
            <a:xfrm>
              <a:off x="43989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2"/>
            <p:cNvSpPr/>
            <p:nvPr/>
          </p:nvSpPr>
          <p:spPr>
            <a:xfrm>
              <a:off x="43989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2"/>
            <p:cNvSpPr/>
            <p:nvPr/>
          </p:nvSpPr>
          <p:spPr>
            <a:xfrm>
              <a:off x="43989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2"/>
            <p:cNvSpPr/>
            <p:nvPr/>
          </p:nvSpPr>
          <p:spPr>
            <a:xfrm>
              <a:off x="43989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2"/>
            <p:cNvSpPr/>
            <p:nvPr/>
          </p:nvSpPr>
          <p:spPr>
            <a:xfrm>
              <a:off x="43989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2"/>
            <p:cNvSpPr/>
            <p:nvPr/>
          </p:nvSpPr>
          <p:spPr>
            <a:xfrm>
              <a:off x="43989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2"/>
            <p:cNvSpPr/>
            <p:nvPr/>
          </p:nvSpPr>
          <p:spPr>
            <a:xfrm>
              <a:off x="43989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2"/>
            <p:cNvSpPr/>
            <p:nvPr/>
          </p:nvSpPr>
          <p:spPr>
            <a:xfrm>
              <a:off x="43989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2"/>
            <p:cNvSpPr/>
            <p:nvPr/>
          </p:nvSpPr>
          <p:spPr>
            <a:xfrm>
              <a:off x="43989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2"/>
            <p:cNvSpPr/>
            <p:nvPr/>
          </p:nvSpPr>
          <p:spPr>
            <a:xfrm>
              <a:off x="43989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2"/>
            <p:cNvSpPr/>
            <p:nvPr/>
          </p:nvSpPr>
          <p:spPr>
            <a:xfrm>
              <a:off x="43989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2"/>
            <p:cNvSpPr/>
            <p:nvPr/>
          </p:nvSpPr>
          <p:spPr>
            <a:xfrm>
              <a:off x="43989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2"/>
            <p:cNvSpPr/>
            <p:nvPr/>
          </p:nvSpPr>
          <p:spPr>
            <a:xfrm>
              <a:off x="43989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2"/>
            <p:cNvSpPr/>
            <p:nvPr/>
          </p:nvSpPr>
          <p:spPr>
            <a:xfrm>
              <a:off x="43989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2"/>
            <p:cNvSpPr/>
            <p:nvPr/>
          </p:nvSpPr>
          <p:spPr>
            <a:xfrm>
              <a:off x="43989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2"/>
            <p:cNvSpPr/>
            <p:nvPr/>
          </p:nvSpPr>
          <p:spPr>
            <a:xfrm>
              <a:off x="43989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2"/>
            <p:cNvSpPr/>
            <p:nvPr/>
          </p:nvSpPr>
          <p:spPr>
            <a:xfrm>
              <a:off x="43989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2"/>
            <p:cNvSpPr/>
            <p:nvPr/>
          </p:nvSpPr>
          <p:spPr>
            <a:xfrm>
              <a:off x="43989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2"/>
            <p:cNvSpPr/>
            <p:nvPr/>
          </p:nvSpPr>
          <p:spPr>
            <a:xfrm>
              <a:off x="43989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2"/>
            <p:cNvSpPr/>
            <p:nvPr/>
          </p:nvSpPr>
          <p:spPr>
            <a:xfrm>
              <a:off x="43989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2"/>
            <p:cNvSpPr/>
            <p:nvPr/>
          </p:nvSpPr>
          <p:spPr>
            <a:xfrm>
              <a:off x="46305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2"/>
            <p:cNvSpPr/>
            <p:nvPr/>
          </p:nvSpPr>
          <p:spPr>
            <a:xfrm>
              <a:off x="46305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2"/>
            <p:cNvSpPr/>
            <p:nvPr/>
          </p:nvSpPr>
          <p:spPr>
            <a:xfrm>
              <a:off x="46305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2"/>
            <p:cNvSpPr/>
            <p:nvPr/>
          </p:nvSpPr>
          <p:spPr>
            <a:xfrm>
              <a:off x="46305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2"/>
            <p:cNvSpPr/>
            <p:nvPr/>
          </p:nvSpPr>
          <p:spPr>
            <a:xfrm>
              <a:off x="46305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2"/>
            <p:cNvSpPr/>
            <p:nvPr/>
          </p:nvSpPr>
          <p:spPr>
            <a:xfrm>
              <a:off x="46305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2"/>
            <p:cNvSpPr/>
            <p:nvPr/>
          </p:nvSpPr>
          <p:spPr>
            <a:xfrm>
              <a:off x="46305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2"/>
            <p:cNvSpPr/>
            <p:nvPr/>
          </p:nvSpPr>
          <p:spPr>
            <a:xfrm>
              <a:off x="46305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2"/>
            <p:cNvSpPr/>
            <p:nvPr/>
          </p:nvSpPr>
          <p:spPr>
            <a:xfrm>
              <a:off x="46305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2"/>
            <p:cNvSpPr/>
            <p:nvPr/>
          </p:nvSpPr>
          <p:spPr>
            <a:xfrm>
              <a:off x="46305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2"/>
            <p:cNvSpPr/>
            <p:nvPr/>
          </p:nvSpPr>
          <p:spPr>
            <a:xfrm>
              <a:off x="46305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2"/>
            <p:cNvSpPr/>
            <p:nvPr/>
          </p:nvSpPr>
          <p:spPr>
            <a:xfrm>
              <a:off x="46305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2"/>
            <p:cNvSpPr/>
            <p:nvPr/>
          </p:nvSpPr>
          <p:spPr>
            <a:xfrm>
              <a:off x="46305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2"/>
            <p:cNvSpPr/>
            <p:nvPr/>
          </p:nvSpPr>
          <p:spPr>
            <a:xfrm>
              <a:off x="46305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2"/>
            <p:cNvSpPr/>
            <p:nvPr/>
          </p:nvSpPr>
          <p:spPr>
            <a:xfrm>
              <a:off x="46305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2"/>
            <p:cNvSpPr/>
            <p:nvPr/>
          </p:nvSpPr>
          <p:spPr>
            <a:xfrm>
              <a:off x="46305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2"/>
            <p:cNvSpPr/>
            <p:nvPr/>
          </p:nvSpPr>
          <p:spPr>
            <a:xfrm>
              <a:off x="46305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2"/>
            <p:cNvSpPr/>
            <p:nvPr/>
          </p:nvSpPr>
          <p:spPr>
            <a:xfrm>
              <a:off x="46305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2"/>
            <p:cNvSpPr/>
            <p:nvPr/>
          </p:nvSpPr>
          <p:spPr>
            <a:xfrm>
              <a:off x="46305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2"/>
            <p:cNvSpPr/>
            <p:nvPr/>
          </p:nvSpPr>
          <p:spPr>
            <a:xfrm>
              <a:off x="46305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2"/>
            <p:cNvSpPr/>
            <p:nvPr/>
          </p:nvSpPr>
          <p:spPr>
            <a:xfrm>
              <a:off x="46305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2"/>
            <p:cNvSpPr/>
            <p:nvPr/>
          </p:nvSpPr>
          <p:spPr>
            <a:xfrm>
              <a:off x="46305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2"/>
            <p:cNvSpPr/>
            <p:nvPr/>
          </p:nvSpPr>
          <p:spPr>
            <a:xfrm>
              <a:off x="46305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2"/>
            <p:cNvSpPr/>
            <p:nvPr/>
          </p:nvSpPr>
          <p:spPr>
            <a:xfrm>
              <a:off x="48620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2"/>
            <p:cNvSpPr/>
            <p:nvPr/>
          </p:nvSpPr>
          <p:spPr>
            <a:xfrm>
              <a:off x="48620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2"/>
            <p:cNvSpPr/>
            <p:nvPr/>
          </p:nvSpPr>
          <p:spPr>
            <a:xfrm>
              <a:off x="48620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2"/>
            <p:cNvSpPr/>
            <p:nvPr/>
          </p:nvSpPr>
          <p:spPr>
            <a:xfrm>
              <a:off x="48620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2"/>
            <p:cNvSpPr/>
            <p:nvPr/>
          </p:nvSpPr>
          <p:spPr>
            <a:xfrm>
              <a:off x="48620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2"/>
            <p:cNvSpPr/>
            <p:nvPr/>
          </p:nvSpPr>
          <p:spPr>
            <a:xfrm>
              <a:off x="48620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2"/>
            <p:cNvSpPr/>
            <p:nvPr/>
          </p:nvSpPr>
          <p:spPr>
            <a:xfrm>
              <a:off x="48620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2"/>
            <p:cNvSpPr/>
            <p:nvPr/>
          </p:nvSpPr>
          <p:spPr>
            <a:xfrm>
              <a:off x="48620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2"/>
            <p:cNvSpPr/>
            <p:nvPr/>
          </p:nvSpPr>
          <p:spPr>
            <a:xfrm>
              <a:off x="48620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2"/>
            <p:cNvSpPr/>
            <p:nvPr/>
          </p:nvSpPr>
          <p:spPr>
            <a:xfrm>
              <a:off x="48620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2"/>
            <p:cNvSpPr/>
            <p:nvPr/>
          </p:nvSpPr>
          <p:spPr>
            <a:xfrm>
              <a:off x="48620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2"/>
            <p:cNvSpPr/>
            <p:nvPr/>
          </p:nvSpPr>
          <p:spPr>
            <a:xfrm>
              <a:off x="48620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2"/>
            <p:cNvSpPr/>
            <p:nvPr/>
          </p:nvSpPr>
          <p:spPr>
            <a:xfrm>
              <a:off x="48620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2"/>
            <p:cNvSpPr/>
            <p:nvPr/>
          </p:nvSpPr>
          <p:spPr>
            <a:xfrm>
              <a:off x="48620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2"/>
            <p:cNvSpPr/>
            <p:nvPr/>
          </p:nvSpPr>
          <p:spPr>
            <a:xfrm>
              <a:off x="48620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2"/>
            <p:cNvSpPr/>
            <p:nvPr/>
          </p:nvSpPr>
          <p:spPr>
            <a:xfrm>
              <a:off x="48620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2"/>
            <p:cNvSpPr/>
            <p:nvPr/>
          </p:nvSpPr>
          <p:spPr>
            <a:xfrm>
              <a:off x="48620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2"/>
            <p:cNvSpPr/>
            <p:nvPr/>
          </p:nvSpPr>
          <p:spPr>
            <a:xfrm>
              <a:off x="48620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2"/>
            <p:cNvSpPr/>
            <p:nvPr/>
          </p:nvSpPr>
          <p:spPr>
            <a:xfrm>
              <a:off x="48620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2"/>
            <p:cNvSpPr/>
            <p:nvPr/>
          </p:nvSpPr>
          <p:spPr>
            <a:xfrm>
              <a:off x="48620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2"/>
            <p:cNvSpPr/>
            <p:nvPr/>
          </p:nvSpPr>
          <p:spPr>
            <a:xfrm>
              <a:off x="48620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2"/>
            <p:cNvSpPr/>
            <p:nvPr/>
          </p:nvSpPr>
          <p:spPr>
            <a:xfrm>
              <a:off x="48620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2"/>
            <p:cNvSpPr/>
            <p:nvPr/>
          </p:nvSpPr>
          <p:spPr>
            <a:xfrm>
              <a:off x="48620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2"/>
            <p:cNvSpPr/>
            <p:nvPr/>
          </p:nvSpPr>
          <p:spPr>
            <a:xfrm>
              <a:off x="50935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2"/>
            <p:cNvSpPr/>
            <p:nvPr/>
          </p:nvSpPr>
          <p:spPr>
            <a:xfrm>
              <a:off x="50935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2"/>
            <p:cNvSpPr/>
            <p:nvPr/>
          </p:nvSpPr>
          <p:spPr>
            <a:xfrm>
              <a:off x="50935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2"/>
            <p:cNvSpPr/>
            <p:nvPr/>
          </p:nvSpPr>
          <p:spPr>
            <a:xfrm>
              <a:off x="50935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2"/>
            <p:cNvSpPr/>
            <p:nvPr/>
          </p:nvSpPr>
          <p:spPr>
            <a:xfrm>
              <a:off x="50935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2"/>
            <p:cNvSpPr/>
            <p:nvPr/>
          </p:nvSpPr>
          <p:spPr>
            <a:xfrm>
              <a:off x="50935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2"/>
            <p:cNvSpPr/>
            <p:nvPr/>
          </p:nvSpPr>
          <p:spPr>
            <a:xfrm>
              <a:off x="50935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2"/>
            <p:cNvSpPr/>
            <p:nvPr/>
          </p:nvSpPr>
          <p:spPr>
            <a:xfrm>
              <a:off x="50935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2"/>
            <p:cNvSpPr/>
            <p:nvPr/>
          </p:nvSpPr>
          <p:spPr>
            <a:xfrm>
              <a:off x="50935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2"/>
            <p:cNvSpPr/>
            <p:nvPr/>
          </p:nvSpPr>
          <p:spPr>
            <a:xfrm>
              <a:off x="50935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2"/>
            <p:cNvSpPr/>
            <p:nvPr/>
          </p:nvSpPr>
          <p:spPr>
            <a:xfrm>
              <a:off x="50935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2"/>
            <p:cNvSpPr/>
            <p:nvPr/>
          </p:nvSpPr>
          <p:spPr>
            <a:xfrm>
              <a:off x="50935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2"/>
            <p:cNvSpPr/>
            <p:nvPr/>
          </p:nvSpPr>
          <p:spPr>
            <a:xfrm>
              <a:off x="50935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2"/>
            <p:cNvSpPr/>
            <p:nvPr/>
          </p:nvSpPr>
          <p:spPr>
            <a:xfrm>
              <a:off x="50935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2"/>
            <p:cNvSpPr/>
            <p:nvPr/>
          </p:nvSpPr>
          <p:spPr>
            <a:xfrm>
              <a:off x="50935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2"/>
            <p:cNvSpPr/>
            <p:nvPr/>
          </p:nvSpPr>
          <p:spPr>
            <a:xfrm>
              <a:off x="50935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2"/>
            <p:cNvSpPr/>
            <p:nvPr/>
          </p:nvSpPr>
          <p:spPr>
            <a:xfrm>
              <a:off x="50935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2"/>
            <p:cNvSpPr/>
            <p:nvPr/>
          </p:nvSpPr>
          <p:spPr>
            <a:xfrm>
              <a:off x="50935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2"/>
            <p:cNvSpPr/>
            <p:nvPr/>
          </p:nvSpPr>
          <p:spPr>
            <a:xfrm>
              <a:off x="50935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2"/>
            <p:cNvSpPr/>
            <p:nvPr/>
          </p:nvSpPr>
          <p:spPr>
            <a:xfrm>
              <a:off x="50935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2"/>
            <p:cNvSpPr/>
            <p:nvPr/>
          </p:nvSpPr>
          <p:spPr>
            <a:xfrm>
              <a:off x="50935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2"/>
            <p:cNvSpPr/>
            <p:nvPr/>
          </p:nvSpPr>
          <p:spPr>
            <a:xfrm>
              <a:off x="50935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2"/>
            <p:cNvSpPr/>
            <p:nvPr/>
          </p:nvSpPr>
          <p:spPr>
            <a:xfrm>
              <a:off x="50935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2"/>
            <p:cNvSpPr/>
            <p:nvPr/>
          </p:nvSpPr>
          <p:spPr>
            <a:xfrm>
              <a:off x="53250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2"/>
            <p:cNvSpPr/>
            <p:nvPr/>
          </p:nvSpPr>
          <p:spPr>
            <a:xfrm>
              <a:off x="53250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2"/>
            <p:cNvSpPr/>
            <p:nvPr/>
          </p:nvSpPr>
          <p:spPr>
            <a:xfrm>
              <a:off x="53250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2"/>
            <p:cNvSpPr/>
            <p:nvPr/>
          </p:nvSpPr>
          <p:spPr>
            <a:xfrm>
              <a:off x="53250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2"/>
            <p:cNvSpPr/>
            <p:nvPr/>
          </p:nvSpPr>
          <p:spPr>
            <a:xfrm>
              <a:off x="53250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2"/>
            <p:cNvSpPr/>
            <p:nvPr/>
          </p:nvSpPr>
          <p:spPr>
            <a:xfrm>
              <a:off x="53250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2"/>
            <p:cNvSpPr/>
            <p:nvPr/>
          </p:nvSpPr>
          <p:spPr>
            <a:xfrm>
              <a:off x="53250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2"/>
            <p:cNvSpPr/>
            <p:nvPr/>
          </p:nvSpPr>
          <p:spPr>
            <a:xfrm>
              <a:off x="53250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2"/>
            <p:cNvSpPr/>
            <p:nvPr/>
          </p:nvSpPr>
          <p:spPr>
            <a:xfrm>
              <a:off x="53250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2"/>
            <p:cNvSpPr/>
            <p:nvPr/>
          </p:nvSpPr>
          <p:spPr>
            <a:xfrm>
              <a:off x="53250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2"/>
            <p:cNvSpPr/>
            <p:nvPr/>
          </p:nvSpPr>
          <p:spPr>
            <a:xfrm>
              <a:off x="53250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2"/>
            <p:cNvSpPr/>
            <p:nvPr/>
          </p:nvSpPr>
          <p:spPr>
            <a:xfrm>
              <a:off x="53250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2"/>
            <p:cNvSpPr/>
            <p:nvPr/>
          </p:nvSpPr>
          <p:spPr>
            <a:xfrm>
              <a:off x="53250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2"/>
            <p:cNvSpPr/>
            <p:nvPr/>
          </p:nvSpPr>
          <p:spPr>
            <a:xfrm>
              <a:off x="53250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2"/>
            <p:cNvSpPr/>
            <p:nvPr/>
          </p:nvSpPr>
          <p:spPr>
            <a:xfrm>
              <a:off x="53250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2"/>
            <p:cNvSpPr/>
            <p:nvPr/>
          </p:nvSpPr>
          <p:spPr>
            <a:xfrm>
              <a:off x="53250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2"/>
            <p:cNvSpPr/>
            <p:nvPr/>
          </p:nvSpPr>
          <p:spPr>
            <a:xfrm>
              <a:off x="53250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2"/>
            <p:cNvSpPr/>
            <p:nvPr/>
          </p:nvSpPr>
          <p:spPr>
            <a:xfrm>
              <a:off x="53250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2"/>
            <p:cNvSpPr/>
            <p:nvPr/>
          </p:nvSpPr>
          <p:spPr>
            <a:xfrm>
              <a:off x="53250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2"/>
            <p:cNvSpPr/>
            <p:nvPr/>
          </p:nvSpPr>
          <p:spPr>
            <a:xfrm>
              <a:off x="53250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2"/>
            <p:cNvSpPr/>
            <p:nvPr/>
          </p:nvSpPr>
          <p:spPr>
            <a:xfrm>
              <a:off x="53250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2"/>
            <p:cNvSpPr/>
            <p:nvPr/>
          </p:nvSpPr>
          <p:spPr>
            <a:xfrm>
              <a:off x="53250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2"/>
            <p:cNvSpPr/>
            <p:nvPr/>
          </p:nvSpPr>
          <p:spPr>
            <a:xfrm>
              <a:off x="53250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2"/>
            <p:cNvSpPr/>
            <p:nvPr/>
          </p:nvSpPr>
          <p:spPr>
            <a:xfrm>
              <a:off x="55566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2"/>
            <p:cNvSpPr/>
            <p:nvPr/>
          </p:nvSpPr>
          <p:spPr>
            <a:xfrm>
              <a:off x="55566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2"/>
            <p:cNvSpPr/>
            <p:nvPr/>
          </p:nvSpPr>
          <p:spPr>
            <a:xfrm>
              <a:off x="55566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2"/>
            <p:cNvSpPr/>
            <p:nvPr/>
          </p:nvSpPr>
          <p:spPr>
            <a:xfrm>
              <a:off x="55566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2"/>
            <p:cNvSpPr/>
            <p:nvPr/>
          </p:nvSpPr>
          <p:spPr>
            <a:xfrm>
              <a:off x="55566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2"/>
            <p:cNvSpPr/>
            <p:nvPr/>
          </p:nvSpPr>
          <p:spPr>
            <a:xfrm>
              <a:off x="55566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2"/>
            <p:cNvSpPr/>
            <p:nvPr/>
          </p:nvSpPr>
          <p:spPr>
            <a:xfrm>
              <a:off x="55566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2"/>
            <p:cNvSpPr/>
            <p:nvPr/>
          </p:nvSpPr>
          <p:spPr>
            <a:xfrm>
              <a:off x="55566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2"/>
            <p:cNvSpPr/>
            <p:nvPr/>
          </p:nvSpPr>
          <p:spPr>
            <a:xfrm>
              <a:off x="55566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2"/>
            <p:cNvSpPr/>
            <p:nvPr/>
          </p:nvSpPr>
          <p:spPr>
            <a:xfrm>
              <a:off x="55566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2"/>
            <p:cNvSpPr/>
            <p:nvPr/>
          </p:nvSpPr>
          <p:spPr>
            <a:xfrm>
              <a:off x="55566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2"/>
            <p:cNvSpPr/>
            <p:nvPr/>
          </p:nvSpPr>
          <p:spPr>
            <a:xfrm>
              <a:off x="55566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2"/>
            <p:cNvSpPr/>
            <p:nvPr/>
          </p:nvSpPr>
          <p:spPr>
            <a:xfrm>
              <a:off x="55566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2"/>
            <p:cNvSpPr/>
            <p:nvPr/>
          </p:nvSpPr>
          <p:spPr>
            <a:xfrm>
              <a:off x="55566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2"/>
            <p:cNvSpPr/>
            <p:nvPr/>
          </p:nvSpPr>
          <p:spPr>
            <a:xfrm>
              <a:off x="55566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2"/>
            <p:cNvSpPr/>
            <p:nvPr/>
          </p:nvSpPr>
          <p:spPr>
            <a:xfrm>
              <a:off x="55566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2"/>
            <p:cNvSpPr/>
            <p:nvPr/>
          </p:nvSpPr>
          <p:spPr>
            <a:xfrm>
              <a:off x="55566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2"/>
            <p:cNvSpPr/>
            <p:nvPr/>
          </p:nvSpPr>
          <p:spPr>
            <a:xfrm>
              <a:off x="55566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2"/>
            <p:cNvSpPr/>
            <p:nvPr/>
          </p:nvSpPr>
          <p:spPr>
            <a:xfrm>
              <a:off x="55566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2"/>
            <p:cNvSpPr/>
            <p:nvPr/>
          </p:nvSpPr>
          <p:spPr>
            <a:xfrm>
              <a:off x="55566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2"/>
            <p:cNvSpPr/>
            <p:nvPr/>
          </p:nvSpPr>
          <p:spPr>
            <a:xfrm>
              <a:off x="55566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2"/>
            <p:cNvSpPr/>
            <p:nvPr/>
          </p:nvSpPr>
          <p:spPr>
            <a:xfrm>
              <a:off x="55566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2"/>
            <p:cNvSpPr/>
            <p:nvPr/>
          </p:nvSpPr>
          <p:spPr>
            <a:xfrm>
              <a:off x="55566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2"/>
            <p:cNvSpPr/>
            <p:nvPr/>
          </p:nvSpPr>
          <p:spPr>
            <a:xfrm>
              <a:off x="57881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2"/>
            <p:cNvSpPr/>
            <p:nvPr/>
          </p:nvSpPr>
          <p:spPr>
            <a:xfrm>
              <a:off x="57881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2"/>
            <p:cNvSpPr/>
            <p:nvPr/>
          </p:nvSpPr>
          <p:spPr>
            <a:xfrm>
              <a:off x="57881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2"/>
            <p:cNvSpPr/>
            <p:nvPr/>
          </p:nvSpPr>
          <p:spPr>
            <a:xfrm>
              <a:off x="57881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2"/>
            <p:cNvSpPr/>
            <p:nvPr/>
          </p:nvSpPr>
          <p:spPr>
            <a:xfrm>
              <a:off x="57881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2"/>
            <p:cNvSpPr/>
            <p:nvPr/>
          </p:nvSpPr>
          <p:spPr>
            <a:xfrm>
              <a:off x="57881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2"/>
            <p:cNvSpPr/>
            <p:nvPr/>
          </p:nvSpPr>
          <p:spPr>
            <a:xfrm>
              <a:off x="57881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2"/>
            <p:cNvSpPr/>
            <p:nvPr/>
          </p:nvSpPr>
          <p:spPr>
            <a:xfrm>
              <a:off x="57881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2"/>
            <p:cNvSpPr/>
            <p:nvPr/>
          </p:nvSpPr>
          <p:spPr>
            <a:xfrm>
              <a:off x="57881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2"/>
            <p:cNvSpPr/>
            <p:nvPr/>
          </p:nvSpPr>
          <p:spPr>
            <a:xfrm>
              <a:off x="57881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2"/>
            <p:cNvSpPr/>
            <p:nvPr/>
          </p:nvSpPr>
          <p:spPr>
            <a:xfrm>
              <a:off x="57881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2"/>
            <p:cNvSpPr/>
            <p:nvPr/>
          </p:nvSpPr>
          <p:spPr>
            <a:xfrm>
              <a:off x="57881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2"/>
            <p:cNvSpPr/>
            <p:nvPr/>
          </p:nvSpPr>
          <p:spPr>
            <a:xfrm>
              <a:off x="57881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2"/>
            <p:cNvSpPr/>
            <p:nvPr/>
          </p:nvSpPr>
          <p:spPr>
            <a:xfrm>
              <a:off x="57881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2"/>
            <p:cNvSpPr/>
            <p:nvPr/>
          </p:nvSpPr>
          <p:spPr>
            <a:xfrm>
              <a:off x="57881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2"/>
            <p:cNvSpPr/>
            <p:nvPr/>
          </p:nvSpPr>
          <p:spPr>
            <a:xfrm>
              <a:off x="57881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2"/>
            <p:cNvSpPr/>
            <p:nvPr/>
          </p:nvSpPr>
          <p:spPr>
            <a:xfrm>
              <a:off x="57881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2"/>
            <p:cNvSpPr/>
            <p:nvPr/>
          </p:nvSpPr>
          <p:spPr>
            <a:xfrm>
              <a:off x="57881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2"/>
            <p:cNvSpPr/>
            <p:nvPr/>
          </p:nvSpPr>
          <p:spPr>
            <a:xfrm>
              <a:off x="57881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2"/>
            <p:cNvSpPr/>
            <p:nvPr/>
          </p:nvSpPr>
          <p:spPr>
            <a:xfrm>
              <a:off x="57881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2"/>
            <p:cNvSpPr/>
            <p:nvPr/>
          </p:nvSpPr>
          <p:spPr>
            <a:xfrm>
              <a:off x="57881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2"/>
            <p:cNvSpPr/>
            <p:nvPr/>
          </p:nvSpPr>
          <p:spPr>
            <a:xfrm>
              <a:off x="57881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2"/>
            <p:cNvSpPr/>
            <p:nvPr/>
          </p:nvSpPr>
          <p:spPr>
            <a:xfrm>
              <a:off x="57881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2"/>
            <p:cNvSpPr/>
            <p:nvPr/>
          </p:nvSpPr>
          <p:spPr>
            <a:xfrm>
              <a:off x="60196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2"/>
            <p:cNvSpPr/>
            <p:nvPr/>
          </p:nvSpPr>
          <p:spPr>
            <a:xfrm>
              <a:off x="60196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2"/>
            <p:cNvSpPr/>
            <p:nvPr/>
          </p:nvSpPr>
          <p:spPr>
            <a:xfrm>
              <a:off x="60196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2"/>
            <p:cNvSpPr/>
            <p:nvPr/>
          </p:nvSpPr>
          <p:spPr>
            <a:xfrm>
              <a:off x="60196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2"/>
            <p:cNvSpPr/>
            <p:nvPr/>
          </p:nvSpPr>
          <p:spPr>
            <a:xfrm>
              <a:off x="60196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2"/>
            <p:cNvSpPr/>
            <p:nvPr/>
          </p:nvSpPr>
          <p:spPr>
            <a:xfrm>
              <a:off x="60196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2"/>
            <p:cNvSpPr/>
            <p:nvPr/>
          </p:nvSpPr>
          <p:spPr>
            <a:xfrm>
              <a:off x="60196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2"/>
            <p:cNvSpPr/>
            <p:nvPr/>
          </p:nvSpPr>
          <p:spPr>
            <a:xfrm>
              <a:off x="60196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2"/>
            <p:cNvSpPr/>
            <p:nvPr/>
          </p:nvSpPr>
          <p:spPr>
            <a:xfrm>
              <a:off x="60196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2"/>
            <p:cNvSpPr/>
            <p:nvPr/>
          </p:nvSpPr>
          <p:spPr>
            <a:xfrm>
              <a:off x="60196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2"/>
            <p:cNvSpPr/>
            <p:nvPr/>
          </p:nvSpPr>
          <p:spPr>
            <a:xfrm>
              <a:off x="60196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2"/>
            <p:cNvSpPr/>
            <p:nvPr/>
          </p:nvSpPr>
          <p:spPr>
            <a:xfrm>
              <a:off x="60196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2"/>
            <p:cNvSpPr/>
            <p:nvPr/>
          </p:nvSpPr>
          <p:spPr>
            <a:xfrm>
              <a:off x="60196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2"/>
            <p:cNvSpPr/>
            <p:nvPr/>
          </p:nvSpPr>
          <p:spPr>
            <a:xfrm>
              <a:off x="60196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2"/>
            <p:cNvSpPr/>
            <p:nvPr/>
          </p:nvSpPr>
          <p:spPr>
            <a:xfrm>
              <a:off x="60196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2"/>
            <p:cNvSpPr/>
            <p:nvPr/>
          </p:nvSpPr>
          <p:spPr>
            <a:xfrm>
              <a:off x="60196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2"/>
            <p:cNvSpPr/>
            <p:nvPr/>
          </p:nvSpPr>
          <p:spPr>
            <a:xfrm>
              <a:off x="60196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2"/>
            <p:cNvSpPr/>
            <p:nvPr/>
          </p:nvSpPr>
          <p:spPr>
            <a:xfrm>
              <a:off x="60196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2"/>
            <p:cNvSpPr/>
            <p:nvPr/>
          </p:nvSpPr>
          <p:spPr>
            <a:xfrm>
              <a:off x="60196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2"/>
            <p:cNvSpPr/>
            <p:nvPr/>
          </p:nvSpPr>
          <p:spPr>
            <a:xfrm>
              <a:off x="60196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2"/>
            <p:cNvSpPr/>
            <p:nvPr/>
          </p:nvSpPr>
          <p:spPr>
            <a:xfrm>
              <a:off x="60196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2"/>
            <p:cNvSpPr/>
            <p:nvPr/>
          </p:nvSpPr>
          <p:spPr>
            <a:xfrm>
              <a:off x="60196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2"/>
            <p:cNvSpPr/>
            <p:nvPr/>
          </p:nvSpPr>
          <p:spPr>
            <a:xfrm>
              <a:off x="60196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2"/>
            <p:cNvSpPr/>
            <p:nvPr/>
          </p:nvSpPr>
          <p:spPr>
            <a:xfrm>
              <a:off x="62511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2"/>
            <p:cNvSpPr/>
            <p:nvPr/>
          </p:nvSpPr>
          <p:spPr>
            <a:xfrm>
              <a:off x="62511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2"/>
            <p:cNvSpPr/>
            <p:nvPr/>
          </p:nvSpPr>
          <p:spPr>
            <a:xfrm>
              <a:off x="62511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2"/>
            <p:cNvSpPr/>
            <p:nvPr/>
          </p:nvSpPr>
          <p:spPr>
            <a:xfrm>
              <a:off x="62511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2"/>
            <p:cNvSpPr/>
            <p:nvPr/>
          </p:nvSpPr>
          <p:spPr>
            <a:xfrm>
              <a:off x="62511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2"/>
            <p:cNvSpPr/>
            <p:nvPr/>
          </p:nvSpPr>
          <p:spPr>
            <a:xfrm>
              <a:off x="62511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2"/>
            <p:cNvSpPr/>
            <p:nvPr/>
          </p:nvSpPr>
          <p:spPr>
            <a:xfrm>
              <a:off x="62511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2"/>
            <p:cNvSpPr/>
            <p:nvPr/>
          </p:nvSpPr>
          <p:spPr>
            <a:xfrm>
              <a:off x="62511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2"/>
            <p:cNvSpPr/>
            <p:nvPr/>
          </p:nvSpPr>
          <p:spPr>
            <a:xfrm>
              <a:off x="62511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2"/>
            <p:cNvSpPr/>
            <p:nvPr/>
          </p:nvSpPr>
          <p:spPr>
            <a:xfrm>
              <a:off x="62511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2"/>
            <p:cNvSpPr/>
            <p:nvPr/>
          </p:nvSpPr>
          <p:spPr>
            <a:xfrm>
              <a:off x="62511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2"/>
            <p:cNvSpPr/>
            <p:nvPr/>
          </p:nvSpPr>
          <p:spPr>
            <a:xfrm>
              <a:off x="62511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2"/>
            <p:cNvSpPr/>
            <p:nvPr/>
          </p:nvSpPr>
          <p:spPr>
            <a:xfrm>
              <a:off x="62511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2"/>
            <p:cNvSpPr/>
            <p:nvPr/>
          </p:nvSpPr>
          <p:spPr>
            <a:xfrm>
              <a:off x="62511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2"/>
            <p:cNvSpPr/>
            <p:nvPr/>
          </p:nvSpPr>
          <p:spPr>
            <a:xfrm>
              <a:off x="62511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2"/>
            <p:cNvSpPr/>
            <p:nvPr/>
          </p:nvSpPr>
          <p:spPr>
            <a:xfrm>
              <a:off x="62511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2"/>
            <p:cNvSpPr/>
            <p:nvPr/>
          </p:nvSpPr>
          <p:spPr>
            <a:xfrm>
              <a:off x="62511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2"/>
            <p:cNvSpPr/>
            <p:nvPr/>
          </p:nvSpPr>
          <p:spPr>
            <a:xfrm>
              <a:off x="62511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2"/>
            <p:cNvSpPr/>
            <p:nvPr/>
          </p:nvSpPr>
          <p:spPr>
            <a:xfrm>
              <a:off x="62511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2"/>
            <p:cNvSpPr/>
            <p:nvPr/>
          </p:nvSpPr>
          <p:spPr>
            <a:xfrm>
              <a:off x="62511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2"/>
            <p:cNvSpPr/>
            <p:nvPr/>
          </p:nvSpPr>
          <p:spPr>
            <a:xfrm>
              <a:off x="62511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2"/>
            <p:cNvSpPr/>
            <p:nvPr/>
          </p:nvSpPr>
          <p:spPr>
            <a:xfrm>
              <a:off x="62511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2"/>
            <p:cNvSpPr/>
            <p:nvPr/>
          </p:nvSpPr>
          <p:spPr>
            <a:xfrm>
              <a:off x="62511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2"/>
            <p:cNvSpPr/>
            <p:nvPr/>
          </p:nvSpPr>
          <p:spPr>
            <a:xfrm>
              <a:off x="64827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2"/>
            <p:cNvSpPr/>
            <p:nvPr/>
          </p:nvSpPr>
          <p:spPr>
            <a:xfrm>
              <a:off x="64827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2"/>
            <p:cNvSpPr/>
            <p:nvPr/>
          </p:nvSpPr>
          <p:spPr>
            <a:xfrm>
              <a:off x="64827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2"/>
            <p:cNvSpPr/>
            <p:nvPr/>
          </p:nvSpPr>
          <p:spPr>
            <a:xfrm>
              <a:off x="64827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2"/>
            <p:cNvSpPr/>
            <p:nvPr/>
          </p:nvSpPr>
          <p:spPr>
            <a:xfrm>
              <a:off x="64827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2"/>
            <p:cNvSpPr/>
            <p:nvPr/>
          </p:nvSpPr>
          <p:spPr>
            <a:xfrm>
              <a:off x="64827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2"/>
            <p:cNvSpPr/>
            <p:nvPr/>
          </p:nvSpPr>
          <p:spPr>
            <a:xfrm>
              <a:off x="64827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2"/>
            <p:cNvSpPr/>
            <p:nvPr/>
          </p:nvSpPr>
          <p:spPr>
            <a:xfrm>
              <a:off x="64827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2"/>
            <p:cNvSpPr/>
            <p:nvPr/>
          </p:nvSpPr>
          <p:spPr>
            <a:xfrm>
              <a:off x="64827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2"/>
            <p:cNvSpPr/>
            <p:nvPr/>
          </p:nvSpPr>
          <p:spPr>
            <a:xfrm>
              <a:off x="64827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2"/>
            <p:cNvSpPr/>
            <p:nvPr/>
          </p:nvSpPr>
          <p:spPr>
            <a:xfrm>
              <a:off x="64827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2"/>
            <p:cNvSpPr/>
            <p:nvPr/>
          </p:nvSpPr>
          <p:spPr>
            <a:xfrm>
              <a:off x="64827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2"/>
            <p:cNvSpPr/>
            <p:nvPr/>
          </p:nvSpPr>
          <p:spPr>
            <a:xfrm>
              <a:off x="64827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2"/>
            <p:cNvSpPr/>
            <p:nvPr/>
          </p:nvSpPr>
          <p:spPr>
            <a:xfrm>
              <a:off x="64827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2"/>
            <p:cNvSpPr/>
            <p:nvPr/>
          </p:nvSpPr>
          <p:spPr>
            <a:xfrm>
              <a:off x="64827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2"/>
            <p:cNvSpPr/>
            <p:nvPr/>
          </p:nvSpPr>
          <p:spPr>
            <a:xfrm>
              <a:off x="64827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2"/>
            <p:cNvSpPr/>
            <p:nvPr/>
          </p:nvSpPr>
          <p:spPr>
            <a:xfrm>
              <a:off x="64827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2"/>
            <p:cNvSpPr/>
            <p:nvPr/>
          </p:nvSpPr>
          <p:spPr>
            <a:xfrm>
              <a:off x="64827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2"/>
            <p:cNvSpPr/>
            <p:nvPr/>
          </p:nvSpPr>
          <p:spPr>
            <a:xfrm>
              <a:off x="64827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2"/>
            <p:cNvSpPr/>
            <p:nvPr/>
          </p:nvSpPr>
          <p:spPr>
            <a:xfrm>
              <a:off x="64827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2"/>
            <p:cNvSpPr/>
            <p:nvPr/>
          </p:nvSpPr>
          <p:spPr>
            <a:xfrm>
              <a:off x="64827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2"/>
            <p:cNvSpPr/>
            <p:nvPr/>
          </p:nvSpPr>
          <p:spPr>
            <a:xfrm>
              <a:off x="64827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2"/>
            <p:cNvSpPr/>
            <p:nvPr/>
          </p:nvSpPr>
          <p:spPr>
            <a:xfrm>
              <a:off x="64827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2"/>
            <p:cNvSpPr/>
            <p:nvPr/>
          </p:nvSpPr>
          <p:spPr>
            <a:xfrm>
              <a:off x="67142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2"/>
            <p:cNvSpPr/>
            <p:nvPr/>
          </p:nvSpPr>
          <p:spPr>
            <a:xfrm>
              <a:off x="67142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2"/>
            <p:cNvSpPr/>
            <p:nvPr/>
          </p:nvSpPr>
          <p:spPr>
            <a:xfrm>
              <a:off x="67142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2"/>
            <p:cNvSpPr/>
            <p:nvPr/>
          </p:nvSpPr>
          <p:spPr>
            <a:xfrm>
              <a:off x="67142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2"/>
            <p:cNvSpPr/>
            <p:nvPr/>
          </p:nvSpPr>
          <p:spPr>
            <a:xfrm>
              <a:off x="67142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2"/>
            <p:cNvSpPr/>
            <p:nvPr/>
          </p:nvSpPr>
          <p:spPr>
            <a:xfrm>
              <a:off x="67142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2"/>
            <p:cNvSpPr/>
            <p:nvPr/>
          </p:nvSpPr>
          <p:spPr>
            <a:xfrm>
              <a:off x="67142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2"/>
            <p:cNvSpPr/>
            <p:nvPr/>
          </p:nvSpPr>
          <p:spPr>
            <a:xfrm>
              <a:off x="67142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2"/>
            <p:cNvSpPr/>
            <p:nvPr/>
          </p:nvSpPr>
          <p:spPr>
            <a:xfrm>
              <a:off x="67142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2"/>
            <p:cNvSpPr/>
            <p:nvPr/>
          </p:nvSpPr>
          <p:spPr>
            <a:xfrm>
              <a:off x="67142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2"/>
            <p:cNvSpPr/>
            <p:nvPr/>
          </p:nvSpPr>
          <p:spPr>
            <a:xfrm>
              <a:off x="67142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2"/>
            <p:cNvSpPr/>
            <p:nvPr/>
          </p:nvSpPr>
          <p:spPr>
            <a:xfrm>
              <a:off x="67142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2"/>
            <p:cNvSpPr/>
            <p:nvPr/>
          </p:nvSpPr>
          <p:spPr>
            <a:xfrm>
              <a:off x="67142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2"/>
            <p:cNvSpPr/>
            <p:nvPr/>
          </p:nvSpPr>
          <p:spPr>
            <a:xfrm>
              <a:off x="67142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2"/>
            <p:cNvSpPr/>
            <p:nvPr/>
          </p:nvSpPr>
          <p:spPr>
            <a:xfrm>
              <a:off x="67142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2"/>
            <p:cNvSpPr/>
            <p:nvPr/>
          </p:nvSpPr>
          <p:spPr>
            <a:xfrm>
              <a:off x="67142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2"/>
            <p:cNvSpPr/>
            <p:nvPr/>
          </p:nvSpPr>
          <p:spPr>
            <a:xfrm>
              <a:off x="67142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2"/>
            <p:cNvSpPr/>
            <p:nvPr/>
          </p:nvSpPr>
          <p:spPr>
            <a:xfrm>
              <a:off x="67142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2"/>
            <p:cNvSpPr/>
            <p:nvPr/>
          </p:nvSpPr>
          <p:spPr>
            <a:xfrm>
              <a:off x="67142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2"/>
            <p:cNvSpPr/>
            <p:nvPr/>
          </p:nvSpPr>
          <p:spPr>
            <a:xfrm>
              <a:off x="67142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2"/>
            <p:cNvSpPr/>
            <p:nvPr/>
          </p:nvSpPr>
          <p:spPr>
            <a:xfrm>
              <a:off x="67142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2"/>
            <p:cNvSpPr/>
            <p:nvPr/>
          </p:nvSpPr>
          <p:spPr>
            <a:xfrm>
              <a:off x="67142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2"/>
            <p:cNvSpPr/>
            <p:nvPr/>
          </p:nvSpPr>
          <p:spPr>
            <a:xfrm>
              <a:off x="67142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2"/>
            <p:cNvSpPr/>
            <p:nvPr/>
          </p:nvSpPr>
          <p:spPr>
            <a:xfrm>
              <a:off x="69457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2"/>
            <p:cNvSpPr/>
            <p:nvPr/>
          </p:nvSpPr>
          <p:spPr>
            <a:xfrm>
              <a:off x="69457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2"/>
            <p:cNvSpPr/>
            <p:nvPr/>
          </p:nvSpPr>
          <p:spPr>
            <a:xfrm>
              <a:off x="69457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2"/>
            <p:cNvSpPr/>
            <p:nvPr/>
          </p:nvSpPr>
          <p:spPr>
            <a:xfrm>
              <a:off x="69457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2"/>
            <p:cNvSpPr/>
            <p:nvPr/>
          </p:nvSpPr>
          <p:spPr>
            <a:xfrm>
              <a:off x="69457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2"/>
            <p:cNvSpPr/>
            <p:nvPr/>
          </p:nvSpPr>
          <p:spPr>
            <a:xfrm>
              <a:off x="69457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2"/>
            <p:cNvSpPr/>
            <p:nvPr/>
          </p:nvSpPr>
          <p:spPr>
            <a:xfrm>
              <a:off x="69457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2"/>
            <p:cNvSpPr/>
            <p:nvPr/>
          </p:nvSpPr>
          <p:spPr>
            <a:xfrm>
              <a:off x="69457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2"/>
            <p:cNvSpPr/>
            <p:nvPr/>
          </p:nvSpPr>
          <p:spPr>
            <a:xfrm>
              <a:off x="69457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2"/>
            <p:cNvSpPr/>
            <p:nvPr/>
          </p:nvSpPr>
          <p:spPr>
            <a:xfrm>
              <a:off x="69457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2"/>
            <p:cNvSpPr/>
            <p:nvPr/>
          </p:nvSpPr>
          <p:spPr>
            <a:xfrm>
              <a:off x="69457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2"/>
            <p:cNvSpPr/>
            <p:nvPr/>
          </p:nvSpPr>
          <p:spPr>
            <a:xfrm>
              <a:off x="69457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2"/>
            <p:cNvSpPr/>
            <p:nvPr/>
          </p:nvSpPr>
          <p:spPr>
            <a:xfrm>
              <a:off x="69457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2"/>
            <p:cNvSpPr/>
            <p:nvPr/>
          </p:nvSpPr>
          <p:spPr>
            <a:xfrm>
              <a:off x="69457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2"/>
            <p:cNvSpPr/>
            <p:nvPr/>
          </p:nvSpPr>
          <p:spPr>
            <a:xfrm>
              <a:off x="69457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2"/>
            <p:cNvSpPr/>
            <p:nvPr/>
          </p:nvSpPr>
          <p:spPr>
            <a:xfrm>
              <a:off x="69457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2"/>
            <p:cNvSpPr/>
            <p:nvPr/>
          </p:nvSpPr>
          <p:spPr>
            <a:xfrm>
              <a:off x="69457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2"/>
            <p:cNvSpPr/>
            <p:nvPr/>
          </p:nvSpPr>
          <p:spPr>
            <a:xfrm>
              <a:off x="69457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2"/>
            <p:cNvSpPr/>
            <p:nvPr/>
          </p:nvSpPr>
          <p:spPr>
            <a:xfrm>
              <a:off x="69457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2"/>
            <p:cNvSpPr/>
            <p:nvPr/>
          </p:nvSpPr>
          <p:spPr>
            <a:xfrm>
              <a:off x="69457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2"/>
            <p:cNvSpPr/>
            <p:nvPr/>
          </p:nvSpPr>
          <p:spPr>
            <a:xfrm>
              <a:off x="69457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2"/>
            <p:cNvSpPr/>
            <p:nvPr/>
          </p:nvSpPr>
          <p:spPr>
            <a:xfrm>
              <a:off x="69457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2"/>
            <p:cNvSpPr/>
            <p:nvPr/>
          </p:nvSpPr>
          <p:spPr>
            <a:xfrm>
              <a:off x="69457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2"/>
            <p:cNvSpPr/>
            <p:nvPr/>
          </p:nvSpPr>
          <p:spPr>
            <a:xfrm>
              <a:off x="71772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2"/>
            <p:cNvSpPr/>
            <p:nvPr/>
          </p:nvSpPr>
          <p:spPr>
            <a:xfrm>
              <a:off x="71772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2"/>
            <p:cNvSpPr/>
            <p:nvPr/>
          </p:nvSpPr>
          <p:spPr>
            <a:xfrm>
              <a:off x="71772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2"/>
            <p:cNvSpPr/>
            <p:nvPr/>
          </p:nvSpPr>
          <p:spPr>
            <a:xfrm>
              <a:off x="71772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2"/>
            <p:cNvSpPr/>
            <p:nvPr/>
          </p:nvSpPr>
          <p:spPr>
            <a:xfrm>
              <a:off x="71772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2"/>
            <p:cNvSpPr/>
            <p:nvPr/>
          </p:nvSpPr>
          <p:spPr>
            <a:xfrm>
              <a:off x="71772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2"/>
            <p:cNvSpPr/>
            <p:nvPr/>
          </p:nvSpPr>
          <p:spPr>
            <a:xfrm>
              <a:off x="71772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2"/>
            <p:cNvSpPr/>
            <p:nvPr/>
          </p:nvSpPr>
          <p:spPr>
            <a:xfrm>
              <a:off x="71772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2"/>
            <p:cNvSpPr/>
            <p:nvPr/>
          </p:nvSpPr>
          <p:spPr>
            <a:xfrm>
              <a:off x="71772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2"/>
            <p:cNvSpPr/>
            <p:nvPr/>
          </p:nvSpPr>
          <p:spPr>
            <a:xfrm>
              <a:off x="71772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2"/>
            <p:cNvSpPr/>
            <p:nvPr/>
          </p:nvSpPr>
          <p:spPr>
            <a:xfrm>
              <a:off x="71772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2"/>
            <p:cNvSpPr/>
            <p:nvPr/>
          </p:nvSpPr>
          <p:spPr>
            <a:xfrm>
              <a:off x="71772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2"/>
            <p:cNvSpPr/>
            <p:nvPr/>
          </p:nvSpPr>
          <p:spPr>
            <a:xfrm>
              <a:off x="71772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2"/>
            <p:cNvSpPr/>
            <p:nvPr/>
          </p:nvSpPr>
          <p:spPr>
            <a:xfrm>
              <a:off x="71772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2"/>
            <p:cNvSpPr/>
            <p:nvPr/>
          </p:nvSpPr>
          <p:spPr>
            <a:xfrm>
              <a:off x="71772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2"/>
            <p:cNvSpPr/>
            <p:nvPr/>
          </p:nvSpPr>
          <p:spPr>
            <a:xfrm>
              <a:off x="71772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2"/>
            <p:cNvSpPr/>
            <p:nvPr/>
          </p:nvSpPr>
          <p:spPr>
            <a:xfrm>
              <a:off x="71772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2"/>
            <p:cNvSpPr/>
            <p:nvPr/>
          </p:nvSpPr>
          <p:spPr>
            <a:xfrm>
              <a:off x="71772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2"/>
            <p:cNvSpPr/>
            <p:nvPr/>
          </p:nvSpPr>
          <p:spPr>
            <a:xfrm>
              <a:off x="71772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2"/>
            <p:cNvSpPr/>
            <p:nvPr/>
          </p:nvSpPr>
          <p:spPr>
            <a:xfrm>
              <a:off x="71772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2"/>
            <p:cNvSpPr/>
            <p:nvPr/>
          </p:nvSpPr>
          <p:spPr>
            <a:xfrm>
              <a:off x="71772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2"/>
            <p:cNvSpPr/>
            <p:nvPr/>
          </p:nvSpPr>
          <p:spPr>
            <a:xfrm>
              <a:off x="71772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2"/>
            <p:cNvSpPr/>
            <p:nvPr/>
          </p:nvSpPr>
          <p:spPr>
            <a:xfrm>
              <a:off x="71772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2"/>
            <p:cNvSpPr/>
            <p:nvPr/>
          </p:nvSpPr>
          <p:spPr>
            <a:xfrm>
              <a:off x="74088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2"/>
            <p:cNvSpPr/>
            <p:nvPr/>
          </p:nvSpPr>
          <p:spPr>
            <a:xfrm>
              <a:off x="74088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2"/>
            <p:cNvSpPr/>
            <p:nvPr/>
          </p:nvSpPr>
          <p:spPr>
            <a:xfrm>
              <a:off x="74088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2"/>
            <p:cNvSpPr/>
            <p:nvPr/>
          </p:nvSpPr>
          <p:spPr>
            <a:xfrm>
              <a:off x="74088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2"/>
            <p:cNvSpPr/>
            <p:nvPr/>
          </p:nvSpPr>
          <p:spPr>
            <a:xfrm>
              <a:off x="74088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2"/>
            <p:cNvSpPr/>
            <p:nvPr/>
          </p:nvSpPr>
          <p:spPr>
            <a:xfrm>
              <a:off x="74088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2"/>
            <p:cNvSpPr/>
            <p:nvPr/>
          </p:nvSpPr>
          <p:spPr>
            <a:xfrm>
              <a:off x="74088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2"/>
            <p:cNvSpPr/>
            <p:nvPr/>
          </p:nvSpPr>
          <p:spPr>
            <a:xfrm>
              <a:off x="74088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2"/>
            <p:cNvSpPr/>
            <p:nvPr/>
          </p:nvSpPr>
          <p:spPr>
            <a:xfrm>
              <a:off x="74088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2"/>
            <p:cNvSpPr/>
            <p:nvPr/>
          </p:nvSpPr>
          <p:spPr>
            <a:xfrm>
              <a:off x="74088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2"/>
            <p:cNvSpPr/>
            <p:nvPr/>
          </p:nvSpPr>
          <p:spPr>
            <a:xfrm>
              <a:off x="74088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2"/>
            <p:cNvSpPr/>
            <p:nvPr/>
          </p:nvSpPr>
          <p:spPr>
            <a:xfrm>
              <a:off x="74088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2"/>
            <p:cNvSpPr/>
            <p:nvPr/>
          </p:nvSpPr>
          <p:spPr>
            <a:xfrm>
              <a:off x="74088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2"/>
            <p:cNvSpPr/>
            <p:nvPr/>
          </p:nvSpPr>
          <p:spPr>
            <a:xfrm>
              <a:off x="74088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2"/>
            <p:cNvSpPr/>
            <p:nvPr/>
          </p:nvSpPr>
          <p:spPr>
            <a:xfrm>
              <a:off x="74088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2"/>
            <p:cNvSpPr/>
            <p:nvPr/>
          </p:nvSpPr>
          <p:spPr>
            <a:xfrm>
              <a:off x="74088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2"/>
            <p:cNvSpPr/>
            <p:nvPr/>
          </p:nvSpPr>
          <p:spPr>
            <a:xfrm>
              <a:off x="74088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2"/>
            <p:cNvSpPr/>
            <p:nvPr/>
          </p:nvSpPr>
          <p:spPr>
            <a:xfrm>
              <a:off x="74088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2"/>
            <p:cNvSpPr/>
            <p:nvPr/>
          </p:nvSpPr>
          <p:spPr>
            <a:xfrm>
              <a:off x="74088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2"/>
            <p:cNvSpPr/>
            <p:nvPr/>
          </p:nvSpPr>
          <p:spPr>
            <a:xfrm>
              <a:off x="74088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2"/>
            <p:cNvSpPr/>
            <p:nvPr/>
          </p:nvSpPr>
          <p:spPr>
            <a:xfrm>
              <a:off x="74088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2"/>
            <p:cNvSpPr/>
            <p:nvPr/>
          </p:nvSpPr>
          <p:spPr>
            <a:xfrm>
              <a:off x="74088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2"/>
            <p:cNvSpPr/>
            <p:nvPr/>
          </p:nvSpPr>
          <p:spPr>
            <a:xfrm>
              <a:off x="74088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2"/>
            <p:cNvSpPr/>
            <p:nvPr/>
          </p:nvSpPr>
          <p:spPr>
            <a:xfrm>
              <a:off x="76403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2"/>
            <p:cNvSpPr/>
            <p:nvPr/>
          </p:nvSpPr>
          <p:spPr>
            <a:xfrm>
              <a:off x="76403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2"/>
            <p:cNvSpPr/>
            <p:nvPr/>
          </p:nvSpPr>
          <p:spPr>
            <a:xfrm>
              <a:off x="76403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2"/>
            <p:cNvSpPr/>
            <p:nvPr/>
          </p:nvSpPr>
          <p:spPr>
            <a:xfrm>
              <a:off x="76403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2"/>
            <p:cNvSpPr/>
            <p:nvPr/>
          </p:nvSpPr>
          <p:spPr>
            <a:xfrm>
              <a:off x="76403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2"/>
            <p:cNvSpPr/>
            <p:nvPr/>
          </p:nvSpPr>
          <p:spPr>
            <a:xfrm>
              <a:off x="76403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2"/>
            <p:cNvSpPr/>
            <p:nvPr/>
          </p:nvSpPr>
          <p:spPr>
            <a:xfrm>
              <a:off x="76403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2"/>
            <p:cNvSpPr/>
            <p:nvPr/>
          </p:nvSpPr>
          <p:spPr>
            <a:xfrm>
              <a:off x="76403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2"/>
            <p:cNvSpPr/>
            <p:nvPr/>
          </p:nvSpPr>
          <p:spPr>
            <a:xfrm>
              <a:off x="76403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2"/>
            <p:cNvSpPr/>
            <p:nvPr/>
          </p:nvSpPr>
          <p:spPr>
            <a:xfrm>
              <a:off x="76403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2"/>
            <p:cNvSpPr/>
            <p:nvPr/>
          </p:nvSpPr>
          <p:spPr>
            <a:xfrm>
              <a:off x="76403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2"/>
            <p:cNvSpPr/>
            <p:nvPr/>
          </p:nvSpPr>
          <p:spPr>
            <a:xfrm>
              <a:off x="76403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2"/>
            <p:cNvSpPr/>
            <p:nvPr/>
          </p:nvSpPr>
          <p:spPr>
            <a:xfrm>
              <a:off x="76403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2"/>
            <p:cNvSpPr/>
            <p:nvPr/>
          </p:nvSpPr>
          <p:spPr>
            <a:xfrm>
              <a:off x="76403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2"/>
            <p:cNvSpPr/>
            <p:nvPr/>
          </p:nvSpPr>
          <p:spPr>
            <a:xfrm>
              <a:off x="76403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2"/>
            <p:cNvSpPr/>
            <p:nvPr/>
          </p:nvSpPr>
          <p:spPr>
            <a:xfrm>
              <a:off x="76403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2"/>
            <p:cNvSpPr/>
            <p:nvPr/>
          </p:nvSpPr>
          <p:spPr>
            <a:xfrm>
              <a:off x="76403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2"/>
            <p:cNvSpPr/>
            <p:nvPr/>
          </p:nvSpPr>
          <p:spPr>
            <a:xfrm>
              <a:off x="76403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2"/>
            <p:cNvSpPr/>
            <p:nvPr/>
          </p:nvSpPr>
          <p:spPr>
            <a:xfrm>
              <a:off x="76403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2"/>
            <p:cNvSpPr/>
            <p:nvPr/>
          </p:nvSpPr>
          <p:spPr>
            <a:xfrm>
              <a:off x="76403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2"/>
            <p:cNvSpPr/>
            <p:nvPr/>
          </p:nvSpPr>
          <p:spPr>
            <a:xfrm>
              <a:off x="76403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2"/>
            <p:cNvSpPr/>
            <p:nvPr/>
          </p:nvSpPr>
          <p:spPr>
            <a:xfrm>
              <a:off x="76403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2"/>
            <p:cNvSpPr/>
            <p:nvPr/>
          </p:nvSpPr>
          <p:spPr>
            <a:xfrm>
              <a:off x="76403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2"/>
            <p:cNvSpPr/>
            <p:nvPr/>
          </p:nvSpPr>
          <p:spPr>
            <a:xfrm>
              <a:off x="78718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2"/>
            <p:cNvSpPr/>
            <p:nvPr/>
          </p:nvSpPr>
          <p:spPr>
            <a:xfrm>
              <a:off x="78718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2"/>
            <p:cNvSpPr/>
            <p:nvPr/>
          </p:nvSpPr>
          <p:spPr>
            <a:xfrm>
              <a:off x="78718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2"/>
            <p:cNvSpPr/>
            <p:nvPr/>
          </p:nvSpPr>
          <p:spPr>
            <a:xfrm>
              <a:off x="78718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2"/>
            <p:cNvSpPr/>
            <p:nvPr/>
          </p:nvSpPr>
          <p:spPr>
            <a:xfrm>
              <a:off x="78718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2"/>
            <p:cNvSpPr/>
            <p:nvPr/>
          </p:nvSpPr>
          <p:spPr>
            <a:xfrm>
              <a:off x="78718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2"/>
            <p:cNvSpPr/>
            <p:nvPr/>
          </p:nvSpPr>
          <p:spPr>
            <a:xfrm>
              <a:off x="78718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2"/>
            <p:cNvSpPr/>
            <p:nvPr/>
          </p:nvSpPr>
          <p:spPr>
            <a:xfrm>
              <a:off x="78718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2"/>
            <p:cNvSpPr/>
            <p:nvPr/>
          </p:nvSpPr>
          <p:spPr>
            <a:xfrm>
              <a:off x="78718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2"/>
            <p:cNvSpPr/>
            <p:nvPr/>
          </p:nvSpPr>
          <p:spPr>
            <a:xfrm>
              <a:off x="78718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2"/>
            <p:cNvSpPr/>
            <p:nvPr/>
          </p:nvSpPr>
          <p:spPr>
            <a:xfrm>
              <a:off x="78718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2"/>
            <p:cNvSpPr/>
            <p:nvPr/>
          </p:nvSpPr>
          <p:spPr>
            <a:xfrm>
              <a:off x="78718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2"/>
            <p:cNvSpPr/>
            <p:nvPr/>
          </p:nvSpPr>
          <p:spPr>
            <a:xfrm>
              <a:off x="78718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2"/>
            <p:cNvSpPr/>
            <p:nvPr/>
          </p:nvSpPr>
          <p:spPr>
            <a:xfrm>
              <a:off x="78718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2"/>
            <p:cNvSpPr/>
            <p:nvPr/>
          </p:nvSpPr>
          <p:spPr>
            <a:xfrm>
              <a:off x="78718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2"/>
            <p:cNvSpPr/>
            <p:nvPr/>
          </p:nvSpPr>
          <p:spPr>
            <a:xfrm>
              <a:off x="78718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2"/>
            <p:cNvSpPr/>
            <p:nvPr/>
          </p:nvSpPr>
          <p:spPr>
            <a:xfrm>
              <a:off x="78718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2"/>
            <p:cNvSpPr/>
            <p:nvPr/>
          </p:nvSpPr>
          <p:spPr>
            <a:xfrm>
              <a:off x="78718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2"/>
            <p:cNvSpPr/>
            <p:nvPr/>
          </p:nvSpPr>
          <p:spPr>
            <a:xfrm>
              <a:off x="78718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2"/>
            <p:cNvSpPr/>
            <p:nvPr/>
          </p:nvSpPr>
          <p:spPr>
            <a:xfrm>
              <a:off x="78718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2"/>
            <p:cNvSpPr/>
            <p:nvPr/>
          </p:nvSpPr>
          <p:spPr>
            <a:xfrm>
              <a:off x="78718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2"/>
            <p:cNvSpPr/>
            <p:nvPr/>
          </p:nvSpPr>
          <p:spPr>
            <a:xfrm>
              <a:off x="78718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2"/>
            <p:cNvSpPr/>
            <p:nvPr/>
          </p:nvSpPr>
          <p:spPr>
            <a:xfrm>
              <a:off x="78718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2"/>
            <p:cNvSpPr/>
            <p:nvPr/>
          </p:nvSpPr>
          <p:spPr>
            <a:xfrm>
              <a:off x="81033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2"/>
            <p:cNvSpPr/>
            <p:nvPr/>
          </p:nvSpPr>
          <p:spPr>
            <a:xfrm>
              <a:off x="81033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2"/>
            <p:cNvSpPr/>
            <p:nvPr/>
          </p:nvSpPr>
          <p:spPr>
            <a:xfrm>
              <a:off x="81033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2"/>
            <p:cNvSpPr/>
            <p:nvPr/>
          </p:nvSpPr>
          <p:spPr>
            <a:xfrm>
              <a:off x="81033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2"/>
            <p:cNvSpPr/>
            <p:nvPr/>
          </p:nvSpPr>
          <p:spPr>
            <a:xfrm>
              <a:off x="81033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2"/>
            <p:cNvSpPr/>
            <p:nvPr/>
          </p:nvSpPr>
          <p:spPr>
            <a:xfrm>
              <a:off x="81033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2"/>
            <p:cNvSpPr/>
            <p:nvPr/>
          </p:nvSpPr>
          <p:spPr>
            <a:xfrm>
              <a:off x="81033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2"/>
            <p:cNvSpPr/>
            <p:nvPr/>
          </p:nvSpPr>
          <p:spPr>
            <a:xfrm>
              <a:off x="81033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2"/>
            <p:cNvSpPr/>
            <p:nvPr/>
          </p:nvSpPr>
          <p:spPr>
            <a:xfrm>
              <a:off x="81033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2"/>
            <p:cNvSpPr/>
            <p:nvPr/>
          </p:nvSpPr>
          <p:spPr>
            <a:xfrm>
              <a:off x="81033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2"/>
            <p:cNvSpPr/>
            <p:nvPr/>
          </p:nvSpPr>
          <p:spPr>
            <a:xfrm>
              <a:off x="81033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2"/>
            <p:cNvSpPr/>
            <p:nvPr/>
          </p:nvSpPr>
          <p:spPr>
            <a:xfrm>
              <a:off x="81033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2"/>
            <p:cNvSpPr/>
            <p:nvPr/>
          </p:nvSpPr>
          <p:spPr>
            <a:xfrm>
              <a:off x="81033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2"/>
            <p:cNvSpPr/>
            <p:nvPr/>
          </p:nvSpPr>
          <p:spPr>
            <a:xfrm>
              <a:off x="81033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2"/>
            <p:cNvSpPr/>
            <p:nvPr/>
          </p:nvSpPr>
          <p:spPr>
            <a:xfrm>
              <a:off x="81033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2"/>
            <p:cNvSpPr/>
            <p:nvPr/>
          </p:nvSpPr>
          <p:spPr>
            <a:xfrm>
              <a:off x="81033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2"/>
            <p:cNvSpPr/>
            <p:nvPr/>
          </p:nvSpPr>
          <p:spPr>
            <a:xfrm>
              <a:off x="81033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2"/>
            <p:cNvSpPr/>
            <p:nvPr/>
          </p:nvSpPr>
          <p:spPr>
            <a:xfrm>
              <a:off x="81033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2"/>
            <p:cNvSpPr/>
            <p:nvPr/>
          </p:nvSpPr>
          <p:spPr>
            <a:xfrm>
              <a:off x="81033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2"/>
            <p:cNvSpPr/>
            <p:nvPr/>
          </p:nvSpPr>
          <p:spPr>
            <a:xfrm>
              <a:off x="81033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2"/>
            <p:cNvSpPr/>
            <p:nvPr/>
          </p:nvSpPr>
          <p:spPr>
            <a:xfrm>
              <a:off x="81033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2"/>
            <p:cNvSpPr/>
            <p:nvPr/>
          </p:nvSpPr>
          <p:spPr>
            <a:xfrm>
              <a:off x="81033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2"/>
            <p:cNvSpPr/>
            <p:nvPr/>
          </p:nvSpPr>
          <p:spPr>
            <a:xfrm>
              <a:off x="81033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2"/>
            <p:cNvSpPr/>
            <p:nvPr/>
          </p:nvSpPr>
          <p:spPr>
            <a:xfrm>
              <a:off x="83349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2"/>
            <p:cNvSpPr/>
            <p:nvPr/>
          </p:nvSpPr>
          <p:spPr>
            <a:xfrm>
              <a:off x="83349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2"/>
            <p:cNvSpPr/>
            <p:nvPr/>
          </p:nvSpPr>
          <p:spPr>
            <a:xfrm>
              <a:off x="83349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2"/>
            <p:cNvSpPr/>
            <p:nvPr/>
          </p:nvSpPr>
          <p:spPr>
            <a:xfrm>
              <a:off x="83349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2"/>
            <p:cNvSpPr/>
            <p:nvPr/>
          </p:nvSpPr>
          <p:spPr>
            <a:xfrm>
              <a:off x="83349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2"/>
            <p:cNvSpPr/>
            <p:nvPr/>
          </p:nvSpPr>
          <p:spPr>
            <a:xfrm>
              <a:off x="83349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2"/>
            <p:cNvSpPr/>
            <p:nvPr/>
          </p:nvSpPr>
          <p:spPr>
            <a:xfrm>
              <a:off x="83349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2"/>
            <p:cNvSpPr/>
            <p:nvPr/>
          </p:nvSpPr>
          <p:spPr>
            <a:xfrm>
              <a:off x="83349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2"/>
            <p:cNvSpPr/>
            <p:nvPr/>
          </p:nvSpPr>
          <p:spPr>
            <a:xfrm>
              <a:off x="83349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2"/>
            <p:cNvSpPr/>
            <p:nvPr/>
          </p:nvSpPr>
          <p:spPr>
            <a:xfrm>
              <a:off x="83349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2"/>
            <p:cNvSpPr/>
            <p:nvPr/>
          </p:nvSpPr>
          <p:spPr>
            <a:xfrm>
              <a:off x="83349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2"/>
            <p:cNvSpPr/>
            <p:nvPr/>
          </p:nvSpPr>
          <p:spPr>
            <a:xfrm>
              <a:off x="83349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2"/>
            <p:cNvSpPr/>
            <p:nvPr/>
          </p:nvSpPr>
          <p:spPr>
            <a:xfrm>
              <a:off x="83349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2"/>
            <p:cNvSpPr/>
            <p:nvPr/>
          </p:nvSpPr>
          <p:spPr>
            <a:xfrm>
              <a:off x="83349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2"/>
            <p:cNvSpPr/>
            <p:nvPr/>
          </p:nvSpPr>
          <p:spPr>
            <a:xfrm>
              <a:off x="83349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2"/>
            <p:cNvSpPr/>
            <p:nvPr/>
          </p:nvSpPr>
          <p:spPr>
            <a:xfrm>
              <a:off x="83349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2"/>
            <p:cNvSpPr/>
            <p:nvPr/>
          </p:nvSpPr>
          <p:spPr>
            <a:xfrm>
              <a:off x="83349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2"/>
            <p:cNvSpPr/>
            <p:nvPr/>
          </p:nvSpPr>
          <p:spPr>
            <a:xfrm>
              <a:off x="83349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2"/>
            <p:cNvSpPr/>
            <p:nvPr/>
          </p:nvSpPr>
          <p:spPr>
            <a:xfrm>
              <a:off x="83349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2"/>
            <p:cNvSpPr/>
            <p:nvPr/>
          </p:nvSpPr>
          <p:spPr>
            <a:xfrm>
              <a:off x="83349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2"/>
            <p:cNvSpPr/>
            <p:nvPr/>
          </p:nvSpPr>
          <p:spPr>
            <a:xfrm>
              <a:off x="83349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2"/>
            <p:cNvSpPr/>
            <p:nvPr/>
          </p:nvSpPr>
          <p:spPr>
            <a:xfrm>
              <a:off x="83349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2"/>
            <p:cNvSpPr/>
            <p:nvPr/>
          </p:nvSpPr>
          <p:spPr>
            <a:xfrm>
              <a:off x="83349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2"/>
            <p:cNvSpPr/>
            <p:nvPr/>
          </p:nvSpPr>
          <p:spPr>
            <a:xfrm>
              <a:off x="85664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2"/>
            <p:cNvSpPr/>
            <p:nvPr/>
          </p:nvSpPr>
          <p:spPr>
            <a:xfrm>
              <a:off x="85664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2"/>
            <p:cNvSpPr/>
            <p:nvPr/>
          </p:nvSpPr>
          <p:spPr>
            <a:xfrm>
              <a:off x="85664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2"/>
            <p:cNvSpPr/>
            <p:nvPr/>
          </p:nvSpPr>
          <p:spPr>
            <a:xfrm>
              <a:off x="85664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2"/>
            <p:cNvSpPr/>
            <p:nvPr/>
          </p:nvSpPr>
          <p:spPr>
            <a:xfrm>
              <a:off x="85664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2"/>
            <p:cNvSpPr/>
            <p:nvPr/>
          </p:nvSpPr>
          <p:spPr>
            <a:xfrm>
              <a:off x="85664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2"/>
            <p:cNvSpPr/>
            <p:nvPr/>
          </p:nvSpPr>
          <p:spPr>
            <a:xfrm>
              <a:off x="85664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2"/>
            <p:cNvSpPr/>
            <p:nvPr/>
          </p:nvSpPr>
          <p:spPr>
            <a:xfrm>
              <a:off x="85664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2"/>
            <p:cNvSpPr/>
            <p:nvPr/>
          </p:nvSpPr>
          <p:spPr>
            <a:xfrm>
              <a:off x="85664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2"/>
            <p:cNvSpPr/>
            <p:nvPr/>
          </p:nvSpPr>
          <p:spPr>
            <a:xfrm>
              <a:off x="85664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2"/>
            <p:cNvSpPr/>
            <p:nvPr/>
          </p:nvSpPr>
          <p:spPr>
            <a:xfrm>
              <a:off x="85664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2"/>
            <p:cNvSpPr/>
            <p:nvPr/>
          </p:nvSpPr>
          <p:spPr>
            <a:xfrm>
              <a:off x="85664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2"/>
            <p:cNvSpPr/>
            <p:nvPr/>
          </p:nvSpPr>
          <p:spPr>
            <a:xfrm>
              <a:off x="85664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2"/>
            <p:cNvSpPr/>
            <p:nvPr/>
          </p:nvSpPr>
          <p:spPr>
            <a:xfrm>
              <a:off x="85664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2"/>
            <p:cNvSpPr/>
            <p:nvPr/>
          </p:nvSpPr>
          <p:spPr>
            <a:xfrm>
              <a:off x="85664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2"/>
            <p:cNvSpPr/>
            <p:nvPr/>
          </p:nvSpPr>
          <p:spPr>
            <a:xfrm>
              <a:off x="85664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2"/>
            <p:cNvSpPr/>
            <p:nvPr/>
          </p:nvSpPr>
          <p:spPr>
            <a:xfrm>
              <a:off x="85664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2"/>
            <p:cNvSpPr/>
            <p:nvPr/>
          </p:nvSpPr>
          <p:spPr>
            <a:xfrm>
              <a:off x="85664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2"/>
            <p:cNvSpPr/>
            <p:nvPr/>
          </p:nvSpPr>
          <p:spPr>
            <a:xfrm>
              <a:off x="85664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2"/>
            <p:cNvSpPr/>
            <p:nvPr/>
          </p:nvSpPr>
          <p:spPr>
            <a:xfrm>
              <a:off x="85664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2"/>
            <p:cNvSpPr/>
            <p:nvPr/>
          </p:nvSpPr>
          <p:spPr>
            <a:xfrm>
              <a:off x="85664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2"/>
            <p:cNvSpPr/>
            <p:nvPr/>
          </p:nvSpPr>
          <p:spPr>
            <a:xfrm>
              <a:off x="85664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2"/>
            <p:cNvSpPr/>
            <p:nvPr/>
          </p:nvSpPr>
          <p:spPr>
            <a:xfrm>
              <a:off x="85664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2"/>
            <p:cNvSpPr/>
            <p:nvPr/>
          </p:nvSpPr>
          <p:spPr>
            <a:xfrm>
              <a:off x="87979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2"/>
            <p:cNvSpPr/>
            <p:nvPr/>
          </p:nvSpPr>
          <p:spPr>
            <a:xfrm>
              <a:off x="87979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2"/>
            <p:cNvSpPr/>
            <p:nvPr/>
          </p:nvSpPr>
          <p:spPr>
            <a:xfrm>
              <a:off x="87979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2"/>
            <p:cNvSpPr/>
            <p:nvPr/>
          </p:nvSpPr>
          <p:spPr>
            <a:xfrm>
              <a:off x="87979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2"/>
            <p:cNvSpPr/>
            <p:nvPr/>
          </p:nvSpPr>
          <p:spPr>
            <a:xfrm>
              <a:off x="87979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2"/>
            <p:cNvSpPr/>
            <p:nvPr/>
          </p:nvSpPr>
          <p:spPr>
            <a:xfrm>
              <a:off x="87979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2"/>
            <p:cNvSpPr/>
            <p:nvPr/>
          </p:nvSpPr>
          <p:spPr>
            <a:xfrm>
              <a:off x="87979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2"/>
            <p:cNvSpPr/>
            <p:nvPr/>
          </p:nvSpPr>
          <p:spPr>
            <a:xfrm>
              <a:off x="87979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2"/>
            <p:cNvSpPr/>
            <p:nvPr/>
          </p:nvSpPr>
          <p:spPr>
            <a:xfrm>
              <a:off x="87979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2"/>
            <p:cNvSpPr/>
            <p:nvPr/>
          </p:nvSpPr>
          <p:spPr>
            <a:xfrm>
              <a:off x="87979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2"/>
            <p:cNvSpPr/>
            <p:nvPr/>
          </p:nvSpPr>
          <p:spPr>
            <a:xfrm>
              <a:off x="87979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2"/>
            <p:cNvSpPr/>
            <p:nvPr/>
          </p:nvSpPr>
          <p:spPr>
            <a:xfrm>
              <a:off x="87979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2"/>
            <p:cNvSpPr/>
            <p:nvPr/>
          </p:nvSpPr>
          <p:spPr>
            <a:xfrm>
              <a:off x="87979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2"/>
            <p:cNvSpPr/>
            <p:nvPr/>
          </p:nvSpPr>
          <p:spPr>
            <a:xfrm>
              <a:off x="87979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2"/>
            <p:cNvSpPr/>
            <p:nvPr/>
          </p:nvSpPr>
          <p:spPr>
            <a:xfrm>
              <a:off x="87979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2"/>
            <p:cNvSpPr/>
            <p:nvPr/>
          </p:nvSpPr>
          <p:spPr>
            <a:xfrm>
              <a:off x="87979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2"/>
            <p:cNvSpPr/>
            <p:nvPr/>
          </p:nvSpPr>
          <p:spPr>
            <a:xfrm>
              <a:off x="87979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2"/>
            <p:cNvSpPr/>
            <p:nvPr/>
          </p:nvSpPr>
          <p:spPr>
            <a:xfrm>
              <a:off x="87979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2"/>
            <p:cNvSpPr/>
            <p:nvPr/>
          </p:nvSpPr>
          <p:spPr>
            <a:xfrm>
              <a:off x="87979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2"/>
            <p:cNvSpPr/>
            <p:nvPr/>
          </p:nvSpPr>
          <p:spPr>
            <a:xfrm>
              <a:off x="87979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2"/>
            <p:cNvSpPr/>
            <p:nvPr/>
          </p:nvSpPr>
          <p:spPr>
            <a:xfrm>
              <a:off x="87979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6" name="Google Shape;1826;p2"/>
            <p:cNvSpPr/>
            <p:nvPr/>
          </p:nvSpPr>
          <p:spPr>
            <a:xfrm>
              <a:off x="87979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2"/>
            <p:cNvSpPr/>
            <p:nvPr/>
          </p:nvSpPr>
          <p:spPr>
            <a:xfrm>
              <a:off x="87979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2"/>
            <p:cNvSpPr/>
            <p:nvPr/>
          </p:nvSpPr>
          <p:spPr>
            <a:xfrm>
              <a:off x="90294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2"/>
            <p:cNvSpPr/>
            <p:nvPr/>
          </p:nvSpPr>
          <p:spPr>
            <a:xfrm>
              <a:off x="90294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2"/>
            <p:cNvSpPr/>
            <p:nvPr/>
          </p:nvSpPr>
          <p:spPr>
            <a:xfrm>
              <a:off x="90294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2"/>
            <p:cNvSpPr/>
            <p:nvPr/>
          </p:nvSpPr>
          <p:spPr>
            <a:xfrm>
              <a:off x="90294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2"/>
            <p:cNvSpPr/>
            <p:nvPr/>
          </p:nvSpPr>
          <p:spPr>
            <a:xfrm>
              <a:off x="90294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2"/>
            <p:cNvSpPr/>
            <p:nvPr/>
          </p:nvSpPr>
          <p:spPr>
            <a:xfrm>
              <a:off x="90294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2"/>
            <p:cNvSpPr/>
            <p:nvPr/>
          </p:nvSpPr>
          <p:spPr>
            <a:xfrm>
              <a:off x="90294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2"/>
            <p:cNvSpPr/>
            <p:nvPr/>
          </p:nvSpPr>
          <p:spPr>
            <a:xfrm>
              <a:off x="90294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2"/>
            <p:cNvSpPr/>
            <p:nvPr/>
          </p:nvSpPr>
          <p:spPr>
            <a:xfrm>
              <a:off x="90294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2"/>
            <p:cNvSpPr/>
            <p:nvPr/>
          </p:nvSpPr>
          <p:spPr>
            <a:xfrm>
              <a:off x="90294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2"/>
            <p:cNvSpPr/>
            <p:nvPr/>
          </p:nvSpPr>
          <p:spPr>
            <a:xfrm>
              <a:off x="90294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2"/>
            <p:cNvSpPr/>
            <p:nvPr/>
          </p:nvSpPr>
          <p:spPr>
            <a:xfrm>
              <a:off x="90294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2"/>
            <p:cNvSpPr/>
            <p:nvPr/>
          </p:nvSpPr>
          <p:spPr>
            <a:xfrm>
              <a:off x="90294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2"/>
            <p:cNvSpPr/>
            <p:nvPr/>
          </p:nvSpPr>
          <p:spPr>
            <a:xfrm>
              <a:off x="90294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2"/>
            <p:cNvSpPr/>
            <p:nvPr/>
          </p:nvSpPr>
          <p:spPr>
            <a:xfrm>
              <a:off x="90294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2"/>
            <p:cNvSpPr/>
            <p:nvPr/>
          </p:nvSpPr>
          <p:spPr>
            <a:xfrm>
              <a:off x="90294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2"/>
            <p:cNvSpPr/>
            <p:nvPr/>
          </p:nvSpPr>
          <p:spPr>
            <a:xfrm>
              <a:off x="90294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2"/>
            <p:cNvSpPr/>
            <p:nvPr/>
          </p:nvSpPr>
          <p:spPr>
            <a:xfrm>
              <a:off x="90294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2"/>
            <p:cNvSpPr/>
            <p:nvPr/>
          </p:nvSpPr>
          <p:spPr>
            <a:xfrm>
              <a:off x="90294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2"/>
            <p:cNvSpPr/>
            <p:nvPr/>
          </p:nvSpPr>
          <p:spPr>
            <a:xfrm>
              <a:off x="90294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2"/>
            <p:cNvSpPr/>
            <p:nvPr/>
          </p:nvSpPr>
          <p:spPr>
            <a:xfrm>
              <a:off x="90294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2"/>
            <p:cNvSpPr/>
            <p:nvPr/>
          </p:nvSpPr>
          <p:spPr>
            <a:xfrm>
              <a:off x="90294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2"/>
            <p:cNvSpPr/>
            <p:nvPr/>
          </p:nvSpPr>
          <p:spPr>
            <a:xfrm>
              <a:off x="90294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1" name="Google Shape;1851;p2"/>
          <p:cNvSpPr txBox="1">
            <a:spLocks noGrp="1"/>
          </p:cNvSpPr>
          <p:nvPr>
            <p:ph type="ctrTitle"/>
          </p:nvPr>
        </p:nvSpPr>
        <p:spPr>
          <a:xfrm>
            <a:off x="1763400" y="1360200"/>
            <a:ext cx="5617200" cy="21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500">
                <a:solidFill>
                  <a:srgbClr val="19191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852" name="Google Shape;1852;p2"/>
          <p:cNvSpPr txBox="1">
            <a:spLocks noGrp="1"/>
          </p:cNvSpPr>
          <p:nvPr>
            <p:ph type="subTitle" idx="1"/>
          </p:nvPr>
        </p:nvSpPr>
        <p:spPr>
          <a:xfrm>
            <a:off x="2392500" y="3602400"/>
            <a:ext cx="43590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853" name="Google Shape;1853;p2"/>
          <p:cNvGrpSpPr/>
          <p:nvPr/>
        </p:nvGrpSpPr>
        <p:grpSpPr>
          <a:xfrm>
            <a:off x="-58488" y="12"/>
            <a:ext cx="231525" cy="231500"/>
            <a:chOff x="130100" y="-15263"/>
            <a:chExt cx="231525" cy="231500"/>
          </a:xfrm>
        </p:grpSpPr>
        <p:sp>
          <p:nvSpPr>
            <p:cNvPr id="1854" name="Google Shape;1854;p2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55" name="Google Shape;1855;p2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1856" name="Google Shape;1856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7" name="Google Shape;1857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58" name="Google Shape;1858;p2"/>
          <p:cNvGrpSpPr/>
          <p:nvPr/>
        </p:nvGrpSpPr>
        <p:grpSpPr>
          <a:xfrm>
            <a:off x="-58488" y="231512"/>
            <a:ext cx="231525" cy="231500"/>
            <a:chOff x="130100" y="-15263"/>
            <a:chExt cx="231525" cy="231500"/>
          </a:xfrm>
        </p:grpSpPr>
        <p:sp>
          <p:nvSpPr>
            <p:cNvPr id="1859" name="Google Shape;1859;p2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60" name="Google Shape;1860;p2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1861" name="Google Shape;1861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2" name="Google Shape;1862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63" name="Google Shape;1863;p2"/>
          <p:cNvGrpSpPr/>
          <p:nvPr/>
        </p:nvGrpSpPr>
        <p:grpSpPr>
          <a:xfrm>
            <a:off x="-58488" y="463012"/>
            <a:ext cx="231525" cy="231500"/>
            <a:chOff x="130100" y="-15263"/>
            <a:chExt cx="231525" cy="231500"/>
          </a:xfrm>
        </p:grpSpPr>
        <p:sp>
          <p:nvSpPr>
            <p:cNvPr id="1864" name="Google Shape;1864;p2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65" name="Google Shape;1865;p2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1866" name="Google Shape;1866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7" name="Google Shape;1867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68" name="Google Shape;1868;p2"/>
          <p:cNvGrpSpPr/>
          <p:nvPr/>
        </p:nvGrpSpPr>
        <p:grpSpPr>
          <a:xfrm>
            <a:off x="-58488" y="694512"/>
            <a:ext cx="231525" cy="231500"/>
            <a:chOff x="130100" y="-15263"/>
            <a:chExt cx="231525" cy="231500"/>
          </a:xfrm>
        </p:grpSpPr>
        <p:sp>
          <p:nvSpPr>
            <p:cNvPr id="1869" name="Google Shape;1869;p2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70" name="Google Shape;1870;p2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1871" name="Google Shape;1871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2" name="Google Shape;1872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73" name="Google Shape;1873;p2"/>
          <p:cNvGrpSpPr/>
          <p:nvPr/>
        </p:nvGrpSpPr>
        <p:grpSpPr>
          <a:xfrm>
            <a:off x="-58488" y="926012"/>
            <a:ext cx="231525" cy="231500"/>
            <a:chOff x="130100" y="-15263"/>
            <a:chExt cx="231525" cy="231500"/>
          </a:xfrm>
        </p:grpSpPr>
        <p:sp>
          <p:nvSpPr>
            <p:cNvPr id="1874" name="Google Shape;1874;p2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75" name="Google Shape;1875;p2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1876" name="Google Shape;1876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7" name="Google Shape;1877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78" name="Google Shape;1878;p2"/>
          <p:cNvGrpSpPr/>
          <p:nvPr/>
        </p:nvGrpSpPr>
        <p:grpSpPr>
          <a:xfrm>
            <a:off x="173037" y="12"/>
            <a:ext cx="231525" cy="231500"/>
            <a:chOff x="130100" y="-15263"/>
            <a:chExt cx="231525" cy="231500"/>
          </a:xfrm>
        </p:grpSpPr>
        <p:sp>
          <p:nvSpPr>
            <p:cNvPr id="1879" name="Google Shape;1879;p2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80" name="Google Shape;1880;p2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1881" name="Google Shape;1881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2" name="Google Shape;1882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83" name="Google Shape;1883;p2"/>
          <p:cNvGrpSpPr/>
          <p:nvPr/>
        </p:nvGrpSpPr>
        <p:grpSpPr>
          <a:xfrm>
            <a:off x="404562" y="12"/>
            <a:ext cx="231525" cy="231500"/>
            <a:chOff x="130100" y="-15263"/>
            <a:chExt cx="231525" cy="231500"/>
          </a:xfrm>
        </p:grpSpPr>
        <p:sp>
          <p:nvSpPr>
            <p:cNvPr id="1884" name="Google Shape;1884;p2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85" name="Google Shape;1885;p2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1886" name="Google Shape;1886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7" name="Google Shape;1887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88" name="Google Shape;1888;p2"/>
          <p:cNvGrpSpPr/>
          <p:nvPr/>
        </p:nvGrpSpPr>
        <p:grpSpPr>
          <a:xfrm>
            <a:off x="636087" y="12"/>
            <a:ext cx="231525" cy="231500"/>
            <a:chOff x="130100" y="-15263"/>
            <a:chExt cx="231525" cy="231500"/>
          </a:xfrm>
        </p:grpSpPr>
        <p:sp>
          <p:nvSpPr>
            <p:cNvPr id="1889" name="Google Shape;1889;p2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90" name="Google Shape;1890;p2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1891" name="Google Shape;1891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2" name="Google Shape;1892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93" name="Google Shape;1893;p2"/>
          <p:cNvGrpSpPr/>
          <p:nvPr/>
        </p:nvGrpSpPr>
        <p:grpSpPr>
          <a:xfrm>
            <a:off x="867612" y="12"/>
            <a:ext cx="231525" cy="231500"/>
            <a:chOff x="130100" y="-15263"/>
            <a:chExt cx="231525" cy="231500"/>
          </a:xfrm>
        </p:grpSpPr>
        <p:sp>
          <p:nvSpPr>
            <p:cNvPr id="1894" name="Google Shape;1894;p2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95" name="Google Shape;1895;p2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1896" name="Google Shape;1896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7" name="Google Shape;1897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98" name="Google Shape;1898;p2"/>
          <p:cNvGrpSpPr/>
          <p:nvPr/>
        </p:nvGrpSpPr>
        <p:grpSpPr>
          <a:xfrm>
            <a:off x="173037" y="231512"/>
            <a:ext cx="231525" cy="231500"/>
            <a:chOff x="130100" y="-15263"/>
            <a:chExt cx="231525" cy="231500"/>
          </a:xfrm>
        </p:grpSpPr>
        <p:sp>
          <p:nvSpPr>
            <p:cNvPr id="1899" name="Google Shape;1899;p2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0" name="Google Shape;1900;p2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1901" name="Google Shape;1901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2" name="Google Shape;1902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03" name="Google Shape;1903;p2"/>
          <p:cNvGrpSpPr/>
          <p:nvPr/>
        </p:nvGrpSpPr>
        <p:grpSpPr>
          <a:xfrm>
            <a:off x="404562" y="231512"/>
            <a:ext cx="231525" cy="231500"/>
            <a:chOff x="130100" y="-15263"/>
            <a:chExt cx="231525" cy="231500"/>
          </a:xfrm>
        </p:grpSpPr>
        <p:sp>
          <p:nvSpPr>
            <p:cNvPr id="1904" name="Google Shape;1904;p2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5" name="Google Shape;1905;p2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1906" name="Google Shape;1906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7" name="Google Shape;1907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08" name="Google Shape;1908;p2"/>
          <p:cNvGrpSpPr/>
          <p:nvPr/>
        </p:nvGrpSpPr>
        <p:grpSpPr>
          <a:xfrm>
            <a:off x="636087" y="231512"/>
            <a:ext cx="231525" cy="231500"/>
            <a:chOff x="130100" y="-15263"/>
            <a:chExt cx="231525" cy="231500"/>
          </a:xfrm>
        </p:grpSpPr>
        <p:sp>
          <p:nvSpPr>
            <p:cNvPr id="1909" name="Google Shape;1909;p2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0" name="Google Shape;1910;p2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1911" name="Google Shape;1911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2" name="Google Shape;1912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13" name="Google Shape;1913;p2"/>
          <p:cNvGrpSpPr/>
          <p:nvPr/>
        </p:nvGrpSpPr>
        <p:grpSpPr>
          <a:xfrm>
            <a:off x="173037" y="463012"/>
            <a:ext cx="231525" cy="231500"/>
            <a:chOff x="130100" y="-15263"/>
            <a:chExt cx="231525" cy="231500"/>
          </a:xfrm>
        </p:grpSpPr>
        <p:sp>
          <p:nvSpPr>
            <p:cNvPr id="1914" name="Google Shape;1914;p2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5" name="Google Shape;1915;p2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1916" name="Google Shape;1916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7" name="Google Shape;1917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18" name="Google Shape;1918;p2"/>
          <p:cNvGrpSpPr/>
          <p:nvPr/>
        </p:nvGrpSpPr>
        <p:grpSpPr>
          <a:xfrm>
            <a:off x="8971180" y="4861589"/>
            <a:ext cx="232250" cy="231525"/>
            <a:chOff x="7443300" y="2363988"/>
            <a:chExt cx="232250" cy="231525"/>
          </a:xfrm>
        </p:grpSpPr>
        <p:sp>
          <p:nvSpPr>
            <p:cNvPr id="1919" name="Google Shape;1919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20" name="Google Shape;1920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1921" name="Google Shape;1921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2" name="Google Shape;1922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23" name="Google Shape;1923;p2"/>
          <p:cNvGrpSpPr/>
          <p:nvPr/>
        </p:nvGrpSpPr>
        <p:grpSpPr>
          <a:xfrm>
            <a:off x="8738930" y="4861589"/>
            <a:ext cx="232250" cy="231525"/>
            <a:chOff x="7443300" y="2363988"/>
            <a:chExt cx="232250" cy="231525"/>
          </a:xfrm>
        </p:grpSpPr>
        <p:sp>
          <p:nvSpPr>
            <p:cNvPr id="1924" name="Google Shape;1924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25" name="Google Shape;1925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1926" name="Google Shape;1926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7" name="Google Shape;1927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28" name="Google Shape;1928;p2"/>
          <p:cNvGrpSpPr/>
          <p:nvPr/>
        </p:nvGrpSpPr>
        <p:grpSpPr>
          <a:xfrm>
            <a:off x="8507043" y="4861589"/>
            <a:ext cx="232250" cy="231525"/>
            <a:chOff x="7443300" y="2363988"/>
            <a:chExt cx="232250" cy="231525"/>
          </a:xfrm>
        </p:grpSpPr>
        <p:sp>
          <p:nvSpPr>
            <p:cNvPr id="1929" name="Google Shape;1929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30" name="Google Shape;1930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1931" name="Google Shape;1931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2" name="Google Shape;1932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33" name="Google Shape;1933;p2"/>
          <p:cNvGrpSpPr/>
          <p:nvPr/>
        </p:nvGrpSpPr>
        <p:grpSpPr>
          <a:xfrm>
            <a:off x="8275155" y="4861589"/>
            <a:ext cx="232250" cy="231525"/>
            <a:chOff x="7443300" y="2363988"/>
            <a:chExt cx="232250" cy="231525"/>
          </a:xfrm>
        </p:grpSpPr>
        <p:sp>
          <p:nvSpPr>
            <p:cNvPr id="1934" name="Google Shape;1934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35" name="Google Shape;1935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1936" name="Google Shape;1936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7" name="Google Shape;1937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38" name="Google Shape;1938;p2"/>
          <p:cNvGrpSpPr/>
          <p:nvPr/>
        </p:nvGrpSpPr>
        <p:grpSpPr>
          <a:xfrm>
            <a:off x="8043268" y="4861589"/>
            <a:ext cx="232250" cy="231525"/>
            <a:chOff x="7443300" y="2363988"/>
            <a:chExt cx="232250" cy="231525"/>
          </a:xfrm>
        </p:grpSpPr>
        <p:sp>
          <p:nvSpPr>
            <p:cNvPr id="1939" name="Google Shape;1939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40" name="Google Shape;1940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1941" name="Google Shape;1941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2" name="Google Shape;1942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43" name="Google Shape;1943;p2"/>
          <p:cNvGrpSpPr/>
          <p:nvPr/>
        </p:nvGrpSpPr>
        <p:grpSpPr>
          <a:xfrm>
            <a:off x="8971180" y="4630064"/>
            <a:ext cx="232250" cy="231525"/>
            <a:chOff x="7443300" y="2363988"/>
            <a:chExt cx="232250" cy="231525"/>
          </a:xfrm>
        </p:grpSpPr>
        <p:sp>
          <p:nvSpPr>
            <p:cNvPr id="1944" name="Google Shape;1944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45" name="Google Shape;1945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1946" name="Google Shape;1946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7" name="Google Shape;1947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48" name="Google Shape;1948;p2"/>
          <p:cNvGrpSpPr/>
          <p:nvPr/>
        </p:nvGrpSpPr>
        <p:grpSpPr>
          <a:xfrm>
            <a:off x="8738930" y="4630064"/>
            <a:ext cx="232250" cy="231525"/>
            <a:chOff x="7443300" y="2363988"/>
            <a:chExt cx="232250" cy="231525"/>
          </a:xfrm>
        </p:grpSpPr>
        <p:sp>
          <p:nvSpPr>
            <p:cNvPr id="1949" name="Google Shape;1949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50" name="Google Shape;1950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1951" name="Google Shape;1951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2" name="Google Shape;1952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53" name="Google Shape;1953;p2"/>
          <p:cNvGrpSpPr/>
          <p:nvPr/>
        </p:nvGrpSpPr>
        <p:grpSpPr>
          <a:xfrm>
            <a:off x="8507043" y="4630064"/>
            <a:ext cx="232250" cy="231525"/>
            <a:chOff x="7443300" y="2363988"/>
            <a:chExt cx="232250" cy="231525"/>
          </a:xfrm>
        </p:grpSpPr>
        <p:sp>
          <p:nvSpPr>
            <p:cNvPr id="1954" name="Google Shape;1954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55" name="Google Shape;1955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1956" name="Google Shape;1956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7" name="Google Shape;1957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58" name="Google Shape;1958;p2"/>
          <p:cNvGrpSpPr/>
          <p:nvPr/>
        </p:nvGrpSpPr>
        <p:grpSpPr>
          <a:xfrm>
            <a:off x="8275155" y="4630064"/>
            <a:ext cx="232250" cy="231525"/>
            <a:chOff x="7443300" y="2363988"/>
            <a:chExt cx="232250" cy="231525"/>
          </a:xfrm>
        </p:grpSpPr>
        <p:sp>
          <p:nvSpPr>
            <p:cNvPr id="1959" name="Google Shape;1959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60" name="Google Shape;1960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1961" name="Google Shape;1961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2" name="Google Shape;1962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63" name="Google Shape;1963;p2"/>
          <p:cNvGrpSpPr/>
          <p:nvPr/>
        </p:nvGrpSpPr>
        <p:grpSpPr>
          <a:xfrm>
            <a:off x="8971180" y="4398539"/>
            <a:ext cx="232250" cy="231525"/>
            <a:chOff x="7443300" y="2363988"/>
            <a:chExt cx="232250" cy="231525"/>
          </a:xfrm>
        </p:grpSpPr>
        <p:sp>
          <p:nvSpPr>
            <p:cNvPr id="1964" name="Google Shape;1964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65" name="Google Shape;1965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1966" name="Google Shape;1966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7" name="Google Shape;1967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68" name="Google Shape;1968;p2"/>
          <p:cNvGrpSpPr/>
          <p:nvPr/>
        </p:nvGrpSpPr>
        <p:grpSpPr>
          <a:xfrm>
            <a:off x="8738930" y="4398539"/>
            <a:ext cx="232250" cy="231525"/>
            <a:chOff x="7443300" y="2363988"/>
            <a:chExt cx="232250" cy="231525"/>
          </a:xfrm>
        </p:grpSpPr>
        <p:sp>
          <p:nvSpPr>
            <p:cNvPr id="1969" name="Google Shape;1969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0" name="Google Shape;1970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1971" name="Google Shape;1971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2" name="Google Shape;1972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73" name="Google Shape;1973;p2"/>
          <p:cNvGrpSpPr/>
          <p:nvPr/>
        </p:nvGrpSpPr>
        <p:grpSpPr>
          <a:xfrm>
            <a:off x="8507043" y="4398539"/>
            <a:ext cx="232250" cy="231525"/>
            <a:chOff x="7443300" y="2363988"/>
            <a:chExt cx="232250" cy="231525"/>
          </a:xfrm>
        </p:grpSpPr>
        <p:sp>
          <p:nvSpPr>
            <p:cNvPr id="1974" name="Google Shape;1974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5" name="Google Shape;1975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1976" name="Google Shape;1976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7" name="Google Shape;1977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78" name="Google Shape;1978;p2"/>
          <p:cNvGrpSpPr/>
          <p:nvPr/>
        </p:nvGrpSpPr>
        <p:grpSpPr>
          <a:xfrm>
            <a:off x="8971180" y="4167014"/>
            <a:ext cx="232250" cy="231525"/>
            <a:chOff x="7443300" y="2363988"/>
            <a:chExt cx="232250" cy="231525"/>
          </a:xfrm>
        </p:grpSpPr>
        <p:sp>
          <p:nvSpPr>
            <p:cNvPr id="1979" name="Google Shape;1979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80" name="Google Shape;1980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1981" name="Google Shape;1981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2" name="Google Shape;1982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83" name="Google Shape;1983;p2"/>
          <p:cNvGrpSpPr/>
          <p:nvPr/>
        </p:nvGrpSpPr>
        <p:grpSpPr>
          <a:xfrm>
            <a:off x="8738930" y="4167014"/>
            <a:ext cx="232250" cy="231525"/>
            <a:chOff x="7443300" y="2363988"/>
            <a:chExt cx="232250" cy="231525"/>
          </a:xfrm>
        </p:grpSpPr>
        <p:sp>
          <p:nvSpPr>
            <p:cNvPr id="1984" name="Google Shape;1984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85" name="Google Shape;1985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1986" name="Google Shape;1986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7" name="Google Shape;1987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88" name="Google Shape;1988;p2"/>
          <p:cNvGrpSpPr/>
          <p:nvPr/>
        </p:nvGrpSpPr>
        <p:grpSpPr>
          <a:xfrm>
            <a:off x="-58858" y="3010608"/>
            <a:ext cx="232250" cy="231525"/>
            <a:chOff x="7443300" y="2363988"/>
            <a:chExt cx="232250" cy="231525"/>
          </a:xfrm>
        </p:grpSpPr>
        <p:sp>
          <p:nvSpPr>
            <p:cNvPr id="1989" name="Google Shape;1989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90" name="Google Shape;1990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1991" name="Google Shape;1991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2" name="Google Shape;1992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93" name="Google Shape;1993;p2"/>
          <p:cNvGrpSpPr/>
          <p:nvPr/>
        </p:nvGrpSpPr>
        <p:grpSpPr>
          <a:xfrm>
            <a:off x="-58858" y="3242133"/>
            <a:ext cx="232250" cy="231525"/>
            <a:chOff x="7443300" y="2363988"/>
            <a:chExt cx="232250" cy="231525"/>
          </a:xfrm>
        </p:grpSpPr>
        <p:sp>
          <p:nvSpPr>
            <p:cNvPr id="1994" name="Google Shape;1994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95" name="Google Shape;1995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1996" name="Google Shape;1996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7" name="Google Shape;1997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98" name="Google Shape;1998;p2"/>
          <p:cNvGrpSpPr/>
          <p:nvPr/>
        </p:nvGrpSpPr>
        <p:grpSpPr>
          <a:xfrm>
            <a:off x="-58858" y="3473658"/>
            <a:ext cx="232250" cy="231525"/>
            <a:chOff x="7443300" y="2363988"/>
            <a:chExt cx="232250" cy="231525"/>
          </a:xfrm>
        </p:grpSpPr>
        <p:sp>
          <p:nvSpPr>
            <p:cNvPr id="1999" name="Google Shape;1999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00" name="Google Shape;2000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2001" name="Google Shape;2001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2" name="Google Shape;2002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03" name="Google Shape;2003;p2"/>
          <p:cNvGrpSpPr/>
          <p:nvPr/>
        </p:nvGrpSpPr>
        <p:grpSpPr>
          <a:xfrm>
            <a:off x="-58858" y="3705183"/>
            <a:ext cx="232250" cy="231525"/>
            <a:chOff x="7443300" y="2363988"/>
            <a:chExt cx="232250" cy="231525"/>
          </a:xfrm>
        </p:grpSpPr>
        <p:sp>
          <p:nvSpPr>
            <p:cNvPr id="2004" name="Google Shape;2004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05" name="Google Shape;2005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2006" name="Google Shape;2006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7" name="Google Shape;2007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08" name="Google Shape;2008;p2"/>
          <p:cNvGrpSpPr/>
          <p:nvPr/>
        </p:nvGrpSpPr>
        <p:grpSpPr>
          <a:xfrm>
            <a:off x="-58858" y="3936708"/>
            <a:ext cx="232250" cy="231525"/>
            <a:chOff x="7443300" y="2363988"/>
            <a:chExt cx="232250" cy="231525"/>
          </a:xfrm>
        </p:grpSpPr>
        <p:sp>
          <p:nvSpPr>
            <p:cNvPr id="2009" name="Google Shape;2009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10" name="Google Shape;2010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2011" name="Google Shape;2011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2" name="Google Shape;2012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13" name="Google Shape;2013;p2"/>
          <p:cNvGrpSpPr/>
          <p:nvPr/>
        </p:nvGrpSpPr>
        <p:grpSpPr>
          <a:xfrm>
            <a:off x="-58858" y="4168233"/>
            <a:ext cx="232250" cy="231525"/>
            <a:chOff x="7443300" y="2363988"/>
            <a:chExt cx="232250" cy="231525"/>
          </a:xfrm>
        </p:grpSpPr>
        <p:sp>
          <p:nvSpPr>
            <p:cNvPr id="2014" name="Google Shape;2014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15" name="Google Shape;2015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2016" name="Google Shape;2016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7" name="Google Shape;2017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18" name="Google Shape;2018;p2"/>
          <p:cNvGrpSpPr/>
          <p:nvPr/>
        </p:nvGrpSpPr>
        <p:grpSpPr>
          <a:xfrm>
            <a:off x="-58858" y="4399758"/>
            <a:ext cx="232250" cy="231525"/>
            <a:chOff x="7443300" y="2363988"/>
            <a:chExt cx="232250" cy="231525"/>
          </a:xfrm>
        </p:grpSpPr>
        <p:sp>
          <p:nvSpPr>
            <p:cNvPr id="2019" name="Google Shape;2019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20" name="Google Shape;2020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2021" name="Google Shape;2021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2" name="Google Shape;2022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23" name="Google Shape;2023;p2"/>
          <p:cNvGrpSpPr/>
          <p:nvPr/>
        </p:nvGrpSpPr>
        <p:grpSpPr>
          <a:xfrm>
            <a:off x="-58858" y="4631283"/>
            <a:ext cx="232250" cy="231525"/>
            <a:chOff x="7443300" y="2363988"/>
            <a:chExt cx="232250" cy="231525"/>
          </a:xfrm>
        </p:grpSpPr>
        <p:sp>
          <p:nvSpPr>
            <p:cNvPr id="2024" name="Google Shape;2024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25" name="Google Shape;2025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2026" name="Google Shape;2026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7" name="Google Shape;2027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28" name="Google Shape;2028;p2"/>
          <p:cNvGrpSpPr/>
          <p:nvPr/>
        </p:nvGrpSpPr>
        <p:grpSpPr>
          <a:xfrm>
            <a:off x="-58858" y="4862808"/>
            <a:ext cx="232250" cy="231525"/>
            <a:chOff x="7443300" y="2363988"/>
            <a:chExt cx="232250" cy="231525"/>
          </a:xfrm>
        </p:grpSpPr>
        <p:sp>
          <p:nvSpPr>
            <p:cNvPr id="2029" name="Google Shape;2029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30" name="Google Shape;2030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2031" name="Google Shape;2031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2" name="Google Shape;2032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33" name="Google Shape;2033;p2"/>
          <p:cNvGrpSpPr/>
          <p:nvPr/>
        </p:nvGrpSpPr>
        <p:grpSpPr>
          <a:xfrm>
            <a:off x="-58858" y="5094333"/>
            <a:ext cx="232250" cy="231525"/>
            <a:chOff x="7443300" y="2363988"/>
            <a:chExt cx="232250" cy="231525"/>
          </a:xfrm>
        </p:grpSpPr>
        <p:sp>
          <p:nvSpPr>
            <p:cNvPr id="2034" name="Google Shape;2034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35" name="Google Shape;2035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2036" name="Google Shape;2036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7" name="Google Shape;2037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38" name="Google Shape;2038;p2"/>
          <p:cNvGrpSpPr/>
          <p:nvPr/>
        </p:nvGrpSpPr>
        <p:grpSpPr>
          <a:xfrm>
            <a:off x="172655" y="3705183"/>
            <a:ext cx="232250" cy="231525"/>
            <a:chOff x="7443300" y="2363988"/>
            <a:chExt cx="232250" cy="231525"/>
          </a:xfrm>
        </p:grpSpPr>
        <p:sp>
          <p:nvSpPr>
            <p:cNvPr id="2039" name="Google Shape;2039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0" name="Google Shape;2040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2041" name="Google Shape;2041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2" name="Google Shape;2042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43" name="Google Shape;2043;p2"/>
          <p:cNvGrpSpPr/>
          <p:nvPr/>
        </p:nvGrpSpPr>
        <p:grpSpPr>
          <a:xfrm>
            <a:off x="172655" y="3936708"/>
            <a:ext cx="232250" cy="231525"/>
            <a:chOff x="7443300" y="2363988"/>
            <a:chExt cx="232250" cy="231525"/>
          </a:xfrm>
        </p:grpSpPr>
        <p:sp>
          <p:nvSpPr>
            <p:cNvPr id="2044" name="Google Shape;2044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5" name="Google Shape;2045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2046" name="Google Shape;2046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7" name="Google Shape;2047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48" name="Google Shape;2048;p2"/>
          <p:cNvGrpSpPr/>
          <p:nvPr/>
        </p:nvGrpSpPr>
        <p:grpSpPr>
          <a:xfrm>
            <a:off x="172655" y="4168233"/>
            <a:ext cx="232250" cy="231525"/>
            <a:chOff x="7443300" y="2363988"/>
            <a:chExt cx="232250" cy="231525"/>
          </a:xfrm>
        </p:grpSpPr>
        <p:sp>
          <p:nvSpPr>
            <p:cNvPr id="2049" name="Google Shape;2049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50" name="Google Shape;2050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2051" name="Google Shape;2051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2" name="Google Shape;2052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53" name="Google Shape;2053;p2"/>
          <p:cNvGrpSpPr/>
          <p:nvPr/>
        </p:nvGrpSpPr>
        <p:grpSpPr>
          <a:xfrm>
            <a:off x="172655" y="4399758"/>
            <a:ext cx="232250" cy="231525"/>
            <a:chOff x="7443300" y="2363988"/>
            <a:chExt cx="232250" cy="231525"/>
          </a:xfrm>
        </p:grpSpPr>
        <p:sp>
          <p:nvSpPr>
            <p:cNvPr id="2054" name="Google Shape;2054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55" name="Google Shape;2055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2056" name="Google Shape;2056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7" name="Google Shape;2057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58" name="Google Shape;2058;p2"/>
          <p:cNvGrpSpPr/>
          <p:nvPr/>
        </p:nvGrpSpPr>
        <p:grpSpPr>
          <a:xfrm>
            <a:off x="172655" y="4631283"/>
            <a:ext cx="232250" cy="231525"/>
            <a:chOff x="7443300" y="2363988"/>
            <a:chExt cx="232250" cy="231525"/>
          </a:xfrm>
        </p:grpSpPr>
        <p:sp>
          <p:nvSpPr>
            <p:cNvPr id="2059" name="Google Shape;2059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60" name="Google Shape;2060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2061" name="Google Shape;2061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2" name="Google Shape;2062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63" name="Google Shape;2063;p2"/>
          <p:cNvGrpSpPr/>
          <p:nvPr/>
        </p:nvGrpSpPr>
        <p:grpSpPr>
          <a:xfrm>
            <a:off x="172655" y="4862808"/>
            <a:ext cx="232250" cy="231525"/>
            <a:chOff x="7443300" y="2363988"/>
            <a:chExt cx="232250" cy="231525"/>
          </a:xfrm>
        </p:grpSpPr>
        <p:sp>
          <p:nvSpPr>
            <p:cNvPr id="2064" name="Google Shape;2064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65" name="Google Shape;2065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2066" name="Google Shape;2066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7" name="Google Shape;2067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68" name="Google Shape;2068;p2"/>
          <p:cNvGrpSpPr/>
          <p:nvPr/>
        </p:nvGrpSpPr>
        <p:grpSpPr>
          <a:xfrm>
            <a:off x="172655" y="5094333"/>
            <a:ext cx="232250" cy="231525"/>
            <a:chOff x="7443300" y="2363988"/>
            <a:chExt cx="232250" cy="231525"/>
          </a:xfrm>
        </p:grpSpPr>
        <p:sp>
          <p:nvSpPr>
            <p:cNvPr id="2069" name="Google Shape;2069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70" name="Google Shape;2070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2071" name="Google Shape;2071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2" name="Google Shape;2072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73" name="Google Shape;2073;p2"/>
          <p:cNvGrpSpPr/>
          <p:nvPr/>
        </p:nvGrpSpPr>
        <p:grpSpPr>
          <a:xfrm>
            <a:off x="404167" y="4631283"/>
            <a:ext cx="232250" cy="231525"/>
            <a:chOff x="7443300" y="2363988"/>
            <a:chExt cx="232250" cy="231525"/>
          </a:xfrm>
        </p:grpSpPr>
        <p:sp>
          <p:nvSpPr>
            <p:cNvPr id="2074" name="Google Shape;2074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75" name="Google Shape;2075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2076" name="Google Shape;2076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7" name="Google Shape;2077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78" name="Google Shape;2078;p2"/>
          <p:cNvGrpSpPr/>
          <p:nvPr/>
        </p:nvGrpSpPr>
        <p:grpSpPr>
          <a:xfrm>
            <a:off x="404167" y="4862808"/>
            <a:ext cx="232250" cy="231525"/>
            <a:chOff x="7443300" y="2363988"/>
            <a:chExt cx="232250" cy="231525"/>
          </a:xfrm>
        </p:grpSpPr>
        <p:sp>
          <p:nvSpPr>
            <p:cNvPr id="2079" name="Google Shape;2079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80" name="Google Shape;2080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2081" name="Google Shape;2081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2" name="Google Shape;2082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83" name="Google Shape;2083;p2"/>
          <p:cNvGrpSpPr/>
          <p:nvPr/>
        </p:nvGrpSpPr>
        <p:grpSpPr>
          <a:xfrm>
            <a:off x="404167" y="5094333"/>
            <a:ext cx="232250" cy="231525"/>
            <a:chOff x="7443300" y="2363988"/>
            <a:chExt cx="232250" cy="231525"/>
          </a:xfrm>
        </p:grpSpPr>
        <p:sp>
          <p:nvSpPr>
            <p:cNvPr id="2084" name="Google Shape;2084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85" name="Google Shape;2085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2086" name="Google Shape;2086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7" name="Google Shape;2087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88" name="Google Shape;2088;p2"/>
          <p:cNvGrpSpPr/>
          <p:nvPr/>
        </p:nvGrpSpPr>
        <p:grpSpPr>
          <a:xfrm>
            <a:off x="8971180" y="5093114"/>
            <a:ext cx="232250" cy="231525"/>
            <a:chOff x="7443300" y="2363988"/>
            <a:chExt cx="232250" cy="231525"/>
          </a:xfrm>
        </p:grpSpPr>
        <p:sp>
          <p:nvSpPr>
            <p:cNvPr id="2089" name="Google Shape;2089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90" name="Google Shape;2090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2091" name="Google Shape;2091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2" name="Google Shape;2092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93" name="Google Shape;2093;p2"/>
          <p:cNvGrpSpPr/>
          <p:nvPr/>
        </p:nvGrpSpPr>
        <p:grpSpPr>
          <a:xfrm>
            <a:off x="8738930" y="5093114"/>
            <a:ext cx="232250" cy="231525"/>
            <a:chOff x="7443300" y="2363988"/>
            <a:chExt cx="232250" cy="231525"/>
          </a:xfrm>
        </p:grpSpPr>
        <p:sp>
          <p:nvSpPr>
            <p:cNvPr id="2094" name="Google Shape;2094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95" name="Google Shape;2095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2096" name="Google Shape;2096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7" name="Google Shape;2097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98" name="Google Shape;2098;p2"/>
          <p:cNvGrpSpPr/>
          <p:nvPr/>
        </p:nvGrpSpPr>
        <p:grpSpPr>
          <a:xfrm>
            <a:off x="8507043" y="5093114"/>
            <a:ext cx="232250" cy="231525"/>
            <a:chOff x="7443300" y="2363988"/>
            <a:chExt cx="232250" cy="231525"/>
          </a:xfrm>
        </p:grpSpPr>
        <p:sp>
          <p:nvSpPr>
            <p:cNvPr id="2099" name="Google Shape;2099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00" name="Google Shape;2100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2101" name="Google Shape;2101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2" name="Google Shape;2102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03" name="Google Shape;2103;p2"/>
          <p:cNvGrpSpPr/>
          <p:nvPr/>
        </p:nvGrpSpPr>
        <p:grpSpPr>
          <a:xfrm>
            <a:off x="8275155" y="5093114"/>
            <a:ext cx="232250" cy="231525"/>
            <a:chOff x="7443300" y="2363988"/>
            <a:chExt cx="232250" cy="231525"/>
          </a:xfrm>
        </p:grpSpPr>
        <p:sp>
          <p:nvSpPr>
            <p:cNvPr id="2104" name="Google Shape;2104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05" name="Google Shape;2105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2106" name="Google Shape;2106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7" name="Google Shape;2107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08" name="Google Shape;2108;p2"/>
          <p:cNvGrpSpPr/>
          <p:nvPr/>
        </p:nvGrpSpPr>
        <p:grpSpPr>
          <a:xfrm>
            <a:off x="8043268" y="5093114"/>
            <a:ext cx="232250" cy="231525"/>
            <a:chOff x="7443300" y="2363988"/>
            <a:chExt cx="232250" cy="231525"/>
          </a:xfrm>
        </p:grpSpPr>
        <p:sp>
          <p:nvSpPr>
            <p:cNvPr id="2109" name="Google Shape;2109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10" name="Google Shape;2110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2111" name="Google Shape;2111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2" name="Google Shape;2112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13" name="Google Shape;2113;p2"/>
          <p:cNvGrpSpPr/>
          <p:nvPr/>
        </p:nvGrpSpPr>
        <p:grpSpPr>
          <a:xfrm>
            <a:off x="8275883" y="-372"/>
            <a:ext cx="231525" cy="232250"/>
            <a:chOff x="8351975" y="1405275"/>
            <a:chExt cx="231525" cy="232250"/>
          </a:xfrm>
        </p:grpSpPr>
        <p:sp>
          <p:nvSpPr>
            <p:cNvPr id="2114" name="Google Shape;2114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15" name="Google Shape;2115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116" name="Google Shape;2116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7" name="Google Shape;2117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18" name="Google Shape;2118;p2"/>
          <p:cNvGrpSpPr/>
          <p:nvPr/>
        </p:nvGrpSpPr>
        <p:grpSpPr>
          <a:xfrm>
            <a:off x="8507408" y="-372"/>
            <a:ext cx="231525" cy="232250"/>
            <a:chOff x="8351975" y="1405275"/>
            <a:chExt cx="231525" cy="232250"/>
          </a:xfrm>
        </p:grpSpPr>
        <p:sp>
          <p:nvSpPr>
            <p:cNvPr id="2119" name="Google Shape;2119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20" name="Google Shape;2120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121" name="Google Shape;2121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2" name="Google Shape;2122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23" name="Google Shape;2123;p2"/>
          <p:cNvGrpSpPr/>
          <p:nvPr/>
        </p:nvGrpSpPr>
        <p:grpSpPr>
          <a:xfrm>
            <a:off x="8738933" y="-372"/>
            <a:ext cx="231525" cy="232250"/>
            <a:chOff x="8351975" y="1405275"/>
            <a:chExt cx="231525" cy="232250"/>
          </a:xfrm>
        </p:grpSpPr>
        <p:sp>
          <p:nvSpPr>
            <p:cNvPr id="2124" name="Google Shape;2124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25" name="Google Shape;2125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126" name="Google Shape;2126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7" name="Google Shape;2127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28" name="Google Shape;2128;p2"/>
          <p:cNvGrpSpPr/>
          <p:nvPr/>
        </p:nvGrpSpPr>
        <p:grpSpPr>
          <a:xfrm>
            <a:off x="8970458" y="-372"/>
            <a:ext cx="231525" cy="232250"/>
            <a:chOff x="8351975" y="1405275"/>
            <a:chExt cx="231525" cy="232250"/>
          </a:xfrm>
        </p:grpSpPr>
        <p:sp>
          <p:nvSpPr>
            <p:cNvPr id="2129" name="Google Shape;2129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0" name="Google Shape;2130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131" name="Google Shape;2131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2" name="Google Shape;2132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33" name="Google Shape;2133;p2"/>
          <p:cNvGrpSpPr/>
          <p:nvPr/>
        </p:nvGrpSpPr>
        <p:grpSpPr>
          <a:xfrm>
            <a:off x="9201983" y="-372"/>
            <a:ext cx="231525" cy="232250"/>
            <a:chOff x="8351975" y="1405275"/>
            <a:chExt cx="231525" cy="232250"/>
          </a:xfrm>
        </p:grpSpPr>
        <p:sp>
          <p:nvSpPr>
            <p:cNvPr id="2134" name="Google Shape;2134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5" name="Google Shape;2135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136" name="Google Shape;2136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7" name="Google Shape;2137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38" name="Google Shape;2138;p2"/>
          <p:cNvGrpSpPr/>
          <p:nvPr/>
        </p:nvGrpSpPr>
        <p:grpSpPr>
          <a:xfrm>
            <a:off x="8275883" y="231128"/>
            <a:ext cx="231525" cy="232250"/>
            <a:chOff x="8351975" y="1405275"/>
            <a:chExt cx="231525" cy="232250"/>
          </a:xfrm>
        </p:grpSpPr>
        <p:sp>
          <p:nvSpPr>
            <p:cNvPr id="2139" name="Google Shape;2139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0" name="Google Shape;2140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141" name="Google Shape;2141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2" name="Google Shape;2142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43" name="Google Shape;2143;p2"/>
          <p:cNvGrpSpPr/>
          <p:nvPr/>
        </p:nvGrpSpPr>
        <p:grpSpPr>
          <a:xfrm>
            <a:off x="8507408" y="231128"/>
            <a:ext cx="231525" cy="232250"/>
            <a:chOff x="8351975" y="1405275"/>
            <a:chExt cx="231525" cy="232250"/>
          </a:xfrm>
        </p:grpSpPr>
        <p:sp>
          <p:nvSpPr>
            <p:cNvPr id="2144" name="Google Shape;2144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5" name="Google Shape;2145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146" name="Google Shape;2146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7" name="Google Shape;2147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48" name="Google Shape;2148;p2"/>
          <p:cNvGrpSpPr/>
          <p:nvPr/>
        </p:nvGrpSpPr>
        <p:grpSpPr>
          <a:xfrm>
            <a:off x="8738933" y="231128"/>
            <a:ext cx="231525" cy="232250"/>
            <a:chOff x="8351975" y="1405275"/>
            <a:chExt cx="231525" cy="232250"/>
          </a:xfrm>
        </p:grpSpPr>
        <p:sp>
          <p:nvSpPr>
            <p:cNvPr id="2149" name="Google Shape;2149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50" name="Google Shape;2150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151" name="Google Shape;2151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2" name="Google Shape;2152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53" name="Google Shape;2153;p2"/>
          <p:cNvGrpSpPr/>
          <p:nvPr/>
        </p:nvGrpSpPr>
        <p:grpSpPr>
          <a:xfrm>
            <a:off x="8970458" y="231128"/>
            <a:ext cx="231525" cy="232250"/>
            <a:chOff x="8351975" y="1405275"/>
            <a:chExt cx="231525" cy="232250"/>
          </a:xfrm>
        </p:grpSpPr>
        <p:sp>
          <p:nvSpPr>
            <p:cNvPr id="2154" name="Google Shape;2154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55" name="Google Shape;2155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156" name="Google Shape;2156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7" name="Google Shape;2157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58" name="Google Shape;2158;p2"/>
          <p:cNvGrpSpPr/>
          <p:nvPr/>
        </p:nvGrpSpPr>
        <p:grpSpPr>
          <a:xfrm>
            <a:off x="9201983" y="231128"/>
            <a:ext cx="231525" cy="232250"/>
            <a:chOff x="8351975" y="1405275"/>
            <a:chExt cx="231525" cy="232250"/>
          </a:xfrm>
        </p:grpSpPr>
        <p:sp>
          <p:nvSpPr>
            <p:cNvPr id="2159" name="Google Shape;2159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60" name="Google Shape;2160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161" name="Google Shape;2161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63" name="Google Shape;2163;p2"/>
          <p:cNvGrpSpPr/>
          <p:nvPr/>
        </p:nvGrpSpPr>
        <p:grpSpPr>
          <a:xfrm>
            <a:off x="8275883" y="462628"/>
            <a:ext cx="231525" cy="232250"/>
            <a:chOff x="8351975" y="1405275"/>
            <a:chExt cx="231525" cy="232250"/>
          </a:xfrm>
        </p:grpSpPr>
        <p:sp>
          <p:nvSpPr>
            <p:cNvPr id="2164" name="Google Shape;2164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65" name="Google Shape;2165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166" name="Google Shape;2166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7" name="Google Shape;2167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68" name="Google Shape;2168;p2"/>
          <p:cNvGrpSpPr/>
          <p:nvPr/>
        </p:nvGrpSpPr>
        <p:grpSpPr>
          <a:xfrm>
            <a:off x="8507408" y="462628"/>
            <a:ext cx="231525" cy="232250"/>
            <a:chOff x="8351975" y="1405275"/>
            <a:chExt cx="231525" cy="232250"/>
          </a:xfrm>
        </p:grpSpPr>
        <p:sp>
          <p:nvSpPr>
            <p:cNvPr id="2169" name="Google Shape;2169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70" name="Google Shape;2170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171" name="Google Shape;2171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2" name="Google Shape;2172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73" name="Google Shape;2173;p2"/>
          <p:cNvGrpSpPr/>
          <p:nvPr/>
        </p:nvGrpSpPr>
        <p:grpSpPr>
          <a:xfrm>
            <a:off x="8738933" y="462628"/>
            <a:ext cx="231525" cy="232250"/>
            <a:chOff x="8351975" y="1405275"/>
            <a:chExt cx="231525" cy="232250"/>
          </a:xfrm>
        </p:grpSpPr>
        <p:sp>
          <p:nvSpPr>
            <p:cNvPr id="2174" name="Google Shape;2174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75" name="Google Shape;2175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176" name="Google Shape;2176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7" name="Google Shape;2177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78" name="Google Shape;2178;p2"/>
          <p:cNvGrpSpPr/>
          <p:nvPr/>
        </p:nvGrpSpPr>
        <p:grpSpPr>
          <a:xfrm>
            <a:off x="8970458" y="462628"/>
            <a:ext cx="231525" cy="232250"/>
            <a:chOff x="8351975" y="1405275"/>
            <a:chExt cx="231525" cy="232250"/>
          </a:xfrm>
        </p:grpSpPr>
        <p:sp>
          <p:nvSpPr>
            <p:cNvPr id="2179" name="Google Shape;2179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80" name="Google Shape;2180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181" name="Google Shape;2181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2" name="Google Shape;2182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83" name="Google Shape;2183;p2"/>
          <p:cNvGrpSpPr/>
          <p:nvPr/>
        </p:nvGrpSpPr>
        <p:grpSpPr>
          <a:xfrm>
            <a:off x="9201983" y="462628"/>
            <a:ext cx="231525" cy="232250"/>
            <a:chOff x="8351975" y="1405275"/>
            <a:chExt cx="231525" cy="232250"/>
          </a:xfrm>
        </p:grpSpPr>
        <p:sp>
          <p:nvSpPr>
            <p:cNvPr id="2184" name="Google Shape;2184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85" name="Google Shape;2185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186" name="Google Shape;2186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7" name="Google Shape;2187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88" name="Google Shape;2188;p2"/>
          <p:cNvGrpSpPr/>
          <p:nvPr/>
        </p:nvGrpSpPr>
        <p:grpSpPr>
          <a:xfrm>
            <a:off x="8738933" y="694128"/>
            <a:ext cx="231525" cy="232250"/>
            <a:chOff x="8351975" y="1405275"/>
            <a:chExt cx="231525" cy="232250"/>
          </a:xfrm>
        </p:grpSpPr>
        <p:sp>
          <p:nvSpPr>
            <p:cNvPr id="2189" name="Google Shape;2189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90" name="Google Shape;2190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191" name="Google Shape;2191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2" name="Google Shape;2192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93" name="Google Shape;2193;p2"/>
          <p:cNvGrpSpPr/>
          <p:nvPr/>
        </p:nvGrpSpPr>
        <p:grpSpPr>
          <a:xfrm>
            <a:off x="8970458" y="694128"/>
            <a:ext cx="231525" cy="232250"/>
            <a:chOff x="8351975" y="1405275"/>
            <a:chExt cx="231525" cy="232250"/>
          </a:xfrm>
        </p:grpSpPr>
        <p:sp>
          <p:nvSpPr>
            <p:cNvPr id="2194" name="Google Shape;2194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95" name="Google Shape;2195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196" name="Google Shape;2196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7" name="Google Shape;2197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98" name="Google Shape;2198;p2"/>
          <p:cNvGrpSpPr/>
          <p:nvPr/>
        </p:nvGrpSpPr>
        <p:grpSpPr>
          <a:xfrm>
            <a:off x="9201983" y="694128"/>
            <a:ext cx="231525" cy="232250"/>
            <a:chOff x="8351975" y="1405275"/>
            <a:chExt cx="231525" cy="232250"/>
          </a:xfrm>
        </p:grpSpPr>
        <p:sp>
          <p:nvSpPr>
            <p:cNvPr id="2199" name="Google Shape;2199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00" name="Google Shape;2200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201" name="Google Shape;2201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2" name="Google Shape;2202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03" name="Google Shape;2203;p2"/>
          <p:cNvGrpSpPr/>
          <p:nvPr/>
        </p:nvGrpSpPr>
        <p:grpSpPr>
          <a:xfrm>
            <a:off x="8738933" y="925628"/>
            <a:ext cx="231525" cy="232250"/>
            <a:chOff x="8351975" y="1405275"/>
            <a:chExt cx="231525" cy="232250"/>
          </a:xfrm>
        </p:grpSpPr>
        <p:sp>
          <p:nvSpPr>
            <p:cNvPr id="2204" name="Google Shape;2204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05" name="Google Shape;2205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206" name="Google Shape;2206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7" name="Google Shape;2207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08" name="Google Shape;2208;p2"/>
          <p:cNvGrpSpPr/>
          <p:nvPr/>
        </p:nvGrpSpPr>
        <p:grpSpPr>
          <a:xfrm>
            <a:off x="8970458" y="925628"/>
            <a:ext cx="231525" cy="232250"/>
            <a:chOff x="8351975" y="1405275"/>
            <a:chExt cx="231525" cy="232250"/>
          </a:xfrm>
        </p:grpSpPr>
        <p:sp>
          <p:nvSpPr>
            <p:cNvPr id="2209" name="Google Shape;2209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10" name="Google Shape;2210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211" name="Google Shape;2211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2" name="Google Shape;2212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13" name="Google Shape;2213;p2"/>
          <p:cNvGrpSpPr/>
          <p:nvPr/>
        </p:nvGrpSpPr>
        <p:grpSpPr>
          <a:xfrm>
            <a:off x="9201983" y="925628"/>
            <a:ext cx="231525" cy="232250"/>
            <a:chOff x="8351975" y="1405275"/>
            <a:chExt cx="231525" cy="232250"/>
          </a:xfrm>
        </p:grpSpPr>
        <p:sp>
          <p:nvSpPr>
            <p:cNvPr id="2214" name="Google Shape;2214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15" name="Google Shape;2215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216" name="Google Shape;2216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7" name="Google Shape;2217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18" name="Google Shape;2218;p2"/>
          <p:cNvGrpSpPr/>
          <p:nvPr/>
        </p:nvGrpSpPr>
        <p:grpSpPr>
          <a:xfrm>
            <a:off x="8738933" y="1157128"/>
            <a:ext cx="231525" cy="232250"/>
            <a:chOff x="8351975" y="1405275"/>
            <a:chExt cx="231525" cy="232250"/>
          </a:xfrm>
        </p:grpSpPr>
        <p:sp>
          <p:nvSpPr>
            <p:cNvPr id="2219" name="Google Shape;2219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20" name="Google Shape;2220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221" name="Google Shape;2221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2" name="Google Shape;2222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23" name="Google Shape;2223;p2"/>
          <p:cNvGrpSpPr/>
          <p:nvPr/>
        </p:nvGrpSpPr>
        <p:grpSpPr>
          <a:xfrm>
            <a:off x="8970458" y="1157128"/>
            <a:ext cx="231525" cy="232250"/>
            <a:chOff x="8351975" y="1405275"/>
            <a:chExt cx="231525" cy="232250"/>
          </a:xfrm>
        </p:grpSpPr>
        <p:sp>
          <p:nvSpPr>
            <p:cNvPr id="2224" name="Google Shape;2224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25" name="Google Shape;2225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226" name="Google Shape;2226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7" name="Google Shape;2227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28" name="Google Shape;2228;p2"/>
          <p:cNvGrpSpPr/>
          <p:nvPr/>
        </p:nvGrpSpPr>
        <p:grpSpPr>
          <a:xfrm>
            <a:off x="9201983" y="1157128"/>
            <a:ext cx="231525" cy="232250"/>
            <a:chOff x="8351975" y="1405275"/>
            <a:chExt cx="231525" cy="232250"/>
          </a:xfrm>
        </p:grpSpPr>
        <p:sp>
          <p:nvSpPr>
            <p:cNvPr id="2229" name="Google Shape;2229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30" name="Google Shape;2230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231" name="Google Shape;2231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2" name="Google Shape;2232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5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3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6" name="Google Shape;3556;p5"/>
          <p:cNvGrpSpPr/>
          <p:nvPr/>
        </p:nvGrpSpPr>
        <p:grpSpPr>
          <a:xfrm>
            <a:off x="-58488" y="12"/>
            <a:ext cx="9261000" cy="5324500"/>
            <a:chOff x="12" y="12"/>
            <a:chExt cx="9261000" cy="5324500"/>
          </a:xfrm>
        </p:grpSpPr>
        <p:sp>
          <p:nvSpPr>
            <p:cNvPr id="3557" name="Google Shape;3557;p5"/>
            <p:cNvSpPr/>
            <p:nvPr/>
          </p:nvSpPr>
          <p:spPr>
            <a:xfrm>
              <a:off x="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5"/>
            <p:cNvSpPr/>
            <p:nvPr/>
          </p:nvSpPr>
          <p:spPr>
            <a:xfrm>
              <a:off x="2315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5"/>
            <p:cNvSpPr/>
            <p:nvPr/>
          </p:nvSpPr>
          <p:spPr>
            <a:xfrm>
              <a:off x="4630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5"/>
            <p:cNvSpPr/>
            <p:nvPr/>
          </p:nvSpPr>
          <p:spPr>
            <a:xfrm>
              <a:off x="6945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5"/>
            <p:cNvSpPr/>
            <p:nvPr/>
          </p:nvSpPr>
          <p:spPr>
            <a:xfrm>
              <a:off x="9261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2" name="Google Shape;3562;p5"/>
            <p:cNvSpPr/>
            <p:nvPr/>
          </p:nvSpPr>
          <p:spPr>
            <a:xfrm>
              <a:off x="11576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3" name="Google Shape;3563;p5"/>
            <p:cNvSpPr/>
            <p:nvPr/>
          </p:nvSpPr>
          <p:spPr>
            <a:xfrm>
              <a:off x="13891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5"/>
            <p:cNvSpPr/>
            <p:nvPr/>
          </p:nvSpPr>
          <p:spPr>
            <a:xfrm>
              <a:off x="16206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5" name="Google Shape;3565;p5"/>
            <p:cNvSpPr/>
            <p:nvPr/>
          </p:nvSpPr>
          <p:spPr>
            <a:xfrm>
              <a:off x="18522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6" name="Google Shape;3566;p5"/>
            <p:cNvSpPr/>
            <p:nvPr/>
          </p:nvSpPr>
          <p:spPr>
            <a:xfrm>
              <a:off x="20837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7" name="Google Shape;3567;p5"/>
            <p:cNvSpPr/>
            <p:nvPr/>
          </p:nvSpPr>
          <p:spPr>
            <a:xfrm>
              <a:off x="23152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8" name="Google Shape;3568;p5"/>
            <p:cNvSpPr/>
            <p:nvPr/>
          </p:nvSpPr>
          <p:spPr>
            <a:xfrm>
              <a:off x="25467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5"/>
            <p:cNvSpPr/>
            <p:nvPr/>
          </p:nvSpPr>
          <p:spPr>
            <a:xfrm>
              <a:off x="27783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0" name="Google Shape;3570;p5"/>
            <p:cNvSpPr/>
            <p:nvPr/>
          </p:nvSpPr>
          <p:spPr>
            <a:xfrm>
              <a:off x="30098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1" name="Google Shape;3571;p5"/>
            <p:cNvSpPr/>
            <p:nvPr/>
          </p:nvSpPr>
          <p:spPr>
            <a:xfrm>
              <a:off x="32413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2" name="Google Shape;3572;p5"/>
            <p:cNvSpPr/>
            <p:nvPr/>
          </p:nvSpPr>
          <p:spPr>
            <a:xfrm>
              <a:off x="34728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3" name="Google Shape;3573;p5"/>
            <p:cNvSpPr/>
            <p:nvPr/>
          </p:nvSpPr>
          <p:spPr>
            <a:xfrm>
              <a:off x="37044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4" name="Google Shape;3574;p5"/>
            <p:cNvSpPr/>
            <p:nvPr/>
          </p:nvSpPr>
          <p:spPr>
            <a:xfrm>
              <a:off x="39359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5" name="Google Shape;3575;p5"/>
            <p:cNvSpPr/>
            <p:nvPr/>
          </p:nvSpPr>
          <p:spPr>
            <a:xfrm>
              <a:off x="41674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6" name="Google Shape;3576;p5"/>
            <p:cNvSpPr/>
            <p:nvPr/>
          </p:nvSpPr>
          <p:spPr>
            <a:xfrm>
              <a:off x="43989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7" name="Google Shape;3577;p5"/>
            <p:cNvSpPr/>
            <p:nvPr/>
          </p:nvSpPr>
          <p:spPr>
            <a:xfrm>
              <a:off x="46305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8" name="Google Shape;3578;p5"/>
            <p:cNvSpPr/>
            <p:nvPr/>
          </p:nvSpPr>
          <p:spPr>
            <a:xfrm>
              <a:off x="48620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9" name="Google Shape;3579;p5"/>
            <p:cNvSpPr/>
            <p:nvPr/>
          </p:nvSpPr>
          <p:spPr>
            <a:xfrm>
              <a:off x="50935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0" name="Google Shape;3580;p5"/>
            <p:cNvSpPr/>
            <p:nvPr/>
          </p:nvSpPr>
          <p:spPr>
            <a:xfrm>
              <a:off x="53250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1" name="Google Shape;3581;p5"/>
            <p:cNvSpPr/>
            <p:nvPr/>
          </p:nvSpPr>
          <p:spPr>
            <a:xfrm>
              <a:off x="55566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2" name="Google Shape;3582;p5"/>
            <p:cNvSpPr/>
            <p:nvPr/>
          </p:nvSpPr>
          <p:spPr>
            <a:xfrm>
              <a:off x="57881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5"/>
            <p:cNvSpPr/>
            <p:nvPr/>
          </p:nvSpPr>
          <p:spPr>
            <a:xfrm>
              <a:off x="60196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4" name="Google Shape;3584;p5"/>
            <p:cNvSpPr/>
            <p:nvPr/>
          </p:nvSpPr>
          <p:spPr>
            <a:xfrm>
              <a:off x="62511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5" name="Google Shape;3585;p5"/>
            <p:cNvSpPr/>
            <p:nvPr/>
          </p:nvSpPr>
          <p:spPr>
            <a:xfrm>
              <a:off x="64827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6" name="Google Shape;3586;p5"/>
            <p:cNvSpPr/>
            <p:nvPr/>
          </p:nvSpPr>
          <p:spPr>
            <a:xfrm>
              <a:off x="67142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7" name="Google Shape;3587;p5"/>
            <p:cNvSpPr/>
            <p:nvPr/>
          </p:nvSpPr>
          <p:spPr>
            <a:xfrm>
              <a:off x="69457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8" name="Google Shape;3588;p5"/>
            <p:cNvSpPr/>
            <p:nvPr/>
          </p:nvSpPr>
          <p:spPr>
            <a:xfrm>
              <a:off x="71772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9" name="Google Shape;3589;p5"/>
            <p:cNvSpPr/>
            <p:nvPr/>
          </p:nvSpPr>
          <p:spPr>
            <a:xfrm>
              <a:off x="74088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0" name="Google Shape;3590;p5"/>
            <p:cNvSpPr/>
            <p:nvPr/>
          </p:nvSpPr>
          <p:spPr>
            <a:xfrm>
              <a:off x="76403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1" name="Google Shape;3591;p5"/>
            <p:cNvSpPr/>
            <p:nvPr/>
          </p:nvSpPr>
          <p:spPr>
            <a:xfrm>
              <a:off x="78718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2" name="Google Shape;3592;p5"/>
            <p:cNvSpPr/>
            <p:nvPr/>
          </p:nvSpPr>
          <p:spPr>
            <a:xfrm>
              <a:off x="81033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3" name="Google Shape;3593;p5"/>
            <p:cNvSpPr/>
            <p:nvPr/>
          </p:nvSpPr>
          <p:spPr>
            <a:xfrm>
              <a:off x="83349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4" name="Google Shape;3594;p5"/>
            <p:cNvSpPr/>
            <p:nvPr/>
          </p:nvSpPr>
          <p:spPr>
            <a:xfrm>
              <a:off x="85664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5" name="Google Shape;3595;p5"/>
            <p:cNvSpPr/>
            <p:nvPr/>
          </p:nvSpPr>
          <p:spPr>
            <a:xfrm>
              <a:off x="87979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6" name="Google Shape;3596;p5"/>
            <p:cNvSpPr/>
            <p:nvPr/>
          </p:nvSpPr>
          <p:spPr>
            <a:xfrm>
              <a:off x="90294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7" name="Google Shape;3597;p5"/>
            <p:cNvSpPr/>
            <p:nvPr/>
          </p:nvSpPr>
          <p:spPr>
            <a:xfrm>
              <a:off x="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8" name="Google Shape;3598;p5"/>
            <p:cNvSpPr/>
            <p:nvPr/>
          </p:nvSpPr>
          <p:spPr>
            <a:xfrm>
              <a:off x="2315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9" name="Google Shape;3599;p5"/>
            <p:cNvSpPr/>
            <p:nvPr/>
          </p:nvSpPr>
          <p:spPr>
            <a:xfrm>
              <a:off x="4630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0" name="Google Shape;3600;p5"/>
            <p:cNvSpPr/>
            <p:nvPr/>
          </p:nvSpPr>
          <p:spPr>
            <a:xfrm>
              <a:off x="6945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1" name="Google Shape;3601;p5"/>
            <p:cNvSpPr/>
            <p:nvPr/>
          </p:nvSpPr>
          <p:spPr>
            <a:xfrm>
              <a:off x="9261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2" name="Google Shape;3602;p5"/>
            <p:cNvSpPr/>
            <p:nvPr/>
          </p:nvSpPr>
          <p:spPr>
            <a:xfrm>
              <a:off x="11576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3" name="Google Shape;3603;p5"/>
            <p:cNvSpPr/>
            <p:nvPr/>
          </p:nvSpPr>
          <p:spPr>
            <a:xfrm>
              <a:off x="13891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4" name="Google Shape;3604;p5"/>
            <p:cNvSpPr/>
            <p:nvPr/>
          </p:nvSpPr>
          <p:spPr>
            <a:xfrm>
              <a:off x="16206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5" name="Google Shape;3605;p5"/>
            <p:cNvSpPr/>
            <p:nvPr/>
          </p:nvSpPr>
          <p:spPr>
            <a:xfrm>
              <a:off x="18522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6" name="Google Shape;3606;p5"/>
            <p:cNvSpPr/>
            <p:nvPr/>
          </p:nvSpPr>
          <p:spPr>
            <a:xfrm>
              <a:off x="20837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7" name="Google Shape;3607;p5"/>
            <p:cNvSpPr/>
            <p:nvPr/>
          </p:nvSpPr>
          <p:spPr>
            <a:xfrm>
              <a:off x="23152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8" name="Google Shape;3608;p5"/>
            <p:cNvSpPr/>
            <p:nvPr/>
          </p:nvSpPr>
          <p:spPr>
            <a:xfrm>
              <a:off x="25467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9" name="Google Shape;3609;p5"/>
            <p:cNvSpPr/>
            <p:nvPr/>
          </p:nvSpPr>
          <p:spPr>
            <a:xfrm>
              <a:off x="27783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0" name="Google Shape;3610;p5"/>
            <p:cNvSpPr/>
            <p:nvPr/>
          </p:nvSpPr>
          <p:spPr>
            <a:xfrm>
              <a:off x="30098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1" name="Google Shape;3611;p5"/>
            <p:cNvSpPr/>
            <p:nvPr/>
          </p:nvSpPr>
          <p:spPr>
            <a:xfrm>
              <a:off x="32413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2" name="Google Shape;3612;p5"/>
            <p:cNvSpPr/>
            <p:nvPr/>
          </p:nvSpPr>
          <p:spPr>
            <a:xfrm>
              <a:off x="34728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3" name="Google Shape;3613;p5"/>
            <p:cNvSpPr/>
            <p:nvPr/>
          </p:nvSpPr>
          <p:spPr>
            <a:xfrm>
              <a:off x="37044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4" name="Google Shape;3614;p5"/>
            <p:cNvSpPr/>
            <p:nvPr/>
          </p:nvSpPr>
          <p:spPr>
            <a:xfrm>
              <a:off x="39359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5" name="Google Shape;3615;p5"/>
            <p:cNvSpPr/>
            <p:nvPr/>
          </p:nvSpPr>
          <p:spPr>
            <a:xfrm>
              <a:off x="41674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6" name="Google Shape;3616;p5"/>
            <p:cNvSpPr/>
            <p:nvPr/>
          </p:nvSpPr>
          <p:spPr>
            <a:xfrm>
              <a:off x="43989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7" name="Google Shape;3617;p5"/>
            <p:cNvSpPr/>
            <p:nvPr/>
          </p:nvSpPr>
          <p:spPr>
            <a:xfrm>
              <a:off x="46305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8" name="Google Shape;3618;p5"/>
            <p:cNvSpPr/>
            <p:nvPr/>
          </p:nvSpPr>
          <p:spPr>
            <a:xfrm>
              <a:off x="48620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9" name="Google Shape;3619;p5"/>
            <p:cNvSpPr/>
            <p:nvPr/>
          </p:nvSpPr>
          <p:spPr>
            <a:xfrm>
              <a:off x="50935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0" name="Google Shape;3620;p5"/>
            <p:cNvSpPr/>
            <p:nvPr/>
          </p:nvSpPr>
          <p:spPr>
            <a:xfrm>
              <a:off x="53250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1" name="Google Shape;3621;p5"/>
            <p:cNvSpPr/>
            <p:nvPr/>
          </p:nvSpPr>
          <p:spPr>
            <a:xfrm>
              <a:off x="55566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2" name="Google Shape;3622;p5"/>
            <p:cNvSpPr/>
            <p:nvPr/>
          </p:nvSpPr>
          <p:spPr>
            <a:xfrm>
              <a:off x="57881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5"/>
            <p:cNvSpPr/>
            <p:nvPr/>
          </p:nvSpPr>
          <p:spPr>
            <a:xfrm>
              <a:off x="60196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5"/>
            <p:cNvSpPr/>
            <p:nvPr/>
          </p:nvSpPr>
          <p:spPr>
            <a:xfrm>
              <a:off x="62511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5"/>
            <p:cNvSpPr/>
            <p:nvPr/>
          </p:nvSpPr>
          <p:spPr>
            <a:xfrm>
              <a:off x="64827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5"/>
            <p:cNvSpPr/>
            <p:nvPr/>
          </p:nvSpPr>
          <p:spPr>
            <a:xfrm>
              <a:off x="67142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5"/>
            <p:cNvSpPr/>
            <p:nvPr/>
          </p:nvSpPr>
          <p:spPr>
            <a:xfrm>
              <a:off x="69457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5"/>
            <p:cNvSpPr/>
            <p:nvPr/>
          </p:nvSpPr>
          <p:spPr>
            <a:xfrm>
              <a:off x="71772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9" name="Google Shape;3629;p5"/>
            <p:cNvSpPr/>
            <p:nvPr/>
          </p:nvSpPr>
          <p:spPr>
            <a:xfrm>
              <a:off x="74088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5"/>
            <p:cNvSpPr/>
            <p:nvPr/>
          </p:nvSpPr>
          <p:spPr>
            <a:xfrm>
              <a:off x="76403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5"/>
            <p:cNvSpPr/>
            <p:nvPr/>
          </p:nvSpPr>
          <p:spPr>
            <a:xfrm>
              <a:off x="78718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5"/>
            <p:cNvSpPr/>
            <p:nvPr/>
          </p:nvSpPr>
          <p:spPr>
            <a:xfrm>
              <a:off x="81033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5"/>
            <p:cNvSpPr/>
            <p:nvPr/>
          </p:nvSpPr>
          <p:spPr>
            <a:xfrm>
              <a:off x="83349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5"/>
            <p:cNvSpPr/>
            <p:nvPr/>
          </p:nvSpPr>
          <p:spPr>
            <a:xfrm>
              <a:off x="85664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5"/>
            <p:cNvSpPr/>
            <p:nvPr/>
          </p:nvSpPr>
          <p:spPr>
            <a:xfrm>
              <a:off x="87979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5"/>
            <p:cNvSpPr/>
            <p:nvPr/>
          </p:nvSpPr>
          <p:spPr>
            <a:xfrm>
              <a:off x="90294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5"/>
            <p:cNvSpPr/>
            <p:nvPr/>
          </p:nvSpPr>
          <p:spPr>
            <a:xfrm>
              <a:off x="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5"/>
            <p:cNvSpPr/>
            <p:nvPr/>
          </p:nvSpPr>
          <p:spPr>
            <a:xfrm>
              <a:off x="2315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p5"/>
            <p:cNvSpPr/>
            <p:nvPr/>
          </p:nvSpPr>
          <p:spPr>
            <a:xfrm>
              <a:off x="4630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5"/>
            <p:cNvSpPr/>
            <p:nvPr/>
          </p:nvSpPr>
          <p:spPr>
            <a:xfrm>
              <a:off x="6945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5"/>
            <p:cNvSpPr/>
            <p:nvPr/>
          </p:nvSpPr>
          <p:spPr>
            <a:xfrm>
              <a:off x="9261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5"/>
            <p:cNvSpPr/>
            <p:nvPr/>
          </p:nvSpPr>
          <p:spPr>
            <a:xfrm>
              <a:off x="11576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p5"/>
            <p:cNvSpPr/>
            <p:nvPr/>
          </p:nvSpPr>
          <p:spPr>
            <a:xfrm>
              <a:off x="13891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p5"/>
            <p:cNvSpPr/>
            <p:nvPr/>
          </p:nvSpPr>
          <p:spPr>
            <a:xfrm>
              <a:off x="16206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5"/>
            <p:cNvSpPr/>
            <p:nvPr/>
          </p:nvSpPr>
          <p:spPr>
            <a:xfrm>
              <a:off x="18522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p5"/>
            <p:cNvSpPr/>
            <p:nvPr/>
          </p:nvSpPr>
          <p:spPr>
            <a:xfrm>
              <a:off x="20837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5"/>
            <p:cNvSpPr/>
            <p:nvPr/>
          </p:nvSpPr>
          <p:spPr>
            <a:xfrm>
              <a:off x="23152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5"/>
            <p:cNvSpPr/>
            <p:nvPr/>
          </p:nvSpPr>
          <p:spPr>
            <a:xfrm>
              <a:off x="25467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p5"/>
            <p:cNvSpPr/>
            <p:nvPr/>
          </p:nvSpPr>
          <p:spPr>
            <a:xfrm>
              <a:off x="27783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5"/>
            <p:cNvSpPr/>
            <p:nvPr/>
          </p:nvSpPr>
          <p:spPr>
            <a:xfrm>
              <a:off x="30098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1" name="Google Shape;3651;p5"/>
            <p:cNvSpPr/>
            <p:nvPr/>
          </p:nvSpPr>
          <p:spPr>
            <a:xfrm>
              <a:off x="32413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2" name="Google Shape;3652;p5"/>
            <p:cNvSpPr/>
            <p:nvPr/>
          </p:nvSpPr>
          <p:spPr>
            <a:xfrm>
              <a:off x="34728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p5"/>
            <p:cNvSpPr/>
            <p:nvPr/>
          </p:nvSpPr>
          <p:spPr>
            <a:xfrm>
              <a:off x="37044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p5"/>
            <p:cNvSpPr/>
            <p:nvPr/>
          </p:nvSpPr>
          <p:spPr>
            <a:xfrm>
              <a:off x="39359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p5"/>
            <p:cNvSpPr/>
            <p:nvPr/>
          </p:nvSpPr>
          <p:spPr>
            <a:xfrm>
              <a:off x="41674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p5"/>
            <p:cNvSpPr/>
            <p:nvPr/>
          </p:nvSpPr>
          <p:spPr>
            <a:xfrm>
              <a:off x="43989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p5"/>
            <p:cNvSpPr/>
            <p:nvPr/>
          </p:nvSpPr>
          <p:spPr>
            <a:xfrm>
              <a:off x="46305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p5"/>
            <p:cNvSpPr/>
            <p:nvPr/>
          </p:nvSpPr>
          <p:spPr>
            <a:xfrm>
              <a:off x="48620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9" name="Google Shape;3659;p5"/>
            <p:cNvSpPr/>
            <p:nvPr/>
          </p:nvSpPr>
          <p:spPr>
            <a:xfrm>
              <a:off x="50935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0" name="Google Shape;3660;p5"/>
            <p:cNvSpPr/>
            <p:nvPr/>
          </p:nvSpPr>
          <p:spPr>
            <a:xfrm>
              <a:off x="53250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1" name="Google Shape;3661;p5"/>
            <p:cNvSpPr/>
            <p:nvPr/>
          </p:nvSpPr>
          <p:spPr>
            <a:xfrm>
              <a:off x="55566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2" name="Google Shape;3662;p5"/>
            <p:cNvSpPr/>
            <p:nvPr/>
          </p:nvSpPr>
          <p:spPr>
            <a:xfrm>
              <a:off x="57881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3" name="Google Shape;3663;p5"/>
            <p:cNvSpPr/>
            <p:nvPr/>
          </p:nvSpPr>
          <p:spPr>
            <a:xfrm>
              <a:off x="60196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4" name="Google Shape;3664;p5"/>
            <p:cNvSpPr/>
            <p:nvPr/>
          </p:nvSpPr>
          <p:spPr>
            <a:xfrm>
              <a:off x="62511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p5"/>
            <p:cNvSpPr/>
            <p:nvPr/>
          </p:nvSpPr>
          <p:spPr>
            <a:xfrm>
              <a:off x="64827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p5"/>
            <p:cNvSpPr/>
            <p:nvPr/>
          </p:nvSpPr>
          <p:spPr>
            <a:xfrm>
              <a:off x="67142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p5"/>
            <p:cNvSpPr/>
            <p:nvPr/>
          </p:nvSpPr>
          <p:spPr>
            <a:xfrm>
              <a:off x="69457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5"/>
            <p:cNvSpPr/>
            <p:nvPr/>
          </p:nvSpPr>
          <p:spPr>
            <a:xfrm>
              <a:off x="71772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p5"/>
            <p:cNvSpPr/>
            <p:nvPr/>
          </p:nvSpPr>
          <p:spPr>
            <a:xfrm>
              <a:off x="74088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0" name="Google Shape;3670;p5"/>
            <p:cNvSpPr/>
            <p:nvPr/>
          </p:nvSpPr>
          <p:spPr>
            <a:xfrm>
              <a:off x="76403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1" name="Google Shape;3671;p5"/>
            <p:cNvSpPr/>
            <p:nvPr/>
          </p:nvSpPr>
          <p:spPr>
            <a:xfrm>
              <a:off x="78718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2" name="Google Shape;3672;p5"/>
            <p:cNvSpPr/>
            <p:nvPr/>
          </p:nvSpPr>
          <p:spPr>
            <a:xfrm>
              <a:off x="81033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3" name="Google Shape;3673;p5"/>
            <p:cNvSpPr/>
            <p:nvPr/>
          </p:nvSpPr>
          <p:spPr>
            <a:xfrm>
              <a:off x="83349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4" name="Google Shape;3674;p5"/>
            <p:cNvSpPr/>
            <p:nvPr/>
          </p:nvSpPr>
          <p:spPr>
            <a:xfrm>
              <a:off x="85664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5" name="Google Shape;3675;p5"/>
            <p:cNvSpPr/>
            <p:nvPr/>
          </p:nvSpPr>
          <p:spPr>
            <a:xfrm>
              <a:off x="87979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6" name="Google Shape;3676;p5"/>
            <p:cNvSpPr/>
            <p:nvPr/>
          </p:nvSpPr>
          <p:spPr>
            <a:xfrm>
              <a:off x="90294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p5"/>
            <p:cNvSpPr/>
            <p:nvPr/>
          </p:nvSpPr>
          <p:spPr>
            <a:xfrm>
              <a:off x="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8" name="Google Shape;3678;p5"/>
            <p:cNvSpPr/>
            <p:nvPr/>
          </p:nvSpPr>
          <p:spPr>
            <a:xfrm>
              <a:off x="2315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9" name="Google Shape;3679;p5"/>
            <p:cNvSpPr/>
            <p:nvPr/>
          </p:nvSpPr>
          <p:spPr>
            <a:xfrm>
              <a:off x="4630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0" name="Google Shape;3680;p5"/>
            <p:cNvSpPr/>
            <p:nvPr/>
          </p:nvSpPr>
          <p:spPr>
            <a:xfrm>
              <a:off x="6945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1" name="Google Shape;3681;p5"/>
            <p:cNvSpPr/>
            <p:nvPr/>
          </p:nvSpPr>
          <p:spPr>
            <a:xfrm>
              <a:off x="9261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2" name="Google Shape;3682;p5"/>
            <p:cNvSpPr/>
            <p:nvPr/>
          </p:nvSpPr>
          <p:spPr>
            <a:xfrm>
              <a:off x="11576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3" name="Google Shape;3683;p5"/>
            <p:cNvSpPr/>
            <p:nvPr/>
          </p:nvSpPr>
          <p:spPr>
            <a:xfrm>
              <a:off x="13891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4" name="Google Shape;3684;p5"/>
            <p:cNvSpPr/>
            <p:nvPr/>
          </p:nvSpPr>
          <p:spPr>
            <a:xfrm>
              <a:off x="16206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5" name="Google Shape;3685;p5"/>
            <p:cNvSpPr/>
            <p:nvPr/>
          </p:nvSpPr>
          <p:spPr>
            <a:xfrm>
              <a:off x="18522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6" name="Google Shape;3686;p5"/>
            <p:cNvSpPr/>
            <p:nvPr/>
          </p:nvSpPr>
          <p:spPr>
            <a:xfrm>
              <a:off x="20837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7" name="Google Shape;3687;p5"/>
            <p:cNvSpPr/>
            <p:nvPr/>
          </p:nvSpPr>
          <p:spPr>
            <a:xfrm>
              <a:off x="23152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8" name="Google Shape;3688;p5"/>
            <p:cNvSpPr/>
            <p:nvPr/>
          </p:nvSpPr>
          <p:spPr>
            <a:xfrm>
              <a:off x="25467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9" name="Google Shape;3689;p5"/>
            <p:cNvSpPr/>
            <p:nvPr/>
          </p:nvSpPr>
          <p:spPr>
            <a:xfrm>
              <a:off x="27783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0" name="Google Shape;3690;p5"/>
            <p:cNvSpPr/>
            <p:nvPr/>
          </p:nvSpPr>
          <p:spPr>
            <a:xfrm>
              <a:off x="30098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1" name="Google Shape;3691;p5"/>
            <p:cNvSpPr/>
            <p:nvPr/>
          </p:nvSpPr>
          <p:spPr>
            <a:xfrm>
              <a:off x="32413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2" name="Google Shape;3692;p5"/>
            <p:cNvSpPr/>
            <p:nvPr/>
          </p:nvSpPr>
          <p:spPr>
            <a:xfrm>
              <a:off x="34728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3" name="Google Shape;3693;p5"/>
            <p:cNvSpPr/>
            <p:nvPr/>
          </p:nvSpPr>
          <p:spPr>
            <a:xfrm>
              <a:off x="37044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4" name="Google Shape;3694;p5"/>
            <p:cNvSpPr/>
            <p:nvPr/>
          </p:nvSpPr>
          <p:spPr>
            <a:xfrm>
              <a:off x="39359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5" name="Google Shape;3695;p5"/>
            <p:cNvSpPr/>
            <p:nvPr/>
          </p:nvSpPr>
          <p:spPr>
            <a:xfrm>
              <a:off x="41674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6" name="Google Shape;3696;p5"/>
            <p:cNvSpPr/>
            <p:nvPr/>
          </p:nvSpPr>
          <p:spPr>
            <a:xfrm>
              <a:off x="43989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7" name="Google Shape;3697;p5"/>
            <p:cNvSpPr/>
            <p:nvPr/>
          </p:nvSpPr>
          <p:spPr>
            <a:xfrm>
              <a:off x="46305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8" name="Google Shape;3698;p5"/>
            <p:cNvSpPr/>
            <p:nvPr/>
          </p:nvSpPr>
          <p:spPr>
            <a:xfrm>
              <a:off x="48620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9" name="Google Shape;3699;p5"/>
            <p:cNvSpPr/>
            <p:nvPr/>
          </p:nvSpPr>
          <p:spPr>
            <a:xfrm>
              <a:off x="50935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0" name="Google Shape;3700;p5"/>
            <p:cNvSpPr/>
            <p:nvPr/>
          </p:nvSpPr>
          <p:spPr>
            <a:xfrm>
              <a:off x="53250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1" name="Google Shape;3701;p5"/>
            <p:cNvSpPr/>
            <p:nvPr/>
          </p:nvSpPr>
          <p:spPr>
            <a:xfrm>
              <a:off x="55566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2" name="Google Shape;3702;p5"/>
            <p:cNvSpPr/>
            <p:nvPr/>
          </p:nvSpPr>
          <p:spPr>
            <a:xfrm>
              <a:off x="57881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3" name="Google Shape;3703;p5"/>
            <p:cNvSpPr/>
            <p:nvPr/>
          </p:nvSpPr>
          <p:spPr>
            <a:xfrm>
              <a:off x="60196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4" name="Google Shape;3704;p5"/>
            <p:cNvSpPr/>
            <p:nvPr/>
          </p:nvSpPr>
          <p:spPr>
            <a:xfrm>
              <a:off x="62511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5" name="Google Shape;3705;p5"/>
            <p:cNvSpPr/>
            <p:nvPr/>
          </p:nvSpPr>
          <p:spPr>
            <a:xfrm>
              <a:off x="64827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6" name="Google Shape;3706;p5"/>
            <p:cNvSpPr/>
            <p:nvPr/>
          </p:nvSpPr>
          <p:spPr>
            <a:xfrm>
              <a:off x="67142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5"/>
            <p:cNvSpPr/>
            <p:nvPr/>
          </p:nvSpPr>
          <p:spPr>
            <a:xfrm>
              <a:off x="69457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5"/>
            <p:cNvSpPr/>
            <p:nvPr/>
          </p:nvSpPr>
          <p:spPr>
            <a:xfrm>
              <a:off x="71772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5"/>
            <p:cNvSpPr/>
            <p:nvPr/>
          </p:nvSpPr>
          <p:spPr>
            <a:xfrm>
              <a:off x="74088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5"/>
            <p:cNvSpPr/>
            <p:nvPr/>
          </p:nvSpPr>
          <p:spPr>
            <a:xfrm>
              <a:off x="76403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5"/>
            <p:cNvSpPr/>
            <p:nvPr/>
          </p:nvSpPr>
          <p:spPr>
            <a:xfrm>
              <a:off x="78718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5"/>
            <p:cNvSpPr/>
            <p:nvPr/>
          </p:nvSpPr>
          <p:spPr>
            <a:xfrm>
              <a:off x="81033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5"/>
            <p:cNvSpPr/>
            <p:nvPr/>
          </p:nvSpPr>
          <p:spPr>
            <a:xfrm>
              <a:off x="83349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5"/>
            <p:cNvSpPr/>
            <p:nvPr/>
          </p:nvSpPr>
          <p:spPr>
            <a:xfrm>
              <a:off x="85664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5"/>
            <p:cNvSpPr/>
            <p:nvPr/>
          </p:nvSpPr>
          <p:spPr>
            <a:xfrm>
              <a:off x="87979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5"/>
            <p:cNvSpPr/>
            <p:nvPr/>
          </p:nvSpPr>
          <p:spPr>
            <a:xfrm>
              <a:off x="90294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5"/>
            <p:cNvSpPr/>
            <p:nvPr/>
          </p:nvSpPr>
          <p:spPr>
            <a:xfrm>
              <a:off x="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5"/>
            <p:cNvSpPr/>
            <p:nvPr/>
          </p:nvSpPr>
          <p:spPr>
            <a:xfrm>
              <a:off x="2315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5"/>
            <p:cNvSpPr/>
            <p:nvPr/>
          </p:nvSpPr>
          <p:spPr>
            <a:xfrm>
              <a:off x="4630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5"/>
            <p:cNvSpPr/>
            <p:nvPr/>
          </p:nvSpPr>
          <p:spPr>
            <a:xfrm>
              <a:off x="6945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5"/>
            <p:cNvSpPr/>
            <p:nvPr/>
          </p:nvSpPr>
          <p:spPr>
            <a:xfrm>
              <a:off x="9261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5"/>
            <p:cNvSpPr/>
            <p:nvPr/>
          </p:nvSpPr>
          <p:spPr>
            <a:xfrm>
              <a:off x="11576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5"/>
            <p:cNvSpPr/>
            <p:nvPr/>
          </p:nvSpPr>
          <p:spPr>
            <a:xfrm>
              <a:off x="13891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5"/>
            <p:cNvSpPr/>
            <p:nvPr/>
          </p:nvSpPr>
          <p:spPr>
            <a:xfrm>
              <a:off x="16206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5" name="Google Shape;3725;p5"/>
            <p:cNvSpPr/>
            <p:nvPr/>
          </p:nvSpPr>
          <p:spPr>
            <a:xfrm>
              <a:off x="18522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6" name="Google Shape;3726;p5"/>
            <p:cNvSpPr/>
            <p:nvPr/>
          </p:nvSpPr>
          <p:spPr>
            <a:xfrm>
              <a:off x="20837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7" name="Google Shape;3727;p5"/>
            <p:cNvSpPr/>
            <p:nvPr/>
          </p:nvSpPr>
          <p:spPr>
            <a:xfrm>
              <a:off x="23152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8" name="Google Shape;3728;p5"/>
            <p:cNvSpPr/>
            <p:nvPr/>
          </p:nvSpPr>
          <p:spPr>
            <a:xfrm>
              <a:off x="25467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9" name="Google Shape;3729;p5"/>
            <p:cNvSpPr/>
            <p:nvPr/>
          </p:nvSpPr>
          <p:spPr>
            <a:xfrm>
              <a:off x="27783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0" name="Google Shape;3730;p5"/>
            <p:cNvSpPr/>
            <p:nvPr/>
          </p:nvSpPr>
          <p:spPr>
            <a:xfrm>
              <a:off x="30098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1" name="Google Shape;3731;p5"/>
            <p:cNvSpPr/>
            <p:nvPr/>
          </p:nvSpPr>
          <p:spPr>
            <a:xfrm>
              <a:off x="32413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2" name="Google Shape;3732;p5"/>
            <p:cNvSpPr/>
            <p:nvPr/>
          </p:nvSpPr>
          <p:spPr>
            <a:xfrm>
              <a:off x="34728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3" name="Google Shape;3733;p5"/>
            <p:cNvSpPr/>
            <p:nvPr/>
          </p:nvSpPr>
          <p:spPr>
            <a:xfrm>
              <a:off x="37044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4" name="Google Shape;3734;p5"/>
            <p:cNvSpPr/>
            <p:nvPr/>
          </p:nvSpPr>
          <p:spPr>
            <a:xfrm>
              <a:off x="39359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5" name="Google Shape;3735;p5"/>
            <p:cNvSpPr/>
            <p:nvPr/>
          </p:nvSpPr>
          <p:spPr>
            <a:xfrm>
              <a:off x="41674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6" name="Google Shape;3736;p5"/>
            <p:cNvSpPr/>
            <p:nvPr/>
          </p:nvSpPr>
          <p:spPr>
            <a:xfrm>
              <a:off x="43989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7" name="Google Shape;3737;p5"/>
            <p:cNvSpPr/>
            <p:nvPr/>
          </p:nvSpPr>
          <p:spPr>
            <a:xfrm>
              <a:off x="46305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8" name="Google Shape;3738;p5"/>
            <p:cNvSpPr/>
            <p:nvPr/>
          </p:nvSpPr>
          <p:spPr>
            <a:xfrm>
              <a:off x="48620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9" name="Google Shape;3739;p5"/>
            <p:cNvSpPr/>
            <p:nvPr/>
          </p:nvSpPr>
          <p:spPr>
            <a:xfrm>
              <a:off x="50935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0" name="Google Shape;3740;p5"/>
            <p:cNvSpPr/>
            <p:nvPr/>
          </p:nvSpPr>
          <p:spPr>
            <a:xfrm>
              <a:off x="53250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1" name="Google Shape;3741;p5"/>
            <p:cNvSpPr/>
            <p:nvPr/>
          </p:nvSpPr>
          <p:spPr>
            <a:xfrm>
              <a:off x="55566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2" name="Google Shape;3742;p5"/>
            <p:cNvSpPr/>
            <p:nvPr/>
          </p:nvSpPr>
          <p:spPr>
            <a:xfrm>
              <a:off x="57881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3" name="Google Shape;3743;p5"/>
            <p:cNvSpPr/>
            <p:nvPr/>
          </p:nvSpPr>
          <p:spPr>
            <a:xfrm>
              <a:off x="60196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4" name="Google Shape;3744;p5"/>
            <p:cNvSpPr/>
            <p:nvPr/>
          </p:nvSpPr>
          <p:spPr>
            <a:xfrm>
              <a:off x="62511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5" name="Google Shape;3745;p5"/>
            <p:cNvSpPr/>
            <p:nvPr/>
          </p:nvSpPr>
          <p:spPr>
            <a:xfrm>
              <a:off x="64827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6" name="Google Shape;3746;p5"/>
            <p:cNvSpPr/>
            <p:nvPr/>
          </p:nvSpPr>
          <p:spPr>
            <a:xfrm>
              <a:off x="67142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7" name="Google Shape;3747;p5"/>
            <p:cNvSpPr/>
            <p:nvPr/>
          </p:nvSpPr>
          <p:spPr>
            <a:xfrm>
              <a:off x="69457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8" name="Google Shape;3748;p5"/>
            <p:cNvSpPr/>
            <p:nvPr/>
          </p:nvSpPr>
          <p:spPr>
            <a:xfrm>
              <a:off x="71772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9" name="Google Shape;3749;p5"/>
            <p:cNvSpPr/>
            <p:nvPr/>
          </p:nvSpPr>
          <p:spPr>
            <a:xfrm>
              <a:off x="74088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0" name="Google Shape;3750;p5"/>
            <p:cNvSpPr/>
            <p:nvPr/>
          </p:nvSpPr>
          <p:spPr>
            <a:xfrm>
              <a:off x="76403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1" name="Google Shape;3751;p5"/>
            <p:cNvSpPr/>
            <p:nvPr/>
          </p:nvSpPr>
          <p:spPr>
            <a:xfrm>
              <a:off x="78718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2" name="Google Shape;3752;p5"/>
            <p:cNvSpPr/>
            <p:nvPr/>
          </p:nvSpPr>
          <p:spPr>
            <a:xfrm>
              <a:off x="81033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3" name="Google Shape;3753;p5"/>
            <p:cNvSpPr/>
            <p:nvPr/>
          </p:nvSpPr>
          <p:spPr>
            <a:xfrm>
              <a:off x="83349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4" name="Google Shape;3754;p5"/>
            <p:cNvSpPr/>
            <p:nvPr/>
          </p:nvSpPr>
          <p:spPr>
            <a:xfrm>
              <a:off x="85664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5" name="Google Shape;3755;p5"/>
            <p:cNvSpPr/>
            <p:nvPr/>
          </p:nvSpPr>
          <p:spPr>
            <a:xfrm>
              <a:off x="87979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6" name="Google Shape;3756;p5"/>
            <p:cNvSpPr/>
            <p:nvPr/>
          </p:nvSpPr>
          <p:spPr>
            <a:xfrm>
              <a:off x="90294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7" name="Google Shape;3757;p5"/>
            <p:cNvSpPr/>
            <p:nvPr/>
          </p:nvSpPr>
          <p:spPr>
            <a:xfrm>
              <a:off x="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8" name="Google Shape;3758;p5"/>
            <p:cNvSpPr/>
            <p:nvPr/>
          </p:nvSpPr>
          <p:spPr>
            <a:xfrm>
              <a:off x="2315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9" name="Google Shape;3759;p5"/>
            <p:cNvSpPr/>
            <p:nvPr/>
          </p:nvSpPr>
          <p:spPr>
            <a:xfrm>
              <a:off x="4630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0" name="Google Shape;3760;p5"/>
            <p:cNvSpPr/>
            <p:nvPr/>
          </p:nvSpPr>
          <p:spPr>
            <a:xfrm>
              <a:off x="6945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1" name="Google Shape;3761;p5"/>
            <p:cNvSpPr/>
            <p:nvPr/>
          </p:nvSpPr>
          <p:spPr>
            <a:xfrm>
              <a:off x="9261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2" name="Google Shape;3762;p5"/>
            <p:cNvSpPr/>
            <p:nvPr/>
          </p:nvSpPr>
          <p:spPr>
            <a:xfrm>
              <a:off x="11576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3" name="Google Shape;3763;p5"/>
            <p:cNvSpPr/>
            <p:nvPr/>
          </p:nvSpPr>
          <p:spPr>
            <a:xfrm>
              <a:off x="13891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4" name="Google Shape;3764;p5"/>
            <p:cNvSpPr/>
            <p:nvPr/>
          </p:nvSpPr>
          <p:spPr>
            <a:xfrm>
              <a:off x="16206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5" name="Google Shape;3765;p5"/>
            <p:cNvSpPr/>
            <p:nvPr/>
          </p:nvSpPr>
          <p:spPr>
            <a:xfrm>
              <a:off x="18522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6" name="Google Shape;3766;p5"/>
            <p:cNvSpPr/>
            <p:nvPr/>
          </p:nvSpPr>
          <p:spPr>
            <a:xfrm>
              <a:off x="20837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7" name="Google Shape;3767;p5"/>
            <p:cNvSpPr/>
            <p:nvPr/>
          </p:nvSpPr>
          <p:spPr>
            <a:xfrm>
              <a:off x="23152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8" name="Google Shape;3768;p5"/>
            <p:cNvSpPr/>
            <p:nvPr/>
          </p:nvSpPr>
          <p:spPr>
            <a:xfrm>
              <a:off x="25467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9" name="Google Shape;3769;p5"/>
            <p:cNvSpPr/>
            <p:nvPr/>
          </p:nvSpPr>
          <p:spPr>
            <a:xfrm>
              <a:off x="27783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0" name="Google Shape;3770;p5"/>
            <p:cNvSpPr/>
            <p:nvPr/>
          </p:nvSpPr>
          <p:spPr>
            <a:xfrm>
              <a:off x="30098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1" name="Google Shape;3771;p5"/>
            <p:cNvSpPr/>
            <p:nvPr/>
          </p:nvSpPr>
          <p:spPr>
            <a:xfrm>
              <a:off x="32413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2" name="Google Shape;3772;p5"/>
            <p:cNvSpPr/>
            <p:nvPr/>
          </p:nvSpPr>
          <p:spPr>
            <a:xfrm>
              <a:off x="34728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3" name="Google Shape;3773;p5"/>
            <p:cNvSpPr/>
            <p:nvPr/>
          </p:nvSpPr>
          <p:spPr>
            <a:xfrm>
              <a:off x="37044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4" name="Google Shape;3774;p5"/>
            <p:cNvSpPr/>
            <p:nvPr/>
          </p:nvSpPr>
          <p:spPr>
            <a:xfrm>
              <a:off x="39359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5" name="Google Shape;3775;p5"/>
            <p:cNvSpPr/>
            <p:nvPr/>
          </p:nvSpPr>
          <p:spPr>
            <a:xfrm>
              <a:off x="41674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6" name="Google Shape;3776;p5"/>
            <p:cNvSpPr/>
            <p:nvPr/>
          </p:nvSpPr>
          <p:spPr>
            <a:xfrm>
              <a:off x="43989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7" name="Google Shape;3777;p5"/>
            <p:cNvSpPr/>
            <p:nvPr/>
          </p:nvSpPr>
          <p:spPr>
            <a:xfrm>
              <a:off x="46305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8" name="Google Shape;3778;p5"/>
            <p:cNvSpPr/>
            <p:nvPr/>
          </p:nvSpPr>
          <p:spPr>
            <a:xfrm>
              <a:off x="48620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9" name="Google Shape;3779;p5"/>
            <p:cNvSpPr/>
            <p:nvPr/>
          </p:nvSpPr>
          <p:spPr>
            <a:xfrm>
              <a:off x="50935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0" name="Google Shape;3780;p5"/>
            <p:cNvSpPr/>
            <p:nvPr/>
          </p:nvSpPr>
          <p:spPr>
            <a:xfrm>
              <a:off x="53250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1" name="Google Shape;3781;p5"/>
            <p:cNvSpPr/>
            <p:nvPr/>
          </p:nvSpPr>
          <p:spPr>
            <a:xfrm>
              <a:off x="55566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2" name="Google Shape;3782;p5"/>
            <p:cNvSpPr/>
            <p:nvPr/>
          </p:nvSpPr>
          <p:spPr>
            <a:xfrm>
              <a:off x="57881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3" name="Google Shape;3783;p5"/>
            <p:cNvSpPr/>
            <p:nvPr/>
          </p:nvSpPr>
          <p:spPr>
            <a:xfrm>
              <a:off x="60196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p5"/>
            <p:cNvSpPr/>
            <p:nvPr/>
          </p:nvSpPr>
          <p:spPr>
            <a:xfrm>
              <a:off x="62511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5" name="Google Shape;3785;p5"/>
            <p:cNvSpPr/>
            <p:nvPr/>
          </p:nvSpPr>
          <p:spPr>
            <a:xfrm>
              <a:off x="64827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6" name="Google Shape;3786;p5"/>
            <p:cNvSpPr/>
            <p:nvPr/>
          </p:nvSpPr>
          <p:spPr>
            <a:xfrm>
              <a:off x="67142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7" name="Google Shape;3787;p5"/>
            <p:cNvSpPr/>
            <p:nvPr/>
          </p:nvSpPr>
          <p:spPr>
            <a:xfrm>
              <a:off x="69457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8" name="Google Shape;3788;p5"/>
            <p:cNvSpPr/>
            <p:nvPr/>
          </p:nvSpPr>
          <p:spPr>
            <a:xfrm>
              <a:off x="71772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9" name="Google Shape;3789;p5"/>
            <p:cNvSpPr/>
            <p:nvPr/>
          </p:nvSpPr>
          <p:spPr>
            <a:xfrm>
              <a:off x="74088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0" name="Google Shape;3790;p5"/>
            <p:cNvSpPr/>
            <p:nvPr/>
          </p:nvSpPr>
          <p:spPr>
            <a:xfrm>
              <a:off x="76403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1" name="Google Shape;3791;p5"/>
            <p:cNvSpPr/>
            <p:nvPr/>
          </p:nvSpPr>
          <p:spPr>
            <a:xfrm>
              <a:off x="78718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2" name="Google Shape;3792;p5"/>
            <p:cNvSpPr/>
            <p:nvPr/>
          </p:nvSpPr>
          <p:spPr>
            <a:xfrm>
              <a:off x="81033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3" name="Google Shape;3793;p5"/>
            <p:cNvSpPr/>
            <p:nvPr/>
          </p:nvSpPr>
          <p:spPr>
            <a:xfrm>
              <a:off x="83349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4" name="Google Shape;3794;p5"/>
            <p:cNvSpPr/>
            <p:nvPr/>
          </p:nvSpPr>
          <p:spPr>
            <a:xfrm>
              <a:off x="85664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5" name="Google Shape;3795;p5"/>
            <p:cNvSpPr/>
            <p:nvPr/>
          </p:nvSpPr>
          <p:spPr>
            <a:xfrm>
              <a:off x="87979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6" name="Google Shape;3796;p5"/>
            <p:cNvSpPr/>
            <p:nvPr/>
          </p:nvSpPr>
          <p:spPr>
            <a:xfrm>
              <a:off x="90294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7" name="Google Shape;3797;p5"/>
            <p:cNvSpPr/>
            <p:nvPr/>
          </p:nvSpPr>
          <p:spPr>
            <a:xfrm>
              <a:off x="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8" name="Google Shape;3798;p5"/>
            <p:cNvSpPr/>
            <p:nvPr/>
          </p:nvSpPr>
          <p:spPr>
            <a:xfrm>
              <a:off x="2315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9" name="Google Shape;3799;p5"/>
            <p:cNvSpPr/>
            <p:nvPr/>
          </p:nvSpPr>
          <p:spPr>
            <a:xfrm>
              <a:off x="4630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0" name="Google Shape;3800;p5"/>
            <p:cNvSpPr/>
            <p:nvPr/>
          </p:nvSpPr>
          <p:spPr>
            <a:xfrm>
              <a:off x="6945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1" name="Google Shape;3801;p5"/>
            <p:cNvSpPr/>
            <p:nvPr/>
          </p:nvSpPr>
          <p:spPr>
            <a:xfrm>
              <a:off x="9261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2" name="Google Shape;3802;p5"/>
            <p:cNvSpPr/>
            <p:nvPr/>
          </p:nvSpPr>
          <p:spPr>
            <a:xfrm>
              <a:off x="11576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3" name="Google Shape;3803;p5"/>
            <p:cNvSpPr/>
            <p:nvPr/>
          </p:nvSpPr>
          <p:spPr>
            <a:xfrm>
              <a:off x="13891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4" name="Google Shape;3804;p5"/>
            <p:cNvSpPr/>
            <p:nvPr/>
          </p:nvSpPr>
          <p:spPr>
            <a:xfrm>
              <a:off x="16206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5" name="Google Shape;3805;p5"/>
            <p:cNvSpPr/>
            <p:nvPr/>
          </p:nvSpPr>
          <p:spPr>
            <a:xfrm>
              <a:off x="18522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6" name="Google Shape;3806;p5"/>
            <p:cNvSpPr/>
            <p:nvPr/>
          </p:nvSpPr>
          <p:spPr>
            <a:xfrm>
              <a:off x="20837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7" name="Google Shape;3807;p5"/>
            <p:cNvSpPr/>
            <p:nvPr/>
          </p:nvSpPr>
          <p:spPr>
            <a:xfrm>
              <a:off x="23152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8" name="Google Shape;3808;p5"/>
            <p:cNvSpPr/>
            <p:nvPr/>
          </p:nvSpPr>
          <p:spPr>
            <a:xfrm>
              <a:off x="25467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9" name="Google Shape;3809;p5"/>
            <p:cNvSpPr/>
            <p:nvPr/>
          </p:nvSpPr>
          <p:spPr>
            <a:xfrm>
              <a:off x="27783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0" name="Google Shape;3810;p5"/>
            <p:cNvSpPr/>
            <p:nvPr/>
          </p:nvSpPr>
          <p:spPr>
            <a:xfrm>
              <a:off x="30098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1" name="Google Shape;3811;p5"/>
            <p:cNvSpPr/>
            <p:nvPr/>
          </p:nvSpPr>
          <p:spPr>
            <a:xfrm>
              <a:off x="32413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2" name="Google Shape;3812;p5"/>
            <p:cNvSpPr/>
            <p:nvPr/>
          </p:nvSpPr>
          <p:spPr>
            <a:xfrm>
              <a:off x="34728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3" name="Google Shape;3813;p5"/>
            <p:cNvSpPr/>
            <p:nvPr/>
          </p:nvSpPr>
          <p:spPr>
            <a:xfrm>
              <a:off x="37044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4" name="Google Shape;3814;p5"/>
            <p:cNvSpPr/>
            <p:nvPr/>
          </p:nvSpPr>
          <p:spPr>
            <a:xfrm>
              <a:off x="39359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5" name="Google Shape;3815;p5"/>
            <p:cNvSpPr/>
            <p:nvPr/>
          </p:nvSpPr>
          <p:spPr>
            <a:xfrm>
              <a:off x="41674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6" name="Google Shape;3816;p5"/>
            <p:cNvSpPr/>
            <p:nvPr/>
          </p:nvSpPr>
          <p:spPr>
            <a:xfrm>
              <a:off x="43989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7" name="Google Shape;3817;p5"/>
            <p:cNvSpPr/>
            <p:nvPr/>
          </p:nvSpPr>
          <p:spPr>
            <a:xfrm>
              <a:off x="46305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8" name="Google Shape;3818;p5"/>
            <p:cNvSpPr/>
            <p:nvPr/>
          </p:nvSpPr>
          <p:spPr>
            <a:xfrm>
              <a:off x="48620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9" name="Google Shape;3819;p5"/>
            <p:cNvSpPr/>
            <p:nvPr/>
          </p:nvSpPr>
          <p:spPr>
            <a:xfrm>
              <a:off x="50935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0" name="Google Shape;3820;p5"/>
            <p:cNvSpPr/>
            <p:nvPr/>
          </p:nvSpPr>
          <p:spPr>
            <a:xfrm>
              <a:off x="53250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1" name="Google Shape;3821;p5"/>
            <p:cNvSpPr/>
            <p:nvPr/>
          </p:nvSpPr>
          <p:spPr>
            <a:xfrm>
              <a:off x="55566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2" name="Google Shape;3822;p5"/>
            <p:cNvSpPr/>
            <p:nvPr/>
          </p:nvSpPr>
          <p:spPr>
            <a:xfrm>
              <a:off x="57881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3" name="Google Shape;3823;p5"/>
            <p:cNvSpPr/>
            <p:nvPr/>
          </p:nvSpPr>
          <p:spPr>
            <a:xfrm>
              <a:off x="60196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4" name="Google Shape;3824;p5"/>
            <p:cNvSpPr/>
            <p:nvPr/>
          </p:nvSpPr>
          <p:spPr>
            <a:xfrm>
              <a:off x="62511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5" name="Google Shape;3825;p5"/>
            <p:cNvSpPr/>
            <p:nvPr/>
          </p:nvSpPr>
          <p:spPr>
            <a:xfrm>
              <a:off x="64827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6" name="Google Shape;3826;p5"/>
            <p:cNvSpPr/>
            <p:nvPr/>
          </p:nvSpPr>
          <p:spPr>
            <a:xfrm>
              <a:off x="67142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7" name="Google Shape;3827;p5"/>
            <p:cNvSpPr/>
            <p:nvPr/>
          </p:nvSpPr>
          <p:spPr>
            <a:xfrm>
              <a:off x="69457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8" name="Google Shape;3828;p5"/>
            <p:cNvSpPr/>
            <p:nvPr/>
          </p:nvSpPr>
          <p:spPr>
            <a:xfrm>
              <a:off x="71772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9" name="Google Shape;3829;p5"/>
            <p:cNvSpPr/>
            <p:nvPr/>
          </p:nvSpPr>
          <p:spPr>
            <a:xfrm>
              <a:off x="74088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0" name="Google Shape;3830;p5"/>
            <p:cNvSpPr/>
            <p:nvPr/>
          </p:nvSpPr>
          <p:spPr>
            <a:xfrm>
              <a:off x="76403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1" name="Google Shape;3831;p5"/>
            <p:cNvSpPr/>
            <p:nvPr/>
          </p:nvSpPr>
          <p:spPr>
            <a:xfrm>
              <a:off x="78718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2" name="Google Shape;3832;p5"/>
            <p:cNvSpPr/>
            <p:nvPr/>
          </p:nvSpPr>
          <p:spPr>
            <a:xfrm>
              <a:off x="81033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3" name="Google Shape;3833;p5"/>
            <p:cNvSpPr/>
            <p:nvPr/>
          </p:nvSpPr>
          <p:spPr>
            <a:xfrm>
              <a:off x="83349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4" name="Google Shape;3834;p5"/>
            <p:cNvSpPr/>
            <p:nvPr/>
          </p:nvSpPr>
          <p:spPr>
            <a:xfrm>
              <a:off x="85664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5" name="Google Shape;3835;p5"/>
            <p:cNvSpPr/>
            <p:nvPr/>
          </p:nvSpPr>
          <p:spPr>
            <a:xfrm>
              <a:off x="87979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6" name="Google Shape;3836;p5"/>
            <p:cNvSpPr/>
            <p:nvPr/>
          </p:nvSpPr>
          <p:spPr>
            <a:xfrm>
              <a:off x="90294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7" name="Google Shape;3837;p5"/>
            <p:cNvSpPr/>
            <p:nvPr/>
          </p:nvSpPr>
          <p:spPr>
            <a:xfrm>
              <a:off x="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8" name="Google Shape;3838;p5"/>
            <p:cNvSpPr/>
            <p:nvPr/>
          </p:nvSpPr>
          <p:spPr>
            <a:xfrm>
              <a:off x="2315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9" name="Google Shape;3839;p5"/>
            <p:cNvSpPr/>
            <p:nvPr/>
          </p:nvSpPr>
          <p:spPr>
            <a:xfrm>
              <a:off x="4630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0" name="Google Shape;3840;p5"/>
            <p:cNvSpPr/>
            <p:nvPr/>
          </p:nvSpPr>
          <p:spPr>
            <a:xfrm>
              <a:off x="6945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1" name="Google Shape;3841;p5"/>
            <p:cNvSpPr/>
            <p:nvPr/>
          </p:nvSpPr>
          <p:spPr>
            <a:xfrm>
              <a:off x="9261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2" name="Google Shape;3842;p5"/>
            <p:cNvSpPr/>
            <p:nvPr/>
          </p:nvSpPr>
          <p:spPr>
            <a:xfrm>
              <a:off x="11576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3" name="Google Shape;3843;p5"/>
            <p:cNvSpPr/>
            <p:nvPr/>
          </p:nvSpPr>
          <p:spPr>
            <a:xfrm>
              <a:off x="13891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4" name="Google Shape;3844;p5"/>
            <p:cNvSpPr/>
            <p:nvPr/>
          </p:nvSpPr>
          <p:spPr>
            <a:xfrm>
              <a:off x="16206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5" name="Google Shape;3845;p5"/>
            <p:cNvSpPr/>
            <p:nvPr/>
          </p:nvSpPr>
          <p:spPr>
            <a:xfrm>
              <a:off x="18522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6" name="Google Shape;3846;p5"/>
            <p:cNvSpPr/>
            <p:nvPr/>
          </p:nvSpPr>
          <p:spPr>
            <a:xfrm>
              <a:off x="20837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7" name="Google Shape;3847;p5"/>
            <p:cNvSpPr/>
            <p:nvPr/>
          </p:nvSpPr>
          <p:spPr>
            <a:xfrm>
              <a:off x="23152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8" name="Google Shape;3848;p5"/>
            <p:cNvSpPr/>
            <p:nvPr/>
          </p:nvSpPr>
          <p:spPr>
            <a:xfrm>
              <a:off x="25467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9" name="Google Shape;3849;p5"/>
            <p:cNvSpPr/>
            <p:nvPr/>
          </p:nvSpPr>
          <p:spPr>
            <a:xfrm>
              <a:off x="27783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0" name="Google Shape;3850;p5"/>
            <p:cNvSpPr/>
            <p:nvPr/>
          </p:nvSpPr>
          <p:spPr>
            <a:xfrm>
              <a:off x="30098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1" name="Google Shape;3851;p5"/>
            <p:cNvSpPr/>
            <p:nvPr/>
          </p:nvSpPr>
          <p:spPr>
            <a:xfrm>
              <a:off x="32413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2" name="Google Shape;3852;p5"/>
            <p:cNvSpPr/>
            <p:nvPr/>
          </p:nvSpPr>
          <p:spPr>
            <a:xfrm>
              <a:off x="34728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3" name="Google Shape;3853;p5"/>
            <p:cNvSpPr/>
            <p:nvPr/>
          </p:nvSpPr>
          <p:spPr>
            <a:xfrm>
              <a:off x="37044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4" name="Google Shape;3854;p5"/>
            <p:cNvSpPr/>
            <p:nvPr/>
          </p:nvSpPr>
          <p:spPr>
            <a:xfrm>
              <a:off x="39359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5" name="Google Shape;3855;p5"/>
            <p:cNvSpPr/>
            <p:nvPr/>
          </p:nvSpPr>
          <p:spPr>
            <a:xfrm>
              <a:off x="41674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6" name="Google Shape;3856;p5"/>
            <p:cNvSpPr/>
            <p:nvPr/>
          </p:nvSpPr>
          <p:spPr>
            <a:xfrm>
              <a:off x="43989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7" name="Google Shape;3857;p5"/>
            <p:cNvSpPr/>
            <p:nvPr/>
          </p:nvSpPr>
          <p:spPr>
            <a:xfrm>
              <a:off x="46305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8" name="Google Shape;3858;p5"/>
            <p:cNvSpPr/>
            <p:nvPr/>
          </p:nvSpPr>
          <p:spPr>
            <a:xfrm>
              <a:off x="48620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9" name="Google Shape;3859;p5"/>
            <p:cNvSpPr/>
            <p:nvPr/>
          </p:nvSpPr>
          <p:spPr>
            <a:xfrm>
              <a:off x="50935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0" name="Google Shape;3860;p5"/>
            <p:cNvSpPr/>
            <p:nvPr/>
          </p:nvSpPr>
          <p:spPr>
            <a:xfrm>
              <a:off x="53250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1" name="Google Shape;3861;p5"/>
            <p:cNvSpPr/>
            <p:nvPr/>
          </p:nvSpPr>
          <p:spPr>
            <a:xfrm>
              <a:off x="55566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2" name="Google Shape;3862;p5"/>
            <p:cNvSpPr/>
            <p:nvPr/>
          </p:nvSpPr>
          <p:spPr>
            <a:xfrm>
              <a:off x="57881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3" name="Google Shape;3863;p5"/>
            <p:cNvSpPr/>
            <p:nvPr/>
          </p:nvSpPr>
          <p:spPr>
            <a:xfrm>
              <a:off x="60196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4" name="Google Shape;3864;p5"/>
            <p:cNvSpPr/>
            <p:nvPr/>
          </p:nvSpPr>
          <p:spPr>
            <a:xfrm>
              <a:off x="62511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5" name="Google Shape;3865;p5"/>
            <p:cNvSpPr/>
            <p:nvPr/>
          </p:nvSpPr>
          <p:spPr>
            <a:xfrm>
              <a:off x="64827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6" name="Google Shape;3866;p5"/>
            <p:cNvSpPr/>
            <p:nvPr/>
          </p:nvSpPr>
          <p:spPr>
            <a:xfrm>
              <a:off x="67142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7" name="Google Shape;3867;p5"/>
            <p:cNvSpPr/>
            <p:nvPr/>
          </p:nvSpPr>
          <p:spPr>
            <a:xfrm>
              <a:off x="69457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8" name="Google Shape;3868;p5"/>
            <p:cNvSpPr/>
            <p:nvPr/>
          </p:nvSpPr>
          <p:spPr>
            <a:xfrm>
              <a:off x="71772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9" name="Google Shape;3869;p5"/>
            <p:cNvSpPr/>
            <p:nvPr/>
          </p:nvSpPr>
          <p:spPr>
            <a:xfrm>
              <a:off x="74088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0" name="Google Shape;3870;p5"/>
            <p:cNvSpPr/>
            <p:nvPr/>
          </p:nvSpPr>
          <p:spPr>
            <a:xfrm>
              <a:off x="76403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1" name="Google Shape;3871;p5"/>
            <p:cNvSpPr/>
            <p:nvPr/>
          </p:nvSpPr>
          <p:spPr>
            <a:xfrm>
              <a:off x="78718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2" name="Google Shape;3872;p5"/>
            <p:cNvSpPr/>
            <p:nvPr/>
          </p:nvSpPr>
          <p:spPr>
            <a:xfrm>
              <a:off x="81033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3" name="Google Shape;3873;p5"/>
            <p:cNvSpPr/>
            <p:nvPr/>
          </p:nvSpPr>
          <p:spPr>
            <a:xfrm>
              <a:off x="83349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4" name="Google Shape;3874;p5"/>
            <p:cNvSpPr/>
            <p:nvPr/>
          </p:nvSpPr>
          <p:spPr>
            <a:xfrm>
              <a:off x="85664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5" name="Google Shape;3875;p5"/>
            <p:cNvSpPr/>
            <p:nvPr/>
          </p:nvSpPr>
          <p:spPr>
            <a:xfrm>
              <a:off x="87979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6" name="Google Shape;3876;p5"/>
            <p:cNvSpPr/>
            <p:nvPr/>
          </p:nvSpPr>
          <p:spPr>
            <a:xfrm>
              <a:off x="90294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7" name="Google Shape;3877;p5"/>
            <p:cNvSpPr/>
            <p:nvPr/>
          </p:nvSpPr>
          <p:spPr>
            <a:xfrm>
              <a:off x="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8" name="Google Shape;3878;p5"/>
            <p:cNvSpPr/>
            <p:nvPr/>
          </p:nvSpPr>
          <p:spPr>
            <a:xfrm>
              <a:off x="2315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9" name="Google Shape;3879;p5"/>
            <p:cNvSpPr/>
            <p:nvPr/>
          </p:nvSpPr>
          <p:spPr>
            <a:xfrm>
              <a:off x="4630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0" name="Google Shape;3880;p5"/>
            <p:cNvSpPr/>
            <p:nvPr/>
          </p:nvSpPr>
          <p:spPr>
            <a:xfrm>
              <a:off x="6945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1" name="Google Shape;3881;p5"/>
            <p:cNvSpPr/>
            <p:nvPr/>
          </p:nvSpPr>
          <p:spPr>
            <a:xfrm>
              <a:off x="9261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2" name="Google Shape;3882;p5"/>
            <p:cNvSpPr/>
            <p:nvPr/>
          </p:nvSpPr>
          <p:spPr>
            <a:xfrm>
              <a:off x="11576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3" name="Google Shape;3883;p5"/>
            <p:cNvSpPr/>
            <p:nvPr/>
          </p:nvSpPr>
          <p:spPr>
            <a:xfrm>
              <a:off x="13891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4" name="Google Shape;3884;p5"/>
            <p:cNvSpPr/>
            <p:nvPr/>
          </p:nvSpPr>
          <p:spPr>
            <a:xfrm>
              <a:off x="16206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5" name="Google Shape;3885;p5"/>
            <p:cNvSpPr/>
            <p:nvPr/>
          </p:nvSpPr>
          <p:spPr>
            <a:xfrm>
              <a:off x="18522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6" name="Google Shape;3886;p5"/>
            <p:cNvSpPr/>
            <p:nvPr/>
          </p:nvSpPr>
          <p:spPr>
            <a:xfrm>
              <a:off x="20837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7" name="Google Shape;3887;p5"/>
            <p:cNvSpPr/>
            <p:nvPr/>
          </p:nvSpPr>
          <p:spPr>
            <a:xfrm>
              <a:off x="23152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8" name="Google Shape;3888;p5"/>
            <p:cNvSpPr/>
            <p:nvPr/>
          </p:nvSpPr>
          <p:spPr>
            <a:xfrm>
              <a:off x="25467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9" name="Google Shape;3889;p5"/>
            <p:cNvSpPr/>
            <p:nvPr/>
          </p:nvSpPr>
          <p:spPr>
            <a:xfrm>
              <a:off x="27783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0" name="Google Shape;3890;p5"/>
            <p:cNvSpPr/>
            <p:nvPr/>
          </p:nvSpPr>
          <p:spPr>
            <a:xfrm>
              <a:off x="30098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1" name="Google Shape;3891;p5"/>
            <p:cNvSpPr/>
            <p:nvPr/>
          </p:nvSpPr>
          <p:spPr>
            <a:xfrm>
              <a:off x="32413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2" name="Google Shape;3892;p5"/>
            <p:cNvSpPr/>
            <p:nvPr/>
          </p:nvSpPr>
          <p:spPr>
            <a:xfrm>
              <a:off x="34728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3" name="Google Shape;3893;p5"/>
            <p:cNvSpPr/>
            <p:nvPr/>
          </p:nvSpPr>
          <p:spPr>
            <a:xfrm>
              <a:off x="37044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4" name="Google Shape;3894;p5"/>
            <p:cNvSpPr/>
            <p:nvPr/>
          </p:nvSpPr>
          <p:spPr>
            <a:xfrm>
              <a:off x="39359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5" name="Google Shape;3895;p5"/>
            <p:cNvSpPr/>
            <p:nvPr/>
          </p:nvSpPr>
          <p:spPr>
            <a:xfrm>
              <a:off x="41674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6" name="Google Shape;3896;p5"/>
            <p:cNvSpPr/>
            <p:nvPr/>
          </p:nvSpPr>
          <p:spPr>
            <a:xfrm>
              <a:off x="43989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7" name="Google Shape;3897;p5"/>
            <p:cNvSpPr/>
            <p:nvPr/>
          </p:nvSpPr>
          <p:spPr>
            <a:xfrm>
              <a:off x="46305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8" name="Google Shape;3898;p5"/>
            <p:cNvSpPr/>
            <p:nvPr/>
          </p:nvSpPr>
          <p:spPr>
            <a:xfrm>
              <a:off x="48620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9" name="Google Shape;3899;p5"/>
            <p:cNvSpPr/>
            <p:nvPr/>
          </p:nvSpPr>
          <p:spPr>
            <a:xfrm>
              <a:off x="50935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0" name="Google Shape;3900;p5"/>
            <p:cNvSpPr/>
            <p:nvPr/>
          </p:nvSpPr>
          <p:spPr>
            <a:xfrm>
              <a:off x="53250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1" name="Google Shape;3901;p5"/>
            <p:cNvSpPr/>
            <p:nvPr/>
          </p:nvSpPr>
          <p:spPr>
            <a:xfrm>
              <a:off x="55566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2" name="Google Shape;3902;p5"/>
            <p:cNvSpPr/>
            <p:nvPr/>
          </p:nvSpPr>
          <p:spPr>
            <a:xfrm>
              <a:off x="57881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3" name="Google Shape;3903;p5"/>
            <p:cNvSpPr/>
            <p:nvPr/>
          </p:nvSpPr>
          <p:spPr>
            <a:xfrm>
              <a:off x="60196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4" name="Google Shape;3904;p5"/>
            <p:cNvSpPr/>
            <p:nvPr/>
          </p:nvSpPr>
          <p:spPr>
            <a:xfrm>
              <a:off x="62511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5" name="Google Shape;3905;p5"/>
            <p:cNvSpPr/>
            <p:nvPr/>
          </p:nvSpPr>
          <p:spPr>
            <a:xfrm>
              <a:off x="64827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6" name="Google Shape;3906;p5"/>
            <p:cNvSpPr/>
            <p:nvPr/>
          </p:nvSpPr>
          <p:spPr>
            <a:xfrm>
              <a:off x="67142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7" name="Google Shape;3907;p5"/>
            <p:cNvSpPr/>
            <p:nvPr/>
          </p:nvSpPr>
          <p:spPr>
            <a:xfrm>
              <a:off x="69457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8" name="Google Shape;3908;p5"/>
            <p:cNvSpPr/>
            <p:nvPr/>
          </p:nvSpPr>
          <p:spPr>
            <a:xfrm>
              <a:off x="71772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9" name="Google Shape;3909;p5"/>
            <p:cNvSpPr/>
            <p:nvPr/>
          </p:nvSpPr>
          <p:spPr>
            <a:xfrm>
              <a:off x="74088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0" name="Google Shape;3910;p5"/>
            <p:cNvSpPr/>
            <p:nvPr/>
          </p:nvSpPr>
          <p:spPr>
            <a:xfrm>
              <a:off x="76403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1" name="Google Shape;3911;p5"/>
            <p:cNvSpPr/>
            <p:nvPr/>
          </p:nvSpPr>
          <p:spPr>
            <a:xfrm>
              <a:off x="78718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2" name="Google Shape;3912;p5"/>
            <p:cNvSpPr/>
            <p:nvPr/>
          </p:nvSpPr>
          <p:spPr>
            <a:xfrm>
              <a:off x="81033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3" name="Google Shape;3913;p5"/>
            <p:cNvSpPr/>
            <p:nvPr/>
          </p:nvSpPr>
          <p:spPr>
            <a:xfrm>
              <a:off x="83349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4" name="Google Shape;3914;p5"/>
            <p:cNvSpPr/>
            <p:nvPr/>
          </p:nvSpPr>
          <p:spPr>
            <a:xfrm>
              <a:off x="85664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p5"/>
            <p:cNvSpPr/>
            <p:nvPr/>
          </p:nvSpPr>
          <p:spPr>
            <a:xfrm>
              <a:off x="87979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6" name="Google Shape;3916;p5"/>
            <p:cNvSpPr/>
            <p:nvPr/>
          </p:nvSpPr>
          <p:spPr>
            <a:xfrm>
              <a:off x="90294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7" name="Google Shape;3917;p5"/>
            <p:cNvSpPr/>
            <p:nvPr/>
          </p:nvSpPr>
          <p:spPr>
            <a:xfrm>
              <a:off x="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8" name="Google Shape;3918;p5"/>
            <p:cNvSpPr/>
            <p:nvPr/>
          </p:nvSpPr>
          <p:spPr>
            <a:xfrm>
              <a:off x="2315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9" name="Google Shape;3919;p5"/>
            <p:cNvSpPr/>
            <p:nvPr/>
          </p:nvSpPr>
          <p:spPr>
            <a:xfrm>
              <a:off x="4630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0" name="Google Shape;3920;p5"/>
            <p:cNvSpPr/>
            <p:nvPr/>
          </p:nvSpPr>
          <p:spPr>
            <a:xfrm>
              <a:off x="6945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1" name="Google Shape;3921;p5"/>
            <p:cNvSpPr/>
            <p:nvPr/>
          </p:nvSpPr>
          <p:spPr>
            <a:xfrm>
              <a:off x="9261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2" name="Google Shape;3922;p5"/>
            <p:cNvSpPr/>
            <p:nvPr/>
          </p:nvSpPr>
          <p:spPr>
            <a:xfrm>
              <a:off x="11576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3" name="Google Shape;3923;p5"/>
            <p:cNvSpPr/>
            <p:nvPr/>
          </p:nvSpPr>
          <p:spPr>
            <a:xfrm>
              <a:off x="13891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4" name="Google Shape;3924;p5"/>
            <p:cNvSpPr/>
            <p:nvPr/>
          </p:nvSpPr>
          <p:spPr>
            <a:xfrm>
              <a:off x="16206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5" name="Google Shape;3925;p5"/>
            <p:cNvSpPr/>
            <p:nvPr/>
          </p:nvSpPr>
          <p:spPr>
            <a:xfrm>
              <a:off x="18522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6" name="Google Shape;3926;p5"/>
            <p:cNvSpPr/>
            <p:nvPr/>
          </p:nvSpPr>
          <p:spPr>
            <a:xfrm>
              <a:off x="20837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7" name="Google Shape;3927;p5"/>
            <p:cNvSpPr/>
            <p:nvPr/>
          </p:nvSpPr>
          <p:spPr>
            <a:xfrm>
              <a:off x="23152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8" name="Google Shape;3928;p5"/>
            <p:cNvSpPr/>
            <p:nvPr/>
          </p:nvSpPr>
          <p:spPr>
            <a:xfrm>
              <a:off x="25467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9" name="Google Shape;3929;p5"/>
            <p:cNvSpPr/>
            <p:nvPr/>
          </p:nvSpPr>
          <p:spPr>
            <a:xfrm>
              <a:off x="27783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0" name="Google Shape;3930;p5"/>
            <p:cNvSpPr/>
            <p:nvPr/>
          </p:nvSpPr>
          <p:spPr>
            <a:xfrm>
              <a:off x="30098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1" name="Google Shape;3931;p5"/>
            <p:cNvSpPr/>
            <p:nvPr/>
          </p:nvSpPr>
          <p:spPr>
            <a:xfrm>
              <a:off x="32413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2" name="Google Shape;3932;p5"/>
            <p:cNvSpPr/>
            <p:nvPr/>
          </p:nvSpPr>
          <p:spPr>
            <a:xfrm>
              <a:off x="34728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3" name="Google Shape;3933;p5"/>
            <p:cNvSpPr/>
            <p:nvPr/>
          </p:nvSpPr>
          <p:spPr>
            <a:xfrm>
              <a:off x="37044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4" name="Google Shape;3934;p5"/>
            <p:cNvSpPr/>
            <p:nvPr/>
          </p:nvSpPr>
          <p:spPr>
            <a:xfrm>
              <a:off x="39359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5" name="Google Shape;3935;p5"/>
            <p:cNvSpPr/>
            <p:nvPr/>
          </p:nvSpPr>
          <p:spPr>
            <a:xfrm>
              <a:off x="41674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6" name="Google Shape;3936;p5"/>
            <p:cNvSpPr/>
            <p:nvPr/>
          </p:nvSpPr>
          <p:spPr>
            <a:xfrm>
              <a:off x="43989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7" name="Google Shape;3937;p5"/>
            <p:cNvSpPr/>
            <p:nvPr/>
          </p:nvSpPr>
          <p:spPr>
            <a:xfrm>
              <a:off x="46305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8" name="Google Shape;3938;p5"/>
            <p:cNvSpPr/>
            <p:nvPr/>
          </p:nvSpPr>
          <p:spPr>
            <a:xfrm>
              <a:off x="48620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9" name="Google Shape;3939;p5"/>
            <p:cNvSpPr/>
            <p:nvPr/>
          </p:nvSpPr>
          <p:spPr>
            <a:xfrm>
              <a:off x="50935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0" name="Google Shape;3940;p5"/>
            <p:cNvSpPr/>
            <p:nvPr/>
          </p:nvSpPr>
          <p:spPr>
            <a:xfrm>
              <a:off x="53250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1" name="Google Shape;3941;p5"/>
            <p:cNvSpPr/>
            <p:nvPr/>
          </p:nvSpPr>
          <p:spPr>
            <a:xfrm>
              <a:off x="55566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2" name="Google Shape;3942;p5"/>
            <p:cNvSpPr/>
            <p:nvPr/>
          </p:nvSpPr>
          <p:spPr>
            <a:xfrm>
              <a:off x="57881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3" name="Google Shape;3943;p5"/>
            <p:cNvSpPr/>
            <p:nvPr/>
          </p:nvSpPr>
          <p:spPr>
            <a:xfrm>
              <a:off x="60196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4" name="Google Shape;3944;p5"/>
            <p:cNvSpPr/>
            <p:nvPr/>
          </p:nvSpPr>
          <p:spPr>
            <a:xfrm>
              <a:off x="62511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5" name="Google Shape;3945;p5"/>
            <p:cNvSpPr/>
            <p:nvPr/>
          </p:nvSpPr>
          <p:spPr>
            <a:xfrm>
              <a:off x="64827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6" name="Google Shape;3946;p5"/>
            <p:cNvSpPr/>
            <p:nvPr/>
          </p:nvSpPr>
          <p:spPr>
            <a:xfrm>
              <a:off x="67142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7" name="Google Shape;3947;p5"/>
            <p:cNvSpPr/>
            <p:nvPr/>
          </p:nvSpPr>
          <p:spPr>
            <a:xfrm>
              <a:off x="69457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8" name="Google Shape;3948;p5"/>
            <p:cNvSpPr/>
            <p:nvPr/>
          </p:nvSpPr>
          <p:spPr>
            <a:xfrm>
              <a:off x="71772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9" name="Google Shape;3949;p5"/>
            <p:cNvSpPr/>
            <p:nvPr/>
          </p:nvSpPr>
          <p:spPr>
            <a:xfrm>
              <a:off x="74088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0" name="Google Shape;3950;p5"/>
            <p:cNvSpPr/>
            <p:nvPr/>
          </p:nvSpPr>
          <p:spPr>
            <a:xfrm>
              <a:off x="76403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1" name="Google Shape;3951;p5"/>
            <p:cNvSpPr/>
            <p:nvPr/>
          </p:nvSpPr>
          <p:spPr>
            <a:xfrm>
              <a:off x="78718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2" name="Google Shape;3952;p5"/>
            <p:cNvSpPr/>
            <p:nvPr/>
          </p:nvSpPr>
          <p:spPr>
            <a:xfrm>
              <a:off x="81033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3" name="Google Shape;3953;p5"/>
            <p:cNvSpPr/>
            <p:nvPr/>
          </p:nvSpPr>
          <p:spPr>
            <a:xfrm>
              <a:off x="83349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4" name="Google Shape;3954;p5"/>
            <p:cNvSpPr/>
            <p:nvPr/>
          </p:nvSpPr>
          <p:spPr>
            <a:xfrm>
              <a:off x="85664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5" name="Google Shape;3955;p5"/>
            <p:cNvSpPr/>
            <p:nvPr/>
          </p:nvSpPr>
          <p:spPr>
            <a:xfrm>
              <a:off x="87979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6" name="Google Shape;3956;p5"/>
            <p:cNvSpPr/>
            <p:nvPr/>
          </p:nvSpPr>
          <p:spPr>
            <a:xfrm>
              <a:off x="90294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7" name="Google Shape;3957;p5"/>
            <p:cNvSpPr/>
            <p:nvPr/>
          </p:nvSpPr>
          <p:spPr>
            <a:xfrm>
              <a:off x="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8" name="Google Shape;3958;p5"/>
            <p:cNvSpPr/>
            <p:nvPr/>
          </p:nvSpPr>
          <p:spPr>
            <a:xfrm>
              <a:off x="2315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9" name="Google Shape;3959;p5"/>
            <p:cNvSpPr/>
            <p:nvPr/>
          </p:nvSpPr>
          <p:spPr>
            <a:xfrm>
              <a:off x="4630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0" name="Google Shape;3960;p5"/>
            <p:cNvSpPr/>
            <p:nvPr/>
          </p:nvSpPr>
          <p:spPr>
            <a:xfrm>
              <a:off x="6945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1" name="Google Shape;3961;p5"/>
            <p:cNvSpPr/>
            <p:nvPr/>
          </p:nvSpPr>
          <p:spPr>
            <a:xfrm>
              <a:off x="9261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2" name="Google Shape;3962;p5"/>
            <p:cNvSpPr/>
            <p:nvPr/>
          </p:nvSpPr>
          <p:spPr>
            <a:xfrm>
              <a:off x="11576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3" name="Google Shape;3963;p5"/>
            <p:cNvSpPr/>
            <p:nvPr/>
          </p:nvSpPr>
          <p:spPr>
            <a:xfrm>
              <a:off x="13891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4" name="Google Shape;3964;p5"/>
            <p:cNvSpPr/>
            <p:nvPr/>
          </p:nvSpPr>
          <p:spPr>
            <a:xfrm>
              <a:off x="16206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5" name="Google Shape;3965;p5"/>
            <p:cNvSpPr/>
            <p:nvPr/>
          </p:nvSpPr>
          <p:spPr>
            <a:xfrm>
              <a:off x="18522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6" name="Google Shape;3966;p5"/>
            <p:cNvSpPr/>
            <p:nvPr/>
          </p:nvSpPr>
          <p:spPr>
            <a:xfrm>
              <a:off x="20837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7" name="Google Shape;3967;p5"/>
            <p:cNvSpPr/>
            <p:nvPr/>
          </p:nvSpPr>
          <p:spPr>
            <a:xfrm>
              <a:off x="23152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8" name="Google Shape;3968;p5"/>
            <p:cNvSpPr/>
            <p:nvPr/>
          </p:nvSpPr>
          <p:spPr>
            <a:xfrm>
              <a:off x="25467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9" name="Google Shape;3969;p5"/>
            <p:cNvSpPr/>
            <p:nvPr/>
          </p:nvSpPr>
          <p:spPr>
            <a:xfrm>
              <a:off x="27783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0" name="Google Shape;3970;p5"/>
            <p:cNvSpPr/>
            <p:nvPr/>
          </p:nvSpPr>
          <p:spPr>
            <a:xfrm>
              <a:off x="30098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1" name="Google Shape;3971;p5"/>
            <p:cNvSpPr/>
            <p:nvPr/>
          </p:nvSpPr>
          <p:spPr>
            <a:xfrm>
              <a:off x="32413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2" name="Google Shape;3972;p5"/>
            <p:cNvSpPr/>
            <p:nvPr/>
          </p:nvSpPr>
          <p:spPr>
            <a:xfrm>
              <a:off x="34728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3" name="Google Shape;3973;p5"/>
            <p:cNvSpPr/>
            <p:nvPr/>
          </p:nvSpPr>
          <p:spPr>
            <a:xfrm>
              <a:off x="37044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4" name="Google Shape;3974;p5"/>
            <p:cNvSpPr/>
            <p:nvPr/>
          </p:nvSpPr>
          <p:spPr>
            <a:xfrm>
              <a:off x="39359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5" name="Google Shape;3975;p5"/>
            <p:cNvSpPr/>
            <p:nvPr/>
          </p:nvSpPr>
          <p:spPr>
            <a:xfrm>
              <a:off x="41674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6" name="Google Shape;3976;p5"/>
            <p:cNvSpPr/>
            <p:nvPr/>
          </p:nvSpPr>
          <p:spPr>
            <a:xfrm>
              <a:off x="43989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7" name="Google Shape;3977;p5"/>
            <p:cNvSpPr/>
            <p:nvPr/>
          </p:nvSpPr>
          <p:spPr>
            <a:xfrm>
              <a:off x="46305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8" name="Google Shape;3978;p5"/>
            <p:cNvSpPr/>
            <p:nvPr/>
          </p:nvSpPr>
          <p:spPr>
            <a:xfrm>
              <a:off x="48620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9" name="Google Shape;3979;p5"/>
            <p:cNvSpPr/>
            <p:nvPr/>
          </p:nvSpPr>
          <p:spPr>
            <a:xfrm>
              <a:off x="50935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0" name="Google Shape;3980;p5"/>
            <p:cNvSpPr/>
            <p:nvPr/>
          </p:nvSpPr>
          <p:spPr>
            <a:xfrm>
              <a:off x="53250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1" name="Google Shape;3981;p5"/>
            <p:cNvSpPr/>
            <p:nvPr/>
          </p:nvSpPr>
          <p:spPr>
            <a:xfrm>
              <a:off x="55566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2" name="Google Shape;3982;p5"/>
            <p:cNvSpPr/>
            <p:nvPr/>
          </p:nvSpPr>
          <p:spPr>
            <a:xfrm>
              <a:off x="57881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3" name="Google Shape;3983;p5"/>
            <p:cNvSpPr/>
            <p:nvPr/>
          </p:nvSpPr>
          <p:spPr>
            <a:xfrm>
              <a:off x="60196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4" name="Google Shape;3984;p5"/>
            <p:cNvSpPr/>
            <p:nvPr/>
          </p:nvSpPr>
          <p:spPr>
            <a:xfrm>
              <a:off x="62511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5" name="Google Shape;3985;p5"/>
            <p:cNvSpPr/>
            <p:nvPr/>
          </p:nvSpPr>
          <p:spPr>
            <a:xfrm>
              <a:off x="64827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6" name="Google Shape;3986;p5"/>
            <p:cNvSpPr/>
            <p:nvPr/>
          </p:nvSpPr>
          <p:spPr>
            <a:xfrm>
              <a:off x="67142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7" name="Google Shape;3987;p5"/>
            <p:cNvSpPr/>
            <p:nvPr/>
          </p:nvSpPr>
          <p:spPr>
            <a:xfrm>
              <a:off x="69457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8" name="Google Shape;3988;p5"/>
            <p:cNvSpPr/>
            <p:nvPr/>
          </p:nvSpPr>
          <p:spPr>
            <a:xfrm>
              <a:off x="71772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9" name="Google Shape;3989;p5"/>
            <p:cNvSpPr/>
            <p:nvPr/>
          </p:nvSpPr>
          <p:spPr>
            <a:xfrm>
              <a:off x="74088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0" name="Google Shape;3990;p5"/>
            <p:cNvSpPr/>
            <p:nvPr/>
          </p:nvSpPr>
          <p:spPr>
            <a:xfrm>
              <a:off x="76403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1" name="Google Shape;3991;p5"/>
            <p:cNvSpPr/>
            <p:nvPr/>
          </p:nvSpPr>
          <p:spPr>
            <a:xfrm>
              <a:off x="78718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5"/>
            <p:cNvSpPr/>
            <p:nvPr/>
          </p:nvSpPr>
          <p:spPr>
            <a:xfrm>
              <a:off x="81033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3" name="Google Shape;3993;p5"/>
            <p:cNvSpPr/>
            <p:nvPr/>
          </p:nvSpPr>
          <p:spPr>
            <a:xfrm>
              <a:off x="83349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4" name="Google Shape;3994;p5"/>
            <p:cNvSpPr/>
            <p:nvPr/>
          </p:nvSpPr>
          <p:spPr>
            <a:xfrm>
              <a:off x="85664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5" name="Google Shape;3995;p5"/>
            <p:cNvSpPr/>
            <p:nvPr/>
          </p:nvSpPr>
          <p:spPr>
            <a:xfrm>
              <a:off x="87979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6" name="Google Shape;3996;p5"/>
            <p:cNvSpPr/>
            <p:nvPr/>
          </p:nvSpPr>
          <p:spPr>
            <a:xfrm>
              <a:off x="90294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7" name="Google Shape;3997;p5"/>
            <p:cNvSpPr/>
            <p:nvPr/>
          </p:nvSpPr>
          <p:spPr>
            <a:xfrm>
              <a:off x="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8" name="Google Shape;3998;p5"/>
            <p:cNvSpPr/>
            <p:nvPr/>
          </p:nvSpPr>
          <p:spPr>
            <a:xfrm>
              <a:off x="2315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9" name="Google Shape;3999;p5"/>
            <p:cNvSpPr/>
            <p:nvPr/>
          </p:nvSpPr>
          <p:spPr>
            <a:xfrm>
              <a:off x="4630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0" name="Google Shape;4000;p5"/>
            <p:cNvSpPr/>
            <p:nvPr/>
          </p:nvSpPr>
          <p:spPr>
            <a:xfrm>
              <a:off x="6945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1" name="Google Shape;4001;p5"/>
            <p:cNvSpPr/>
            <p:nvPr/>
          </p:nvSpPr>
          <p:spPr>
            <a:xfrm>
              <a:off x="9261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2" name="Google Shape;4002;p5"/>
            <p:cNvSpPr/>
            <p:nvPr/>
          </p:nvSpPr>
          <p:spPr>
            <a:xfrm>
              <a:off x="11576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3" name="Google Shape;4003;p5"/>
            <p:cNvSpPr/>
            <p:nvPr/>
          </p:nvSpPr>
          <p:spPr>
            <a:xfrm>
              <a:off x="13891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4" name="Google Shape;4004;p5"/>
            <p:cNvSpPr/>
            <p:nvPr/>
          </p:nvSpPr>
          <p:spPr>
            <a:xfrm>
              <a:off x="16206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5" name="Google Shape;4005;p5"/>
            <p:cNvSpPr/>
            <p:nvPr/>
          </p:nvSpPr>
          <p:spPr>
            <a:xfrm>
              <a:off x="18522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6" name="Google Shape;4006;p5"/>
            <p:cNvSpPr/>
            <p:nvPr/>
          </p:nvSpPr>
          <p:spPr>
            <a:xfrm>
              <a:off x="20837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7" name="Google Shape;4007;p5"/>
            <p:cNvSpPr/>
            <p:nvPr/>
          </p:nvSpPr>
          <p:spPr>
            <a:xfrm>
              <a:off x="23152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8" name="Google Shape;4008;p5"/>
            <p:cNvSpPr/>
            <p:nvPr/>
          </p:nvSpPr>
          <p:spPr>
            <a:xfrm>
              <a:off x="25467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9" name="Google Shape;4009;p5"/>
            <p:cNvSpPr/>
            <p:nvPr/>
          </p:nvSpPr>
          <p:spPr>
            <a:xfrm>
              <a:off x="27783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0" name="Google Shape;4010;p5"/>
            <p:cNvSpPr/>
            <p:nvPr/>
          </p:nvSpPr>
          <p:spPr>
            <a:xfrm>
              <a:off x="30098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1" name="Google Shape;4011;p5"/>
            <p:cNvSpPr/>
            <p:nvPr/>
          </p:nvSpPr>
          <p:spPr>
            <a:xfrm>
              <a:off x="32413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2" name="Google Shape;4012;p5"/>
            <p:cNvSpPr/>
            <p:nvPr/>
          </p:nvSpPr>
          <p:spPr>
            <a:xfrm>
              <a:off x="34728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3" name="Google Shape;4013;p5"/>
            <p:cNvSpPr/>
            <p:nvPr/>
          </p:nvSpPr>
          <p:spPr>
            <a:xfrm>
              <a:off x="37044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4" name="Google Shape;4014;p5"/>
            <p:cNvSpPr/>
            <p:nvPr/>
          </p:nvSpPr>
          <p:spPr>
            <a:xfrm>
              <a:off x="39359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5" name="Google Shape;4015;p5"/>
            <p:cNvSpPr/>
            <p:nvPr/>
          </p:nvSpPr>
          <p:spPr>
            <a:xfrm>
              <a:off x="41674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6" name="Google Shape;4016;p5"/>
            <p:cNvSpPr/>
            <p:nvPr/>
          </p:nvSpPr>
          <p:spPr>
            <a:xfrm>
              <a:off x="43989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7" name="Google Shape;4017;p5"/>
            <p:cNvSpPr/>
            <p:nvPr/>
          </p:nvSpPr>
          <p:spPr>
            <a:xfrm>
              <a:off x="46305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8" name="Google Shape;4018;p5"/>
            <p:cNvSpPr/>
            <p:nvPr/>
          </p:nvSpPr>
          <p:spPr>
            <a:xfrm>
              <a:off x="48620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9" name="Google Shape;4019;p5"/>
            <p:cNvSpPr/>
            <p:nvPr/>
          </p:nvSpPr>
          <p:spPr>
            <a:xfrm>
              <a:off x="50935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0" name="Google Shape;4020;p5"/>
            <p:cNvSpPr/>
            <p:nvPr/>
          </p:nvSpPr>
          <p:spPr>
            <a:xfrm>
              <a:off x="53250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1" name="Google Shape;4021;p5"/>
            <p:cNvSpPr/>
            <p:nvPr/>
          </p:nvSpPr>
          <p:spPr>
            <a:xfrm>
              <a:off x="55566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2" name="Google Shape;4022;p5"/>
            <p:cNvSpPr/>
            <p:nvPr/>
          </p:nvSpPr>
          <p:spPr>
            <a:xfrm>
              <a:off x="57881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3" name="Google Shape;4023;p5"/>
            <p:cNvSpPr/>
            <p:nvPr/>
          </p:nvSpPr>
          <p:spPr>
            <a:xfrm>
              <a:off x="60196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4" name="Google Shape;4024;p5"/>
            <p:cNvSpPr/>
            <p:nvPr/>
          </p:nvSpPr>
          <p:spPr>
            <a:xfrm>
              <a:off x="62511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5" name="Google Shape;4025;p5"/>
            <p:cNvSpPr/>
            <p:nvPr/>
          </p:nvSpPr>
          <p:spPr>
            <a:xfrm>
              <a:off x="64827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6" name="Google Shape;4026;p5"/>
            <p:cNvSpPr/>
            <p:nvPr/>
          </p:nvSpPr>
          <p:spPr>
            <a:xfrm>
              <a:off x="67142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7" name="Google Shape;4027;p5"/>
            <p:cNvSpPr/>
            <p:nvPr/>
          </p:nvSpPr>
          <p:spPr>
            <a:xfrm>
              <a:off x="69457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8" name="Google Shape;4028;p5"/>
            <p:cNvSpPr/>
            <p:nvPr/>
          </p:nvSpPr>
          <p:spPr>
            <a:xfrm>
              <a:off x="71772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9" name="Google Shape;4029;p5"/>
            <p:cNvSpPr/>
            <p:nvPr/>
          </p:nvSpPr>
          <p:spPr>
            <a:xfrm>
              <a:off x="74088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0" name="Google Shape;4030;p5"/>
            <p:cNvSpPr/>
            <p:nvPr/>
          </p:nvSpPr>
          <p:spPr>
            <a:xfrm>
              <a:off x="76403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1" name="Google Shape;4031;p5"/>
            <p:cNvSpPr/>
            <p:nvPr/>
          </p:nvSpPr>
          <p:spPr>
            <a:xfrm>
              <a:off x="78718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2" name="Google Shape;4032;p5"/>
            <p:cNvSpPr/>
            <p:nvPr/>
          </p:nvSpPr>
          <p:spPr>
            <a:xfrm>
              <a:off x="81033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3" name="Google Shape;4033;p5"/>
            <p:cNvSpPr/>
            <p:nvPr/>
          </p:nvSpPr>
          <p:spPr>
            <a:xfrm>
              <a:off x="83349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4" name="Google Shape;4034;p5"/>
            <p:cNvSpPr/>
            <p:nvPr/>
          </p:nvSpPr>
          <p:spPr>
            <a:xfrm>
              <a:off x="85664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5" name="Google Shape;4035;p5"/>
            <p:cNvSpPr/>
            <p:nvPr/>
          </p:nvSpPr>
          <p:spPr>
            <a:xfrm>
              <a:off x="87979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6" name="Google Shape;4036;p5"/>
            <p:cNvSpPr/>
            <p:nvPr/>
          </p:nvSpPr>
          <p:spPr>
            <a:xfrm>
              <a:off x="90294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7" name="Google Shape;4037;p5"/>
            <p:cNvSpPr/>
            <p:nvPr/>
          </p:nvSpPr>
          <p:spPr>
            <a:xfrm>
              <a:off x="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8" name="Google Shape;4038;p5"/>
            <p:cNvSpPr/>
            <p:nvPr/>
          </p:nvSpPr>
          <p:spPr>
            <a:xfrm>
              <a:off x="2315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9" name="Google Shape;4039;p5"/>
            <p:cNvSpPr/>
            <p:nvPr/>
          </p:nvSpPr>
          <p:spPr>
            <a:xfrm>
              <a:off x="4630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0" name="Google Shape;4040;p5"/>
            <p:cNvSpPr/>
            <p:nvPr/>
          </p:nvSpPr>
          <p:spPr>
            <a:xfrm>
              <a:off x="6945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1" name="Google Shape;4041;p5"/>
            <p:cNvSpPr/>
            <p:nvPr/>
          </p:nvSpPr>
          <p:spPr>
            <a:xfrm>
              <a:off x="9261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2" name="Google Shape;4042;p5"/>
            <p:cNvSpPr/>
            <p:nvPr/>
          </p:nvSpPr>
          <p:spPr>
            <a:xfrm>
              <a:off x="11576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3" name="Google Shape;4043;p5"/>
            <p:cNvSpPr/>
            <p:nvPr/>
          </p:nvSpPr>
          <p:spPr>
            <a:xfrm>
              <a:off x="13891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4" name="Google Shape;4044;p5"/>
            <p:cNvSpPr/>
            <p:nvPr/>
          </p:nvSpPr>
          <p:spPr>
            <a:xfrm>
              <a:off x="16206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5" name="Google Shape;4045;p5"/>
            <p:cNvSpPr/>
            <p:nvPr/>
          </p:nvSpPr>
          <p:spPr>
            <a:xfrm>
              <a:off x="18522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6" name="Google Shape;4046;p5"/>
            <p:cNvSpPr/>
            <p:nvPr/>
          </p:nvSpPr>
          <p:spPr>
            <a:xfrm>
              <a:off x="20837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7" name="Google Shape;4047;p5"/>
            <p:cNvSpPr/>
            <p:nvPr/>
          </p:nvSpPr>
          <p:spPr>
            <a:xfrm>
              <a:off x="23152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8" name="Google Shape;4048;p5"/>
            <p:cNvSpPr/>
            <p:nvPr/>
          </p:nvSpPr>
          <p:spPr>
            <a:xfrm>
              <a:off x="25467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9" name="Google Shape;4049;p5"/>
            <p:cNvSpPr/>
            <p:nvPr/>
          </p:nvSpPr>
          <p:spPr>
            <a:xfrm>
              <a:off x="27783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0" name="Google Shape;4050;p5"/>
            <p:cNvSpPr/>
            <p:nvPr/>
          </p:nvSpPr>
          <p:spPr>
            <a:xfrm>
              <a:off x="30098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1" name="Google Shape;4051;p5"/>
            <p:cNvSpPr/>
            <p:nvPr/>
          </p:nvSpPr>
          <p:spPr>
            <a:xfrm>
              <a:off x="32413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2" name="Google Shape;4052;p5"/>
            <p:cNvSpPr/>
            <p:nvPr/>
          </p:nvSpPr>
          <p:spPr>
            <a:xfrm>
              <a:off x="34728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3" name="Google Shape;4053;p5"/>
            <p:cNvSpPr/>
            <p:nvPr/>
          </p:nvSpPr>
          <p:spPr>
            <a:xfrm>
              <a:off x="37044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4" name="Google Shape;4054;p5"/>
            <p:cNvSpPr/>
            <p:nvPr/>
          </p:nvSpPr>
          <p:spPr>
            <a:xfrm>
              <a:off x="39359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5" name="Google Shape;4055;p5"/>
            <p:cNvSpPr/>
            <p:nvPr/>
          </p:nvSpPr>
          <p:spPr>
            <a:xfrm>
              <a:off x="41674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6" name="Google Shape;4056;p5"/>
            <p:cNvSpPr/>
            <p:nvPr/>
          </p:nvSpPr>
          <p:spPr>
            <a:xfrm>
              <a:off x="43989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7" name="Google Shape;4057;p5"/>
            <p:cNvSpPr/>
            <p:nvPr/>
          </p:nvSpPr>
          <p:spPr>
            <a:xfrm>
              <a:off x="46305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8" name="Google Shape;4058;p5"/>
            <p:cNvSpPr/>
            <p:nvPr/>
          </p:nvSpPr>
          <p:spPr>
            <a:xfrm>
              <a:off x="48620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9" name="Google Shape;4059;p5"/>
            <p:cNvSpPr/>
            <p:nvPr/>
          </p:nvSpPr>
          <p:spPr>
            <a:xfrm>
              <a:off x="50935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0" name="Google Shape;4060;p5"/>
            <p:cNvSpPr/>
            <p:nvPr/>
          </p:nvSpPr>
          <p:spPr>
            <a:xfrm>
              <a:off x="53250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1" name="Google Shape;4061;p5"/>
            <p:cNvSpPr/>
            <p:nvPr/>
          </p:nvSpPr>
          <p:spPr>
            <a:xfrm>
              <a:off x="55566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2" name="Google Shape;4062;p5"/>
            <p:cNvSpPr/>
            <p:nvPr/>
          </p:nvSpPr>
          <p:spPr>
            <a:xfrm>
              <a:off x="57881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3" name="Google Shape;4063;p5"/>
            <p:cNvSpPr/>
            <p:nvPr/>
          </p:nvSpPr>
          <p:spPr>
            <a:xfrm>
              <a:off x="60196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4" name="Google Shape;4064;p5"/>
            <p:cNvSpPr/>
            <p:nvPr/>
          </p:nvSpPr>
          <p:spPr>
            <a:xfrm>
              <a:off x="62511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5" name="Google Shape;4065;p5"/>
            <p:cNvSpPr/>
            <p:nvPr/>
          </p:nvSpPr>
          <p:spPr>
            <a:xfrm>
              <a:off x="64827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6" name="Google Shape;4066;p5"/>
            <p:cNvSpPr/>
            <p:nvPr/>
          </p:nvSpPr>
          <p:spPr>
            <a:xfrm>
              <a:off x="67142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7" name="Google Shape;4067;p5"/>
            <p:cNvSpPr/>
            <p:nvPr/>
          </p:nvSpPr>
          <p:spPr>
            <a:xfrm>
              <a:off x="69457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8" name="Google Shape;4068;p5"/>
            <p:cNvSpPr/>
            <p:nvPr/>
          </p:nvSpPr>
          <p:spPr>
            <a:xfrm>
              <a:off x="71772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9" name="Google Shape;4069;p5"/>
            <p:cNvSpPr/>
            <p:nvPr/>
          </p:nvSpPr>
          <p:spPr>
            <a:xfrm>
              <a:off x="74088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0" name="Google Shape;4070;p5"/>
            <p:cNvSpPr/>
            <p:nvPr/>
          </p:nvSpPr>
          <p:spPr>
            <a:xfrm>
              <a:off x="76403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1" name="Google Shape;4071;p5"/>
            <p:cNvSpPr/>
            <p:nvPr/>
          </p:nvSpPr>
          <p:spPr>
            <a:xfrm>
              <a:off x="78718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2" name="Google Shape;4072;p5"/>
            <p:cNvSpPr/>
            <p:nvPr/>
          </p:nvSpPr>
          <p:spPr>
            <a:xfrm>
              <a:off x="81033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3" name="Google Shape;4073;p5"/>
            <p:cNvSpPr/>
            <p:nvPr/>
          </p:nvSpPr>
          <p:spPr>
            <a:xfrm>
              <a:off x="83349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4" name="Google Shape;4074;p5"/>
            <p:cNvSpPr/>
            <p:nvPr/>
          </p:nvSpPr>
          <p:spPr>
            <a:xfrm>
              <a:off x="85664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5" name="Google Shape;4075;p5"/>
            <p:cNvSpPr/>
            <p:nvPr/>
          </p:nvSpPr>
          <p:spPr>
            <a:xfrm>
              <a:off x="87979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6" name="Google Shape;4076;p5"/>
            <p:cNvSpPr/>
            <p:nvPr/>
          </p:nvSpPr>
          <p:spPr>
            <a:xfrm>
              <a:off x="90294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7" name="Google Shape;4077;p5"/>
            <p:cNvSpPr/>
            <p:nvPr/>
          </p:nvSpPr>
          <p:spPr>
            <a:xfrm>
              <a:off x="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8" name="Google Shape;4078;p5"/>
            <p:cNvSpPr/>
            <p:nvPr/>
          </p:nvSpPr>
          <p:spPr>
            <a:xfrm>
              <a:off x="2315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9" name="Google Shape;4079;p5"/>
            <p:cNvSpPr/>
            <p:nvPr/>
          </p:nvSpPr>
          <p:spPr>
            <a:xfrm>
              <a:off x="4630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0" name="Google Shape;4080;p5"/>
            <p:cNvSpPr/>
            <p:nvPr/>
          </p:nvSpPr>
          <p:spPr>
            <a:xfrm>
              <a:off x="6945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1" name="Google Shape;4081;p5"/>
            <p:cNvSpPr/>
            <p:nvPr/>
          </p:nvSpPr>
          <p:spPr>
            <a:xfrm>
              <a:off x="9261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2" name="Google Shape;4082;p5"/>
            <p:cNvSpPr/>
            <p:nvPr/>
          </p:nvSpPr>
          <p:spPr>
            <a:xfrm>
              <a:off x="11576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3" name="Google Shape;4083;p5"/>
            <p:cNvSpPr/>
            <p:nvPr/>
          </p:nvSpPr>
          <p:spPr>
            <a:xfrm>
              <a:off x="13891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4" name="Google Shape;4084;p5"/>
            <p:cNvSpPr/>
            <p:nvPr/>
          </p:nvSpPr>
          <p:spPr>
            <a:xfrm>
              <a:off x="16206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5" name="Google Shape;4085;p5"/>
            <p:cNvSpPr/>
            <p:nvPr/>
          </p:nvSpPr>
          <p:spPr>
            <a:xfrm>
              <a:off x="18522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6" name="Google Shape;4086;p5"/>
            <p:cNvSpPr/>
            <p:nvPr/>
          </p:nvSpPr>
          <p:spPr>
            <a:xfrm>
              <a:off x="20837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7" name="Google Shape;4087;p5"/>
            <p:cNvSpPr/>
            <p:nvPr/>
          </p:nvSpPr>
          <p:spPr>
            <a:xfrm>
              <a:off x="23152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8" name="Google Shape;4088;p5"/>
            <p:cNvSpPr/>
            <p:nvPr/>
          </p:nvSpPr>
          <p:spPr>
            <a:xfrm>
              <a:off x="25467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9" name="Google Shape;4089;p5"/>
            <p:cNvSpPr/>
            <p:nvPr/>
          </p:nvSpPr>
          <p:spPr>
            <a:xfrm>
              <a:off x="27783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0" name="Google Shape;4090;p5"/>
            <p:cNvSpPr/>
            <p:nvPr/>
          </p:nvSpPr>
          <p:spPr>
            <a:xfrm>
              <a:off x="30098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1" name="Google Shape;4091;p5"/>
            <p:cNvSpPr/>
            <p:nvPr/>
          </p:nvSpPr>
          <p:spPr>
            <a:xfrm>
              <a:off x="32413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2" name="Google Shape;4092;p5"/>
            <p:cNvSpPr/>
            <p:nvPr/>
          </p:nvSpPr>
          <p:spPr>
            <a:xfrm>
              <a:off x="34728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3" name="Google Shape;4093;p5"/>
            <p:cNvSpPr/>
            <p:nvPr/>
          </p:nvSpPr>
          <p:spPr>
            <a:xfrm>
              <a:off x="37044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4" name="Google Shape;4094;p5"/>
            <p:cNvSpPr/>
            <p:nvPr/>
          </p:nvSpPr>
          <p:spPr>
            <a:xfrm>
              <a:off x="39359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5" name="Google Shape;4095;p5"/>
            <p:cNvSpPr/>
            <p:nvPr/>
          </p:nvSpPr>
          <p:spPr>
            <a:xfrm>
              <a:off x="41674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6" name="Google Shape;4096;p5"/>
            <p:cNvSpPr/>
            <p:nvPr/>
          </p:nvSpPr>
          <p:spPr>
            <a:xfrm>
              <a:off x="43989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7" name="Google Shape;4097;p5"/>
            <p:cNvSpPr/>
            <p:nvPr/>
          </p:nvSpPr>
          <p:spPr>
            <a:xfrm>
              <a:off x="46305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8" name="Google Shape;4098;p5"/>
            <p:cNvSpPr/>
            <p:nvPr/>
          </p:nvSpPr>
          <p:spPr>
            <a:xfrm>
              <a:off x="48620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9" name="Google Shape;4099;p5"/>
            <p:cNvSpPr/>
            <p:nvPr/>
          </p:nvSpPr>
          <p:spPr>
            <a:xfrm>
              <a:off x="50935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0" name="Google Shape;4100;p5"/>
            <p:cNvSpPr/>
            <p:nvPr/>
          </p:nvSpPr>
          <p:spPr>
            <a:xfrm>
              <a:off x="53250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1" name="Google Shape;4101;p5"/>
            <p:cNvSpPr/>
            <p:nvPr/>
          </p:nvSpPr>
          <p:spPr>
            <a:xfrm>
              <a:off x="55566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2" name="Google Shape;4102;p5"/>
            <p:cNvSpPr/>
            <p:nvPr/>
          </p:nvSpPr>
          <p:spPr>
            <a:xfrm>
              <a:off x="57881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3" name="Google Shape;4103;p5"/>
            <p:cNvSpPr/>
            <p:nvPr/>
          </p:nvSpPr>
          <p:spPr>
            <a:xfrm>
              <a:off x="60196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4" name="Google Shape;4104;p5"/>
            <p:cNvSpPr/>
            <p:nvPr/>
          </p:nvSpPr>
          <p:spPr>
            <a:xfrm>
              <a:off x="62511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5" name="Google Shape;4105;p5"/>
            <p:cNvSpPr/>
            <p:nvPr/>
          </p:nvSpPr>
          <p:spPr>
            <a:xfrm>
              <a:off x="64827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6" name="Google Shape;4106;p5"/>
            <p:cNvSpPr/>
            <p:nvPr/>
          </p:nvSpPr>
          <p:spPr>
            <a:xfrm>
              <a:off x="67142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7" name="Google Shape;4107;p5"/>
            <p:cNvSpPr/>
            <p:nvPr/>
          </p:nvSpPr>
          <p:spPr>
            <a:xfrm>
              <a:off x="69457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8" name="Google Shape;4108;p5"/>
            <p:cNvSpPr/>
            <p:nvPr/>
          </p:nvSpPr>
          <p:spPr>
            <a:xfrm>
              <a:off x="71772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9" name="Google Shape;4109;p5"/>
            <p:cNvSpPr/>
            <p:nvPr/>
          </p:nvSpPr>
          <p:spPr>
            <a:xfrm>
              <a:off x="74088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0" name="Google Shape;4110;p5"/>
            <p:cNvSpPr/>
            <p:nvPr/>
          </p:nvSpPr>
          <p:spPr>
            <a:xfrm>
              <a:off x="76403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1" name="Google Shape;4111;p5"/>
            <p:cNvSpPr/>
            <p:nvPr/>
          </p:nvSpPr>
          <p:spPr>
            <a:xfrm>
              <a:off x="78718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2" name="Google Shape;4112;p5"/>
            <p:cNvSpPr/>
            <p:nvPr/>
          </p:nvSpPr>
          <p:spPr>
            <a:xfrm>
              <a:off x="81033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3" name="Google Shape;4113;p5"/>
            <p:cNvSpPr/>
            <p:nvPr/>
          </p:nvSpPr>
          <p:spPr>
            <a:xfrm>
              <a:off x="83349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4" name="Google Shape;4114;p5"/>
            <p:cNvSpPr/>
            <p:nvPr/>
          </p:nvSpPr>
          <p:spPr>
            <a:xfrm>
              <a:off x="85664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5" name="Google Shape;4115;p5"/>
            <p:cNvSpPr/>
            <p:nvPr/>
          </p:nvSpPr>
          <p:spPr>
            <a:xfrm>
              <a:off x="87979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6" name="Google Shape;4116;p5"/>
            <p:cNvSpPr/>
            <p:nvPr/>
          </p:nvSpPr>
          <p:spPr>
            <a:xfrm>
              <a:off x="90294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7" name="Google Shape;4117;p5"/>
            <p:cNvSpPr/>
            <p:nvPr/>
          </p:nvSpPr>
          <p:spPr>
            <a:xfrm>
              <a:off x="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8" name="Google Shape;4118;p5"/>
            <p:cNvSpPr/>
            <p:nvPr/>
          </p:nvSpPr>
          <p:spPr>
            <a:xfrm>
              <a:off x="2315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9" name="Google Shape;4119;p5"/>
            <p:cNvSpPr/>
            <p:nvPr/>
          </p:nvSpPr>
          <p:spPr>
            <a:xfrm>
              <a:off x="4630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0" name="Google Shape;4120;p5"/>
            <p:cNvSpPr/>
            <p:nvPr/>
          </p:nvSpPr>
          <p:spPr>
            <a:xfrm>
              <a:off x="6945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1" name="Google Shape;4121;p5"/>
            <p:cNvSpPr/>
            <p:nvPr/>
          </p:nvSpPr>
          <p:spPr>
            <a:xfrm>
              <a:off x="9261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2" name="Google Shape;4122;p5"/>
            <p:cNvSpPr/>
            <p:nvPr/>
          </p:nvSpPr>
          <p:spPr>
            <a:xfrm>
              <a:off x="11576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3" name="Google Shape;4123;p5"/>
            <p:cNvSpPr/>
            <p:nvPr/>
          </p:nvSpPr>
          <p:spPr>
            <a:xfrm>
              <a:off x="13891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4" name="Google Shape;4124;p5"/>
            <p:cNvSpPr/>
            <p:nvPr/>
          </p:nvSpPr>
          <p:spPr>
            <a:xfrm>
              <a:off x="16206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5" name="Google Shape;4125;p5"/>
            <p:cNvSpPr/>
            <p:nvPr/>
          </p:nvSpPr>
          <p:spPr>
            <a:xfrm>
              <a:off x="18522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6" name="Google Shape;4126;p5"/>
            <p:cNvSpPr/>
            <p:nvPr/>
          </p:nvSpPr>
          <p:spPr>
            <a:xfrm>
              <a:off x="20837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7" name="Google Shape;4127;p5"/>
            <p:cNvSpPr/>
            <p:nvPr/>
          </p:nvSpPr>
          <p:spPr>
            <a:xfrm>
              <a:off x="23152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8" name="Google Shape;4128;p5"/>
            <p:cNvSpPr/>
            <p:nvPr/>
          </p:nvSpPr>
          <p:spPr>
            <a:xfrm>
              <a:off x="25467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9" name="Google Shape;4129;p5"/>
            <p:cNvSpPr/>
            <p:nvPr/>
          </p:nvSpPr>
          <p:spPr>
            <a:xfrm>
              <a:off x="27783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0" name="Google Shape;4130;p5"/>
            <p:cNvSpPr/>
            <p:nvPr/>
          </p:nvSpPr>
          <p:spPr>
            <a:xfrm>
              <a:off x="30098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1" name="Google Shape;4131;p5"/>
            <p:cNvSpPr/>
            <p:nvPr/>
          </p:nvSpPr>
          <p:spPr>
            <a:xfrm>
              <a:off x="32413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2" name="Google Shape;4132;p5"/>
            <p:cNvSpPr/>
            <p:nvPr/>
          </p:nvSpPr>
          <p:spPr>
            <a:xfrm>
              <a:off x="34728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3" name="Google Shape;4133;p5"/>
            <p:cNvSpPr/>
            <p:nvPr/>
          </p:nvSpPr>
          <p:spPr>
            <a:xfrm>
              <a:off x="37044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4" name="Google Shape;4134;p5"/>
            <p:cNvSpPr/>
            <p:nvPr/>
          </p:nvSpPr>
          <p:spPr>
            <a:xfrm>
              <a:off x="39359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5" name="Google Shape;4135;p5"/>
            <p:cNvSpPr/>
            <p:nvPr/>
          </p:nvSpPr>
          <p:spPr>
            <a:xfrm>
              <a:off x="41674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6" name="Google Shape;4136;p5"/>
            <p:cNvSpPr/>
            <p:nvPr/>
          </p:nvSpPr>
          <p:spPr>
            <a:xfrm>
              <a:off x="43989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7" name="Google Shape;4137;p5"/>
            <p:cNvSpPr/>
            <p:nvPr/>
          </p:nvSpPr>
          <p:spPr>
            <a:xfrm>
              <a:off x="46305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8" name="Google Shape;4138;p5"/>
            <p:cNvSpPr/>
            <p:nvPr/>
          </p:nvSpPr>
          <p:spPr>
            <a:xfrm>
              <a:off x="48620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9" name="Google Shape;4139;p5"/>
            <p:cNvSpPr/>
            <p:nvPr/>
          </p:nvSpPr>
          <p:spPr>
            <a:xfrm>
              <a:off x="50935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0" name="Google Shape;4140;p5"/>
            <p:cNvSpPr/>
            <p:nvPr/>
          </p:nvSpPr>
          <p:spPr>
            <a:xfrm>
              <a:off x="53250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1" name="Google Shape;4141;p5"/>
            <p:cNvSpPr/>
            <p:nvPr/>
          </p:nvSpPr>
          <p:spPr>
            <a:xfrm>
              <a:off x="55566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2" name="Google Shape;4142;p5"/>
            <p:cNvSpPr/>
            <p:nvPr/>
          </p:nvSpPr>
          <p:spPr>
            <a:xfrm>
              <a:off x="57881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3" name="Google Shape;4143;p5"/>
            <p:cNvSpPr/>
            <p:nvPr/>
          </p:nvSpPr>
          <p:spPr>
            <a:xfrm>
              <a:off x="60196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4" name="Google Shape;4144;p5"/>
            <p:cNvSpPr/>
            <p:nvPr/>
          </p:nvSpPr>
          <p:spPr>
            <a:xfrm>
              <a:off x="62511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5" name="Google Shape;4145;p5"/>
            <p:cNvSpPr/>
            <p:nvPr/>
          </p:nvSpPr>
          <p:spPr>
            <a:xfrm>
              <a:off x="64827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6" name="Google Shape;4146;p5"/>
            <p:cNvSpPr/>
            <p:nvPr/>
          </p:nvSpPr>
          <p:spPr>
            <a:xfrm>
              <a:off x="67142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7" name="Google Shape;4147;p5"/>
            <p:cNvSpPr/>
            <p:nvPr/>
          </p:nvSpPr>
          <p:spPr>
            <a:xfrm>
              <a:off x="69457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8" name="Google Shape;4148;p5"/>
            <p:cNvSpPr/>
            <p:nvPr/>
          </p:nvSpPr>
          <p:spPr>
            <a:xfrm>
              <a:off x="71772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9" name="Google Shape;4149;p5"/>
            <p:cNvSpPr/>
            <p:nvPr/>
          </p:nvSpPr>
          <p:spPr>
            <a:xfrm>
              <a:off x="74088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0" name="Google Shape;4150;p5"/>
            <p:cNvSpPr/>
            <p:nvPr/>
          </p:nvSpPr>
          <p:spPr>
            <a:xfrm>
              <a:off x="76403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1" name="Google Shape;4151;p5"/>
            <p:cNvSpPr/>
            <p:nvPr/>
          </p:nvSpPr>
          <p:spPr>
            <a:xfrm>
              <a:off x="78718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2" name="Google Shape;4152;p5"/>
            <p:cNvSpPr/>
            <p:nvPr/>
          </p:nvSpPr>
          <p:spPr>
            <a:xfrm>
              <a:off x="81033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3" name="Google Shape;4153;p5"/>
            <p:cNvSpPr/>
            <p:nvPr/>
          </p:nvSpPr>
          <p:spPr>
            <a:xfrm>
              <a:off x="83349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4" name="Google Shape;4154;p5"/>
            <p:cNvSpPr/>
            <p:nvPr/>
          </p:nvSpPr>
          <p:spPr>
            <a:xfrm>
              <a:off x="85664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5" name="Google Shape;4155;p5"/>
            <p:cNvSpPr/>
            <p:nvPr/>
          </p:nvSpPr>
          <p:spPr>
            <a:xfrm>
              <a:off x="87979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6" name="Google Shape;4156;p5"/>
            <p:cNvSpPr/>
            <p:nvPr/>
          </p:nvSpPr>
          <p:spPr>
            <a:xfrm>
              <a:off x="90294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7" name="Google Shape;4157;p5"/>
            <p:cNvSpPr/>
            <p:nvPr/>
          </p:nvSpPr>
          <p:spPr>
            <a:xfrm>
              <a:off x="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8" name="Google Shape;4158;p5"/>
            <p:cNvSpPr/>
            <p:nvPr/>
          </p:nvSpPr>
          <p:spPr>
            <a:xfrm>
              <a:off x="2315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9" name="Google Shape;4159;p5"/>
            <p:cNvSpPr/>
            <p:nvPr/>
          </p:nvSpPr>
          <p:spPr>
            <a:xfrm>
              <a:off x="4630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0" name="Google Shape;4160;p5"/>
            <p:cNvSpPr/>
            <p:nvPr/>
          </p:nvSpPr>
          <p:spPr>
            <a:xfrm>
              <a:off x="6945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1" name="Google Shape;4161;p5"/>
            <p:cNvSpPr/>
            <p:nvPr/>
          </p:nvSpPr>
          <p:spPr>
            <a:xfrm>
              <a:off x="9261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2" name="Google Shape;4162;p5"/>
            <p:cNvSpPr/>
            <p:nvPr/>
          </p:nvSpPr>
          <p:spPr>
            <a:xfrm>
              <a:off x="11576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3" name="Google Shape;4163;p5"/>
            <p:cNvSpPr/>
            <p:nvPr/>
          </p:nvSpPr>
          <p:spPr>
            <a:xfrm>
              <a:off x="13891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4" name="Google Shape;4164;p5"/>
            <p:cNvSpPr/>
            <p:nvPr/>
          </p:nvSpPr>
          <p:spPr>
            <a:xfrm>
              <a:off x="16206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5" name="Google Shape;4165;p5"/>
            <p:cNvSpPr/>
            <p:nvPr/>
          </p:nvSpPr>
          <p:spPr>
            <a:xfrm>
              <a:off x="18522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6" name="Google Shape;4166;p5"/>
            <p:cNvSpPr/>
            <p:nvPr/>
          </p:nvSpPr>
          <p:spPr>
            <a:xfrm>
              <a:off x="20837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7" name="Google Shape;4167;p5"/>
            <p:cNvSpPr/>
            <p:nvPr/>
          </p:nvSpPr>
          <p:spPr>
            <a:xfrm>
              <a:off x="23152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8" name="Google Shape;4168;p5"/>
            <p:cNvSpPr/>
            <p:nvPr/>
          </p:nvSpPr>
          <p:spPr>
            <a:xfrm>
              <a:off x="25467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9" name="Google Shape;4169;p5"/>
            <p:cNvSpPr/>
            <p:nvPr/>
          </p:nvSpPr>
          <p:spPr>
            <a:xfrm>
              <a:off x="27783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0" name="Google Shape;4170;p5"/>
            <p:cNvSpPr/>
            <p:nvPr/>
          </p:nvSpPr>
          <p:spPr>
            <a:xfrm>
              <a:off x="30098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1" name="Google Shape;4171;p5"/>
            <p:cNvSpPr/>
            <p:nvPr/>
          </p:nvSpPr>
          <p:spPr>
            <a:xfrm>
              <a:off x="32413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2" name="Google Shape;4172;p5"/>
            <p:cNvSpPr/>
            <p:nvPr/>
          </p:nvSpPr>
          <p:spPr>
            <a:xfrm>
              <a:off x="34728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3" name="Google Shape;4173;p5"/>
            <p:cNvSpPr/>
            <p:nvPr/>
          </p:nvSpPr>
          <p:spPr>
            <a:xfrm>
              <a:off x="37044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4" name="Google Shape;4174;p5"/>
            <p:cNvSpPr/>
            <p:nvPr/>
          </p:nvSpPr>
          <p:spPr>
            <a:xfrm>
              <a:off x="39359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5" name="Google Shape;4175;p5"/>
            <p:cNvSpPr/>
            <p:nvPr/>
          </p:nvSpPr>
          <p:spPr>
            <a:xfrm>
              <a:off x="41674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6" name="Google Shape;4176;p5"/>
            <p:cNvSpPr/>
            <p:nvPr/>
          </p:nvSpPr>
          <p:spPr>
            <a:xfrm>
              <a:off x="43989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7" name="Google Shape;4177;p5"/>
            <p:cNvSpPr/>
            <p:nvPr/>
          </p:nvSpPr>
          <p:spPr>
            <a:xfrm>
              <a:off x="46305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8" name="Google Shape;4178;p5"/>
            <p:cNvSpPr/>
            <p:nvPr/>
          </p:nvSpPr>
          <p:spPr>
            <a:xfrm>
              <a:off x="48620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9" name="Google Shape;4179;p5"/>
            <p:cNvSpPr/>
            <p:nvPr/>
          </p:nvSpPr>
          <p:spPr>
            <a:xfrm>
              <a:off x="50935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0" name="Google Shape;4180;p5"/>
            <p:cNvSpPr/>
            <p:nvPr/>
          </p:nvSpPr>
          <p:spPr>
            <a:xfrm>
              <a:off x="53250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1" name="Google Shape;4181;p5"/>
            <p:cNvSpPr/>
            <p:nvPr/>
          </p:nvSpPr>
          <p:spPr>
            <a:xfrm>
              <a:off x="55566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2" name="Google Shape;4182;p5"/>
            <p:cNvSpPr/>
            <p:nvPr/>
          </p:nvSpPr>
          <p:spPr>
            <a:xfrm>
              <a:off x="57881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3" name="Google Shape;4183;p5"/>
            <p:cNvSpPr/>
            <p:nvPr/>
          </p:nvSpPr>
          <p:spPr>
            <a:xfrm>
              <a:off x="60196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4" name="Google Shape;4184;p5"/>
            <p:cNvSpPr/>
            <p:nvPr/>
          </p:nvSpPr>
          <p:spPr>
            <a:xfrm>
              <a:off x="62511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5" name="Google Shape;4185;p5"/>
            <p:cNvSpPr/>
            <p:nvPr/>
          </p:nvSpPr>
          <p:spPr>
            <a:xfrm>
              <a:off x="64827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6" name="Google Shape;4186;p5"/>
            <p:cNvSpPr/>
            <p:nvPr/>
          </p:nvSpPr>
          <p:spPr>
            <a:xfrm>
              <a:off x="67142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7" name="Google Shape;4187;p5"/>
            <p:cNvSpPr/>
            <p:nvPr/>
          </p:nvSpPr>
          <p:spPr>
            <a:xfrm>
              <a:off x="69457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8" name="Google Shape;4188;p5"/>
            <p:cNvSpPr/>
            <p:nvPr/>
          </p:nvSpPr>
          <p:spPr>
            <a:xfrm>
              <a:off x="71772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9" name="Google Shape;4189;p5"/>
            <p:cNvSpPr/>
            <p:nvPr/>
          </p:nvSpPr>
          <p:spPr>
            <a:xfrm>
              <a:off x="74088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0" name="Google Shape;4190;p5"/>
            <p:cNvSpPr/>
            <p:nvPr/>
          </p:nvSpPr>
          <p:spPr>
            <a:xfrm>
              <a:off x="76403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1" name="Google Shape;4191;p5"/>
            <p:cNvSpPr/>
            <p:nvPr/>
          </p:nvSpPr>
          <p:spPr>
            <a:xfrm>
              <a:off x="78718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2" name="Google Shape;4192;p5"/>
            <p:cNvSpPr/>
            <p:nvPr/>
          </p:nvSpPr>
          <p:spPr>
            <a:xfrm>
              <a:off x="81033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3" name="Google Shape;4193;p5"/>
            <p:cNvSpPr/>
            <p:nvPr/>
          </p:nvSpPr>
          <p:spPr>
            <a:xfrm>
              <a:off x="83349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4" name="Google Shape;4194;p5"/>
            <p:cNvSpPr/>
            <p:nvPr/>
          </p:nvSpPr>
          <p:spPr>
            <a:xfrm>
              <a:off x="85664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5" name="Google Shape;4195;p5"/>
            <p:cNvSpPr/>
            <p:nvPr/>
          </p:nvSpPr>
          <p:spPr>
            <a:xfrm>
              <a:off x="87979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6" name="Google Shape;4196;p5"/>
            <p:cNvSpPr/>
            <p:nvPr/>
          </p:nvSpPr>
          <p:spPr>
            <a:xfrm>
              <a:off x="90294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7" name="Google Shape;4197;p5"/>
            <p:cNvSpPr/>
            <p:nvPr/>
          </p:nvSpPr>
          <p:spPr>
            <a:xfrm>
              <a:off x="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8" name="Google Shape;4198;p5"/>
            <p:cNvSpPr/>
            <p:nvPr/>
          </p:nvSpPr>
          <p:spPr>
            <a:xfrm>
              <a:off x="2315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9" name="Google Shape;4199;p5"/>
            <p:cNvSpPr/>
            <p:nvPr/>
          </p:nvSpPr>
          <p:spPr>
            <a:xfrm>
              <a:off x="4630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0" name="Google Shape;4200;p5"/>
            <p:cNvSpPr/>
            <p:nvPr/>
          </p:nvSpPr>
          <p:spPr>
            <a:xfrm>
              <a:off x="6945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1" name="Google Shape;4201;p5"/>
            <p:cNvSpPr/>
            <p:nvPr/>
          </p:nvSpPr>
          <p:spPr>
            <a:xfrm>
              <a:off x="9261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2" name="Google Shape;4202;p5"/>
            <p:cNvSpPr/>
            <p:nvPr/>
          </p:nvSpPr>
          <p:spPr>
            <a:xfrm>
              <a:off x="11576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3" name="Google Shape;4203;p5"/>
            <p:cNvSpPr/>
            <p:nvPr/>
          </p:nvSpPr>
          <p:spPr>
            <a:xfrm>
              <a:off x="13891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4" name="Google Shape;4204;p5"/>
            <p:cNvSpPr/>
            <p:nvPr/>
          </p:nvSpPr>
          <p:spPr>
            <a:xfrm>
              <a:off x="16206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5" name="Google Shape;4205;p5"/>
            <p:cNvSpPr/>
            <p:nvPr/>
          </p:nvSpPr>
          <p:spPr>
            <a:xfrm>
              <a:off x="18522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6" name="Google Shape;4206;p5"/>
            <p:cNvSpPr/>
            <p:nvPr/>
          </p:nvSpPr>
          <p:spPr>
            <a:xfrm>
              <a:off x="20837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7" name="Google Shape;4207;p5"/>
            <p:cNvSpPr/>
            <p:nvPr/>
          </p:nvSpPr>
          <p:spPr>
            <a:xfrm>
              <a:off x="23152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8" name="Google Shape;4208;p5"/>
            <p:cNvSpPr/>
            <p:nvPr/>
          </p:nvSpPr>
          <p:spPr>
            <a:xfrm>
              <a:off x="25467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9" name="Google Shape;4209;p5"/>
            <p:cNvSpPr/>
            <p:nvPr/>
          </p:nvSpPr>
          <p:spPr>
            <a:xfrm>
              <a:off x="27783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0" name="Google Shape;4210;p5"/>
            <p:cNvSpPr/>
            <p:nvPr/>
          </p:nvSpPr>
          <p:spPr>
            <a:xfrm>
              <a:off x="30098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1" name="Google Shape;4211;p5"/>
            <p:cNvSpPr/>
            <p:nvPr/>
          </p:nvSpPr>
          <p:spPr>
            <a:xfrm>
              <a:off x="32413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2" name="Google Shape;4212;p5"/>
            <p:cNvSpPr/>
            <p:nvPr/>
          </p:nvSpPr>
          <p:spPr>
            <a:xfrm>
              <a:off x="34728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3" name="Google Shape;4213;p5"/>
            <p:cNvSpPr/>
            <p:nvPr/>
          </p:nvSpPr>
          <p:spPr>
            <a:xfrm>
              <a:off x="37044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4" name="Google Shape;4214;p5"/>
            <p:cNvSpPr/>
            <p:nvPr/>
          </p:nvSpPr>
          <p:spPr>
            <a:xfrm>
              <a:off x="39359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5" name="Google Shape;4215;p5"/>
            <p:cNvSpPr/>
            <p:nvPr/>
          </p:nvSpPr>
          <p:spPr>
            <a:xfrm>
              <a:off x="41674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6" name="Google Shape;4216;p5"/>
            <p:cNvSpPr/>
            <p:nvPr/>
          </p:nvSpPr>
          <p:spPr>
            <a:xfrm>
              <a:off x="43989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7" name="Google Shape;4217;p5"/>
            <p:cNvSpPr/>
            <p:nvPr/>
          </p:nvSpPr>
          <p:spPr>
            <a:xfrm>
              <a:off x="46305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8" name="Google Shape;4218;p5"/>
            <p:cNvSpPr/>
            <p:nvPr/>
          </p:nvSpPr>
          <p:spPr>
            <a:xfrm>
              <a:off x="48620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9" name="Google Shape;4219;p5"/>
            <p:cNvSpPr/>
            <p:nvPr/>
          </p:nvSpPr>
          <p:spPr>
            <a:xfrm>
              <a:off x="50935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0" name="Google Shape;4220;p5"/>
            <p:cNvSpPr/>
            <p:nvPr/>
          </p:nvSpPr>
          <p:spPr>
            <a:xfrm>
              <a:off x="53250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1" name="Google Shape;4221;p5"/>
            <p:cNvSpPr/>
            <p:nvPr/>
          </p:nvSpPr>
          <p:spPr>
            <a:xfrm>
              <a:off x="55566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2" name="Google Shape;4222;p5"/>
            <p:cNvSpPr/>
            <p:nvPr/>
          </p:nvSpPr>
          <p:spPr>
            <a:xfrm>
              <a:off x="57881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3" name="Google Shape;4223;p5"/>
            <p:cNvSpPr/>
            <p:nvPr/>
          </p:nvSpPr>
          <p:spPr>
            <a:xfrm>
              <a:off x="60196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4" name="Google Shape;4224;p5"/>
            <p:cNvSpPr/>
            <p:nvPr/>
          </p:nvSpPr>
          <p:spPr>
            <a:xfrm>
              <a:off x="62511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5" name="Google Shape;4225;p5"/>
            <p:cNvSpPr/>
            <p:nvPr/>
          </p:nvSpPr>
          <p:spPr>
            <a:xfrm>
              <a:off x="64827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6" name="Google Shape;4226;p5"/>
            <p:cNvSpPr/>
            <p:nvPr/>
          </p:nvSpPr>
          <p:spPr>
            <a:xfrm>
              <a:off x="67142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7" name="Google Shape;4227;p5"/>
            <p:cNvSpPr/>
            <p:nvPr/>
          </p:nvSpPr>
          <p:spPr>
            <a:xfrm>
              <a:off x="69457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8" name="Google Shape;4228;p5"/>
            <p:cNvSpPr/>
            <p:nvPr/>
          </p:nvSpPr>
          <p:spPr>
            <a:xfrm>
              <a:off x="71772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9" name="Google Shape;4229;p5"/>
            <p:cNvSpPr/>
            <p:nvPr/>
          </p:nvSpPr>
          <p:spPr>
            <a:xfrm>
              <a:off x="74088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0" name="Google Shape;4230;p5"/>
            <p:cNvSpPr/>
            <p:nvPr/>
          </p:nvSpPr>
          <p:spPr>
            <a:xfrm>
              <a:off x="76403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1" name="Google Shape;4231;p5"/>
            <p:cNvSpPr/>
            <p:nvPr/>
          </p:nvSpPr>
          <p:spPr>
            <a:xfrm>
              <a:off x="78718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2" name="Google Shape;4232;p5"/>
            <p:cNvSpPr/>
            <p:nvPr/>
          </p:nvSpPr>
          <p:spPr>
            <a:xfrm>
              <a:off x="81033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3" name="Google Shape;4233;p5"/>
            <p:cNvSpPr/>
            <p:nvPr/>
          </p:nvSpPr>
          <p:spPr>
            <a:xfrm>
              <a:off x="83349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4" name="Google Shape;4234;p5"/>
            <p:cNvSpPr/>
            <p:nvPr/>
          </p:nvSpPr>
          <p:spPr>
            <a:xfrm>
              <a:off x="85664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5" name="Google Shape;4235;p5"/>
            <p:cNvSpPr/>
            <p:nvPr/>
          </p:nvSpPr>
          <p:spPr>
            <a:xfrm>
              <a:off x="87979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6" name="Google Shape;4236;p5"/>
            <p:cNvSpPr/>
            <p:nvPr/>
          </p:nvSpPr>
          <p:spPr>
            <a:xfrm>
              <a:off x="90294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7" name="Google Shape;4237;p5"/>
            <p:cNvSpPr/>
            <p:nvPr/>
          </p:nvSpPr>
          <p:spPr>
            <a:xfrm>
              <a:off x="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8" name="Google Shape;4238;p5"/>
            <p:cNvSpPr/>
            <p:nvPr/>
          </p:nvSpPr>
          <p:spPr>
            <a:xfrm>
              <a:off x="2315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9" name="Google Shape;4239;p5"/>
            <p:cNvSpPr/>
            <p:nvPr/>
          </p:nvSpPr>
          <p:spPr>
            <a:xfrm>
              <a:off x="4630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0" name="Google Shape;4240;p5"/>
            <p:cNvSpPr/>
            <p:nvPr/>
          </p:nvSpPr>
          <p:spPr>
            <a:xfrm>
              <a:off x="6945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1" name="Google Shape;4241;p5"/>
            <p:cNvSpPr/>
            <p:nvPr/>
          </p:nvSpPr>
          <p:spPr>
            <a:xfrm>
              <a:off x="9261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2" name="Google Shape;4242;p5"/>
            <p:cNvSpPr/>
            <p:nvPr/>
          </p:nvSpPr>
          <p:spPr>
            <a:xfrm>
              <a:off x="11576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3" name="Google Shape;4243;p5"/>
            <p:cNvSpPr/>
            <p:nvPr/>
          </p:nvSpPr>
          <p:spPr>
            <a:xfrm>
              <a:off x="13891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4" name="Google Shape;4244;p5"/>
            <p:cNvSpPr/>
            <p:nvPr/>
          </p:nvSpPr>
          <p:spPr>
            <a:xfrm>
              <a:off x="16206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5" name="Google Shape;4245;p5"/>
            <p:cNvSpPr/>
            <p:nvPr/>
          </p:nvSpPr>
          <p:spPr>
            <a:xfrm>
              <a:off x="18522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6" name="Google Shape;4246;p5"/>
            <p:cNvSpPr/>
            <p:nvPr/>
          </p:nvSpPr>
          <p:spPr>
            <a:xfrm>
              <a:off x="20837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7" name="Google Shape;4247;p5"/>
            <p:cNvSpPr/>
            <p:nvPr/>
          </p:nvSpPr>
          <p:spPr>
            <a:xfrm>
              <a:off x="23152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8" name="Google Shape;4248;p5"/>
            <p:cNvSpPr/>
            <p:nvPr/>
          </p:nvSpPr>
          <p:spPr>
            <a:xfrm>
              <a:off x="25467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9" name="Google Shape;4249;p5"/>
            <p:cNvSpPr/>
            <p:nvPr/>
          </p:nvSpPr>
          <p:spPr>
            <a:xfrm>
              <a:off x="27783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0" name="Google Shape;4250;p5"/>
            <p:cNvSpPr/>
            <p:nvPr/>
          </p:nvSpPr>
          <p:spPr>
            <a:xfrm>
              <a:off x="30098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1" name="Google Shape;4251;p5"/>
            <p:cNvSpPr/>
            <p:nvPr/>
          </p:nvSpPr>
          <p:spPr>
            <a:xfrm>
              <a:off x="32413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2" name="Google Shape;4252;p5"/>
            <p:cNvSpPr/>
            <p:nvPr/>
          </p:nvSpPr>
          <p:spPr>
            <a:xfrm>
              <a:off x="34728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3" name="Google Shape;4253;p5"/>
            <p:cNvSpPr/>
            <p:nvPr/>
          </p:nvSpPr>
          <p:spPr>
            <a:xfrm>
              <a:off x="37044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4" name="Google Shape;4254;p5"/>
            <p:cNvSpPr/>
            <p:nvPr/>
          </p:nvSpPr>
          <p:spPr>
            <a:xfrm>
              <a:off x="39359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5" name="Google Shape;4255;p5"/>
            <p:cNvSpPr/>
            <p:nvPr/>
          </p:nvSpPr>
          <p:spPr>
            <a:xfrm>
              <a:off x="41674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6" name="Google Shape;4256;p5"/>
            <p:cNvSpPr/>
            <p:nvPr/>
          </p:nvSpPr>
          <p:spPr>
            <a:xfrm>
              <a:off x="43989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7" name="Google Shape;4257;p5"/>
            <p:cNvSpPr/>
            <p:nvPr/>
          </p:nvSpPr>
          <p:spPr>
            <a:xfrm>
              <a:off x="46305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8" name="Google Shape;4258;p5"/>
            <p:cNvSpPr/>
            <p:nvPr/>
          </p:nvSpPr>
          <p:spPr>
            <a:xfrm>
              <a:off x="48620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9" name="Google Shape;4259;p5"/>
            <p:cNvSpPr/>
            <p:nvPr/>
          </p:nvSpPr>
          <p:spPr>
            <a:xfrm>
              <a:off x="50935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0" name="Google Shape;4260;p5"/>
            <p:cNvSpPr/>
            <p:nvPr/>
          </p:nvSpPr>
          <p:spPr>
            <a:xfrm>
              <a:off x="53250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1" name="Google Shape;4261;p5"/>
            <p:cNvSpPr/>
            <p:nvPr/>
          </p:nvSpPr>
          <p:spPr>
            <a:xfrm>
              <a:off x="55566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2" name="Google Shape;4262;p5"/>
            <p:cNvSpPr/>
            <p:nvPr/>
          </p:nvSpPr>
          <p:spPr>
            <a:xfrm>
              <a:off x="57881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3" name="Google Shape;4263;p5"/>
            <p:cNvSpPr/>
            <p:nvPr/>
          </p:nvSpPr>
          <p:spPr>
            <a:xfrm>
              <a:off x="60196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4" name="Google Shape;4264;p5"/>
            <p:cNvSpPr/>
            <p:nvPr/>
          </p:nvSpPr>
          <p:spPr>
            <a:xfrm>
              <a:off x="62511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5" name="Google Shape;4265;p5"/>
            <p:cNvSpPr/>
            <p:nvPr/>
          </p:nvSpPr>
          <p:spPr>
            <a:xfrm>
              <a:off x="64827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6" name="Google Shape;4266;p5"/>
            <p:cNvSpPr/>
            <p:nvPr/>
          </p:nvSpPr>
          <p:spPr>
            <a:xfrm>
              <a:off x="67142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7" name="Google Shape;4267;p5"/>
            <p:cNvSpPr/>
            <p:nvPr/>
          </p:nvSpPr>
          <p:spPr>
            <a:xfrm>
              <a:off x="69457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8" name="Google Shape;4268;p5"/>
            <p:cNvSpPr/>
            <p:nvPr/>
          </p:nvSpPr>
          <p:spPr>
            <a:xfrm>
              <a:off x="71772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9" name="Google Shape;4269;p5"/>
            <p:cNvSpPr/>
            <p:nvPr/>
          </p:nvSpPr>
          <p:spPr>
            <a:xfrm>
              <a:off x="74088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0" name="Google Shape;4270;p5"/>
            <p:cNvSpPr/>
            <p:nvPr/>
          </p:nvSpPr>
          <p:spPr>
            <a:xfrm>
              <a:off x="76403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1" name="Google Shape;4271;p5"/>
            <p:cNvSpPr/>
            <p:nvPr/>
          </p:nvSpPr>
          <p:spPr>
            <a:xfrm>
              <a:off x="78718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2" name="Google Shape;4272;p5"/>
            <p:cNvSpPr/>
            <p:nvPr/>
          </p:nvSpPr>
          <p:spPr>
            <a:xfrm>
              <a:off x="81033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3" name="Google Shape;4273;p5"/>
            <p:cNvSpPr/>
            <p:nvPr/>
          </p:nvSpPr>
          <p:spPr>
            <a:xfrm>
              <a:off x="83349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4" name="Google Shape;4274;p5"/>
            <p:cNvSpPr/>
            <p:nvPr/>
          </p:nvSpPr>
          <p:spPr>
            <a:xfrm>
              <a:off x="85664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5" name="Google Shape;4275;p5"/>
            <p:cNvSpPr/>
            <p:nvPr/>
          </p:nvSpPr>
          <p:spPr>
            <a:xfrm>
              <a:off x="87979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6" name="Google Shape;4276;p5"/>
            <p:cNvSpPr/>
            <p:nvPr/>
          </p:nvSpPr>
          <p:spPr>
            <a:xfrm>
              <a:off x="90294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7" name="Google Shape;4277;p5"/>
            <p:cNvSpPr/>
            <p:nvPr/>
          </p:nvSpPr>
          <p:spPr>
            <a:xfrm>
              <a:off x="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8" name="Google Shape;4278;p5"/>
            <p:cNvSpPr/>
            <p:nvPr/>
          </p:nvSpPr>
          <p:spPr>
            <a:xfrm>
              <a:off x="2315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9" name="Google Shape;4279;p5"/>
            <p:cNvSpPr/>
            <p:nvPr/>
          </p:nvSpPr>
          <p:spPr>
            <a:xfrm>
              <a:off x="4630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0" name="Google Shape;4280;p5"/>
            <p:cNvSpPr/>
            <p:nvPr/>
          </p:nvSpPr>
          <p:spPr>
            <a:xfrm>
              <a:off x="6945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1" name="Google Shape;4281;p5"/>
            <p:cNvSpPr/>
            <p:nvPr/>
          </p:nvSpPr>
          <p:spPr>
            <a:xfrm>
              <a:off x="9261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2" name="Google Shape;4282;p5"/>
            <p:cNvSpPr/>
            <p:nvPr/>
          </p:nvSpPr>
          <p:spPr>
            <a:xfrm>
              <a:off x="11576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3" name="Google Shape;4283;p5"/>
            <p:cNvSpPr/>
            <p:nvPr/>
          </p:nvSpPr>
          <p:spPr>
            <a:xfrm>
              <a:off x="13891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4" name="Google Shape;4284;p5"/>
            <p:cNvSpPr/>
            <p:nvPr/>
          </p:nvSpPr>
          <p:spPr>
            <a:xfrm>
              <a:off x="16206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5" name="Google Shape;4285;p5"/>
            <p:cNvSpPr/>
            <p:nvPr/>
          </p:nvSpPr>
          <p:spPr>
            <a:xfrm>
              <a:off x="18522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6" name="Google Shape;4286;p5"/>
            <p:cNvSpPr/>
            <p:nvPr/>
          </p:nvSpPr>
          <p:spPr>
            <a:xfrm>
              <a:off x="20837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7" name="Google Shape;4287;p5"/>
            <p:cNvSpPr/>
            <p:nvPr/>
          </p:nvSpPr>
          <p:spPr>
            <a:xfrm>
              <a:off x="23152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8" name="Google Shape;4288;p5"/>
            <p:cNvSpPr/>
            <p:nvPr/>
          </p:nvSpPr>
          <p:spPr>
            <a:xfrm>
              <a:off x="25467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9" name="Google Shape;4289;p5"/>
            <p:cNvSpPr/>
            <p:nvPr/>
          </p:nvSpPr>
          <p:spPr>
            <a:xfrm>
              <a:off x="27783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0" name="Google Shape;4290;p5"/>
            <p:cNvSpPr/>
            <p:nvPr/>
          </p:nvSpPr>
          <p:spPr>
            <a:xfrm>
              <a:off x="30098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1" name="Google Shape;4291;p5"/>
            <p:cNvSpPr/>
            <p:nvPr/>
          </p:nvSpPr>
          <p:spPr>
            <a:xfrm>
              <a:off x="32413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2" name="Google Shape;4292;p5"/>
            <p:cNvSpPr/>
            <p:nvPr/>
          </p:nvSpPr>
          <p:spPr>
            <a:xfrm>
              <a:off x="34728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3" name="Google Shape;4293;p5"/>
            <p:cNvSpPr/>
            <p:nvPr/>
          </p:nvSpPr>
          <p:spPr>
            <a:xfrm>
              <a:off x="37044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4" name="Google Shape;4294;p5"/>
            <p:cNvSpPr/>
            <p:nvPr/>
          </p:nvSpPr>
          <p:spPr>
            <a:xfrm>
              <a:off x="39359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5" name="Google Shape;4295;p5"/>
            <p:cNvSpPr/>
            <p:nvPr/>
          </p:nvSpPr>
          <p:spPr>
            <a:xfrm>
              <a:off x="41674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6" name="Google Shape;4296;p5"/>
            <p:cNvSpPr/>
            <p:nvPr/>
          </p:nvSpPr>
          <p:spPr>
            <a:xfrm>
              <a:off x="43989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7" name="Google Shape;4297;p5"/>
            <p:cNvSpPr/>
            <p:nvPr/>
          </p:nvSpPr>
          <p:spPr>
            <a:xfrm>
              <a:off x="46305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8" name="Google Shape;4298;p5"/>
            <p:cNvSpPr/>
            <p:nvPr/>
          </p:nvSpPr>
          <p:spPr>
            <a:xfrm>
              <a:off x="48620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9" name="Google Shape;4299;p5"/>
            <p:cNvSpPr/>
            <p:nvPr/>
          </p:nvSpPr>
          <p:spPr>
            <a:xfrm>
              <a:off x="50935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0" name="Google Shape;4300;p5"/>
            <p:cNvSpPr/>
            <p:nvPr/>
          </p:nvSpPr>
          <p:spPr>
            <a:xfrm>
              <a:off x="53250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1" name="Google Shape;4301;p5"/>
            <p:cNvSpPr/>
            <p:nvPr/>
          </p:nvSpPr>
          <p:spPr>
            <a:xfrm>
              <a:off x="55566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2" name="Google Shape;4302;p5"/>
            <p:cNvSpPr/>
            <p:nvPr/>
          </p:nvSpPr>
          <p:spPr>
            <a:xfrm>
              <a:off x="57881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3" name="Google Shape;4303;p5"/>
            <p:cNvSpPr/>
            <p:nvPr/>
          </p:nvSpPr>
          <p:spPr>
            <a:xfrm>
              <a:off x="60196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4" name="Google Shape;4304;p5"/>
            <p:cNvSpPr/>
            <p:nvPr/>
          </p:nvSpPr>
          <p:spPr>
            <a:xfrm>
              <a:off x="62511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5" name="Google Shape;4305;p5"/>
            <p:cNvSpPr/>
            <p:nvPr/>
          </p:nvSpPr>
          <p:spPr>
            <a:xfrm>
              <a:off x="64827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6" name="Google Shape;4306;p5"/>
            <p:cNvSpPr/>
            <p:nvPr/>
          </p:nvSpPr>
          <p:spPr>
            <a:xfrm>
              <a:off x="67142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7" name="Google Shape;4307;p5"/>
            <p:cNvSpPr/>
            <p:nvPr/>
          </p:nvSpPr>
          <p:spPr>
            <a:xfrm>
              <a:off x="69457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8" name="Google Shape;4308;p5"/>
            <p:cNvSpPr/>
            <p:nvPr/>
          </p:nvSpPr>
          <p:spPr>
            <a:xfrm>
              <a:off x="71772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9" name="Google Shape;4309;p5"/>
            <p:cNvSpPr/>
            <p:nvPr/>
          </p:nvSpPr>
          <p:spPr>
            <a:xfrm>
              <a:off x="74088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0" name="Google Shape;4310;p5"/>
            <p:cNvSpPr/>
            <p:nvPr/>
          </p:nvSpPr>
          <p:spPr>
            <a:xfrm>
              <a:off x="76403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1" name="Google Shape;4311;p5"/>
            <p:cNvSpPr/>
            <p:nvPr/>
          </p:nvSpPr>
          <p:spPr>
            <a:xfrm>
              <a:off x="78718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2" name="Google Shape;4312;p5"/>
            <p:cNvSpPr/>
            <p:nvPr/>
          </p:nvSpPr>
          <p:spPr>
            <a:xfrm>
              <a:off x="81033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3" name="Google Shape;4313;p5"/>
            <p:cNvSpPr/>
            <p:nvPr/>
          </p:nvSpPr>
          <p:spPr>
            <a:xfrm>
              <a:off x="83349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4" name="Google Shape;4314;p5"/>
            <p:cNvSpPr/>
            <p:nvPr/>
          </p:nvSpPr>
          <p:spPr>
            <a:xfrm>
              <a:off x="85664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5" name="Google Shape;4315;p5"/>
            <p:cNvSpPr/>
            <p:nvPr/>
          </p:nvSpPr>
          <p:spPr>
            <a:xfrm>
              <a:off x="87979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6" name="Google Shape;4316;p5"/>
            <p:cNvSpPr/>
            <p:nvPr/>
          </p:nvSpPr>
          <p:spPr>
            <a:xfrm>
              <a:off x="90294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7" name="Google Shape;4317;p5"/>
            <p:cNvSpPr/>
            <p:nvPr/>
          </p:nvSpPr>
          <p:spPr>
            <a:xfrm>
              <a:off x="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8" name="Google Shape;4318;p5"/>
            <p:cNvSpPr/>
            <p:nvPr/>
          </p:nvSpPr>
          <p:spPr>
            <a:xfrm>
              <a:off x="2315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9" name="Google Shape;4319;p5"/>
            <p:cNvSpPr/>
            <p:nvPr/>
          </p:nvSpPr>
          <p:spPr>
            <a:xfrm>
              <a:off x="4630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0" name="Google Shape;4320;p5"/>
            <p:cNvSpPr/>
            <p:nvPr/>
          </p:nvSpPr>
          <p:spPr>
            <a:xfrm>
              <a:off x="6945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1" name="Google Shape;4321;p5"/>
            <p:cNvSpPr/>
            <p:nvPr/>
          </p:nvSpPr>
          <p:spPr>
            <a:xfrm>
              <a:off x="9261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2" name="Google Shape;4322;p5"/>
            <p:cNvSpPr/>
            <p:nvPr/>
          </p:nvSpPr>
          <p:spPr>
            <a:xfrm>
              <a:off x="11576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3" name="Google Shape;4323;p5"/>
            <p:cNvSpPr/>
            <p:nvPr/>
          </p:nvSpPr>
          <p:spPr>
            <a:xfrm>
              <a:off x="13891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4" name="Google Shape;4324;p5"/>
            <p:cNvSpPr/>
            <p:nvPr/>
          </p:nvSpPr>
          <p:spPr>
            <a:xfrm>
              <a:off x="16206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5" name="Google Shape;4325;p5"/>
            <p:cNvSpPr/>
            <p:nvPr/>
          </p:nvSpPr>
          <p:spPr>
            <a:xfrm>
              <a:off x="18522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6" name="Google Shape;4326;p5"/>
            <p:cNvSpPr/>
            <p:nvPr/>
          </p:nvSpPr>
          <p:spPr>
            <a:xfrm>
              <a:off x="20837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7" name="Google Shape;4327;p5"/>
            <p:cNvSpPr/>
            <p:nvPr/>
          </p:nvSpPr>
          <p:spPr>
            <a:xfrm>
              <a:off x="23152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8" name="Google Shape;4328;p5"/>
            <p:cNvSpPr/>
            <p:nvPr/>
          </p:nvSpPr>
          <p:spPr>
            <a:xfrm>
              <a:off x="25467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9" name="Google Shape;4329;p5"/>
            <p:cNvSpPr/>
            <p:nvPr/>
          </p:nvSpPr>
          <p:spPr>
            <a:xfrm>
              <a:off x="27783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0" name="Google Shape;4330;p5"/>
            <p:cNvSpPr/>
            <p:nvPr/>
          </p:nvSpPr>
          <p:spPr>
            <a:xfrm>
              <a:off x="30098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1" name="Google Shape;4331;p5"/>
            <p:cNvSpPr/>
            <p:nvPr/>
          </p:nvSpPr>
          <p:spPr>
            <a:xfrm>
              <a:off x="32413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2" name="Google Shape;4332;p5"/>
            <p:cNvSpPr/>
            <p:nvPr/>
          </p:nvSpPr>
          <p:spPr>
            <a:xfrm>
              <a:off x="34728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3" name="Google Shape;4333;p5"/>
            <p:cNvSpPr/>
            <p:nvPr/>
          </p:nvSpPr>
          <p:spPr>
            <a:xfrm>
              <a:off x="37044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4" name="Google Shape;4334;p5"/>
            <p:cNvSpPr/>
            <p:nvPr/>
          </p:nvSpPr>
          <p:spPr>
            <a:xfrm>
              <a:off x="39359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5" name="Google Shape;4335;p5"/>
            <p:cNvSpPr/>
            <p:nvPr/>
          </p:nvSpPr>
          <p:spPr>
            <a:xfrm>
              <a:off x="41674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6" name="Google Shape;4336;p5"/>
            <p:cNvSpPr/>
            <p:nvPr/>
          </p:nvSpPr>
          <p:spPr>
            <a:xfrm>
              <a:off x="43989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7" name="Google Shape;4337;p5"/>
            <p:cNvSpPr/>
            <p:nvPr/>
          </p:nvSpPr>
          <p:spPr>
            <a:xfrm>
              <a:off x="46305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8" name="Google Shape;4338;p5"/>
            <p:cNvSpPr/>
            <p:nvPr/>
          </p:nvSpPr>
          <p:spPr>
            <a:xfrm>
              <a:off x="48620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9" name="Google Shape;4339;p5"/>
            <p:cNvSpPr/>
            <p:nvPr/>
          </p:nvSpPr>
          <p:spPr>
            <a:xfrm>
              <a:off x="50935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0" name="Google Shape;4340;p5"/>
            <p:cNvSpPr/>
            <p:nvPr/>
          </p:nvSpPr>
          <p:spPr>
            <a:xfrm>
              <a:off x="53250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1" name="Google Shape;4341;p5"/>
            <p:cNvSpPr/>
            <p:nvPr/>
          </p:nvSpPr>
          <p:spPr>
            <a:xfrm>
              <a:off x="55566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2" name="Google Shape;4342;p5"/>
            <p:cNvSpPr/>
            <p:nvPr/>
          </p:nvSpPr>
          <p:spPr>
            <a:xfrm>
              <a:off x="57881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3" name="Google Shape;4343;p5"/>
            <p:cNvSpPr/>
            <p:nvPr/>
          </p:nvSpPr>
          <p:spPr>
            <a:xfrm>
              <a:off x="60196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4" name="Google Shape;4344;p5"/>
            <p:cNvSpPr/>
            <p:nvPr/>
          </p:nvSpPr>
          <p:spPr>
            <a:xfrm>
              <a:off x="62511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5" name="Google Shape;4345;p5"/>
            <p:cNvSpPr/>
            <p:nvPr/>
          </p:nvSpPr>
          <p:spPr>
            <a:xfrm>
              <a:off x="64827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6" name="Google Shape;4346;p5"/>
            <p:cNvSpPr/>
            <p:nvPr/>
          </p:nvSpPr>
          <p:spPr>
            <a:xfrm>
              <a:off x="67142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7" name="Google Shape;4347;p5"/>
            <p:cNvSpPr/>
            <p:nvPr/>
          </p:nvSpPr>
          <p:spPr>
            <a:xfrm>
              <a:off x="69457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8" name="Google Shape;4348;p5"/>
            <p:cNvSpPr/>
            <p:nvPr/>
          </p:nvSpPr>
          <p:spPr>
            <a:xfrm>
              <a:off x="71772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9" name="Google Shape;4349;p5"/>
            <p:cNvSpPr/>
            <p:nvPr/>
          </p:nvSpPr>
          <p:spPr>
            <a:xfrm>
              <a:off x="74088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0" name="Google Shape;4350;p5"/>
            <p:cNvSpPr/>
            <p:nvPr/>
          </p:nvSpPr>
          <p:spPr>
            <a:xfrm>
              <a:off x="76403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1" name="Google Shape;4351;p5"/>
            <p:cNvSpPr/>
            <p:nvPr/>
          </p:nvSpPr>
          <p:spPr>
            <a:xfrm>
              <a:off x="78718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2" name="Google Shape;4352;p5"/>
            <p:cNvSpPr/>
            <p:nvPr/>
          </p:nvSpPr>
          <p:spPr>
            <a:xfrm>
              <a:off x="81033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3" name="Google Shape;4353;p5"/>
            <p:cNvSpPr/>
            <p:nvPr/>
          </p:nvSpPr>
          <p:spPr>
            <a:xfrm>
              <a:off x="83349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4" name="Google Shape;4354;p5"/>
            <p:cNvSpPr/>
            <p:nvPr/>
          </p:nvSpPr>
          <p:spPr>
            <a:xfrm>
              <a:off x="85664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5" name="Google Shape;4355;p5"/>
            <p:cNvSpPr/>
            <p:nvPr/>
          </p:nvSpPr>
          <p:spPr>
            <a:xfrm>
              <a:off x="87979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6" name="Google Shape;4356;p5"/>
            <p:cNvSpPr/>
            <p:nvPr/>
          </p:nvSpPr>
          <p:spPr>
            <a:xfrm>
              <a:off x="90294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7" name="Google Shape;4357;p5"/>
            <p:cNvSpPr/>
            <p:nvPr/>
          </p:nvSpPr>
          <p:spPr>
            <a:xfrm>
              <a:off x="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8" name="Google Shape;4358;p5"/>
            <p:cNvSpPr/>
            <p:nvPr/>
          </p:nvSpPr>
          <p:spPr>
            <a:xfrm>
              <a:off x="2315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9" name="Google Shape;4359;p5"/>
            <p:cNvSpPr/>
            <p:nvPr/>
          </p:nvSpPr>
          <p:spPr>
            <a:xfrm>
              <a:off x="4630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0" name="Google Shape;4360;p5"/>
            <p:cNvSpPr/>
            <p:nvPr/>
          </p:nvSpPr>
          <p:spPr>
            <a:xfrm>
              <a:off x="6945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1" name="Google Shape;4361;p5"/>
            <p:cNvSpPr/>
            <p:nvPr/>
          </p:nvSpPr>
          <p:spPr>
            <a:xfrm>
              <a:off x="9261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2" name="Google Shape;4362;p5"/>
            <p:cNvSpPr/>
            <p:nvPr/>
          </p:nvSpPr>
          <p:spPr>
            <a:xfrm>
              <a:off x="11576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3" name="Google Shape;4363;p5"/>
            <p:cNvSpPr/>
            <p:nvPr/>
          </p:nvSpPr>
          <p:spPr>
            <a:xfrm>
              <a:off x="13891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4" name="Google Shape;4364;p5"/>
            <p:cNvSpPr/>
            <p:nvPr/>
          </p:nvSpPr>
          <p:spPr>
            <a:xfrm>
              <a:off x="16206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5" name="Google Shape;4365;p5"/>
            <p:cNvSpPr/>
            <p:nvPr/>
          </p:nvSpPr>
          <p:spPr>
            <a:xfrm>
              <a:off x="18522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6" name="Google Shape;4366;p5"/>
            <p:cNvSpPr/>
            <p:nvPr/>
          </p:nvSpPr>
          <p:spPr>
            <a:xfrm>
              <a:off x="20837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7" name="Google Shape;4367;p5"/>
            <p:cNvSpPr/>
            <p:nvPr/>
          </p:nvSpPr>
          <p:spPr>
            <a:xfrm>
              <a:off x="23152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8" name="Google Shape;4368;p5"/>
            <p:cNvSpPr/>
            <p:nvPr/>
          </p:nvSpPr>
          <p:spPr>
            <a:xfrm>
              <a:off x="25467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9" name="Google Shape;4369;p5"/>
            <p:cNvSpPr/>
            <p:nvPr/>
          </p:nvSpPr>
          <p:spPr>
            <a:xfrm>
              <a:off x="27783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0" name="Google Shape;4370;p5"/>
            <p:cNvSpPr/>
            <p:nvPr/>
          </p:nvSpPr>
          <p:spPr>
            <a:xfrm>
              <a:off x="30098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1" name="Google Shape;4371;p5"/>
            <p:cNvSpPr/>
            <p:nvPr/>
          </p:nvSpPr>
          <p:spPr>
            <a:xfrm>
              <a:off x="32413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2" name="Google Shape;4372;p5"/>
            <p:cNvSpPr/>
            <p:nvPr/>
          </p:nvSpPr>
          <p:spPr>
            <a:xfrm>
              <a:off x="34728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3" name="Google Shape;4373;p5"/>
            <p:cNvSpPr/>
            <p:nvPr/>
          </p:nvSpPr>
          <p:spPr>
            <a:xfrm>
              <a:off x="37044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4" name="Google Shape;4374;p5"/>
            <p:cNvSpPr/>
            <p:nvPr/>
          </p:nvSpPr>
          <p:spPr>
            <a:xfrm>
              <a:off x="39359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5" name="Google Shape;4375;p5"/>
            <p:cNvSpPr/>
            <p:nvPr/>
          </p:nvSpPr>
          <p:spPr>
            <a:xfrm>
              <a:off x="41674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6" name="Google Shape;4376;p5"/>
            <p:cNvSpPr/>
            <p:nvPr/>
          </p:nvSpPr>
          <p:spPr>
            <a:xfrm>
              <a:off x="43989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7" name="Google Shape;4377;p5"/>
            <p:cNvSpPr/>
            <p:nvPr/>
          </p:nvSpPr>
          <p:spPr>
            <a:xfrm>
              <a:off x="46305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8" name="Google Shape;4378;p5"/>
            <p:cNvSpPr/>
            <p:nvPr/>
          </p:nvSpPr>
          <p:spPr>
            <a:xfrm>
              <a:off x="48620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9" name="Google Shape;4379;p5"/>
            <p:cNvSpPr/>
            <p:nvPr/>
          </p:nvSpPr>
          <p:spPr>
            <a:xfrm>
              <a:off x="50935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0" name="Google Shape;4380;p5"/>
            <p:cNvSpPr/>
            <p:nvPr/>
          </p:nvSpPr>
          <p:spPr>
            <a:xfrm>
              <a:off x="53250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1" name="Google Shape;4381;p5"/>
            <p:cNvSpPr/>
            <p:nvPr/>
          </p:nvSpPr>
          <p:spPr>
            <a:xfrm>
              <a:off x="55566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2" name="Google Shape;4382;p5"/>
            <p:cNvSpPr/>
            <p:nvPr/>
          </p:nvSpPr>
          <p:spPr>
            <a:xfrm>
              <a:off x="57881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3" name="Google Shape;4383;p5"/>
            <p:cNvSpPr/>
            <p:nvPr/>
          </p:nvSpPr>
          <p:spPr>
            <a:xfrm>
              <a:off x="60196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4" name="Google Shape;4384;p5"/>
            <p:cNvSpPr/>
            <p:nvPr/>
          </p:nvSpPr>
          <p:spPr>
            <a:xfrm>
              <a:off x="62511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5" name="Google Shape;4385;p5"/>
            <p:cNvSpPr/>
            <p:nvPr/>
          </p:nvSpPr>
          <p:spPr>
            <a:xfrm>
              <a:off x="64827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6" name="Google Shape;4386;p5"/>
            <p:cNvSpPr/>
            <p:nvPr/>
          </p:nvSpPr>
          <p:spPr>
            <a:xfrm>
              <a:off x="67142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7" name="Google Shape;4387;p5"/>
            <p:cNvSpPr/>
            <p:nvPr/>
          </p:nvSpPr>
          <p:spPr>
            <a:xfrm>
              <a:off x="69457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8" name="Google Shape;4388;p5"/>
            <p:cNvSpPr/>
            <p:nvPr/>
          </p:nvSpPr>
          <p:spPr>
            <a:xfrm>
              <a:off x="71772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9" name="Google Shape;4389;p5"/>
            <p:cNvSpPr/>
            <p:nvPr/>
          </p:nvSpPr>
          <p:spPr>
            <a:xfrm>
              <a:off x="74088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0" name="Google Shape;4390;p5"/>
            <p:cNvSpPr/>
            <p:nvPr/>
          </p:nvSpPr>
          <p:spPr>
            <a:xfrm>
              <a:off x="76403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1" name="Google Shape;4391;p5"/>
            <p:cNvSpPr/>
            <p:nvPr/>
          </p:nvSpPr>
          <p:spPr>
            <a:xfrm>
              <a:off x="78718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2" name="Google Shape;4392;p5"/>
            <p:cNvSpPr/>
            <p:nvPr/>
          </p:nvSpPr>
          <p:spPr>
            <a:xfrm>
              <a:off x="81033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3" name="Google Shape;4393;p5"/>
            <p:cNvSpPr/>
            <p:nvPr/>
          </p:nvSpPr>
          <p:spPr>
            <a:xfrm>
              <a:off x="83349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4" name="Google Shape;4394;p5"/>
            <p:cNvSpPr/>
            <p:nvPr/>
          </p:nvSpPr>
          <p:spPr>
            <a:xfrm>
              <a:off x="85664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5" name="Google Shape;4395;p5"/>
            <p:cNvSpPr/>
            <p:nvPr/>
          </p:nvSpPr>
          <p:spPr>
            <a:xfrm>
              <a:off x="87979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6" name="Google Shape;4396;p5"/>
            <p:cNvSpPr/>
            <p:nvPr/>
          </p:nvSpPr>
          <p:spPr>
            <a:xfrm>
              <a:off x="90294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7" name="Google Shape;4397;p5"/>
            <p:cNvSpPr/>
            <p:nvPr/>
          </p:nvSpPr>
          <p:spPr>
            <a:xfrm>
              <a:off x="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8" name="Google Shape;4398;p5"/>
            <p:cNvSpPr/>
            <p:nvPr/>
          </p:nvSpPr>
          <p:spPr>
            <a:xfrm>
              <a:off x="2315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9" name="Google Shape;4399;p5"/>
            <p:cNvSpPr/>
            <p:nvPr/>
          </p:nvSpPr>
          <p:spPr>
            <a:xfrm>
              <a:off x="4630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0" name="Google Shape;4400;p5"/>
            <p:cNvSpPr/>
            <p:nvPr/>
          </p:nvSpPr>
          <p:spPr>
            <a:xfrm>
              <a:off x="6945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1" name="Google Shape;4401;p5"/>
            <p:cNvSpPr/>
            <p:nvPr/>
          </p:nvSpPr>
          <p:spPr>
            <a:xfrm>
              <a:off x="9261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2" name="Google Shape;4402;p5"/>
            <p:cNvSpPr/>
            <p:nvPr/>
          </p:nvSpPr>
          <p:spPr>
            <a:xfrm>
              <a:off x="11576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3" name="Google Shape;4403;p5"/>
            <p:cNvSpPr/>
            <p:nvPr/>
          </p:nvSpPr>
          <p:spPr>
            <a:xfrm>
              <a:off x="13891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4" name="Google Shape;4404;p5"/>
            <p:cNvSpPr/>
            <p:nvPr/>
          </p:nvSpPr>
          <p:spPr>
            <a:xfrm>
              <a:off x="16206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5" name="Google Shape;4405;p5"/>
            <p:cNvSpPr/>
            <p:nvPr/>
          </p:nvSpPr>
          <p:spPr>
            <a:xfrm>
              <a:off x="18522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6" name="Google Shape;4406;p5"/>
            <p:cNvSpPr/>
            <p:nvPr/>
          </p:nvSpPr>
          <p:spPr>
            <a:xfrm>
              <a:off x="20837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7" name="Google Shape;4407;p5"/>
            <p:cNvSpPr/>
            <p:nvPr/>
          </p:nvSpPr>
          <p:spPr>
            <a:xfrm>
              <a:off x="23152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8" name="Google Shape;4408;p5"/>
            <p:cNvSpPr/>
            <p:nvPr/>
          </p:nvSpPr>
          <p:spPr>
            <a:xfrm>
              <a:off x="25467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9" name="Google Shape;4409;p5"/>
            <p:cNvSpPr/>
            <p:nvPr/>
          </p:nvSpPr>
          <p:spPr>
            <a:xfrm>
              <a:off x="27783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0" name="Google Shape;4410;p5"/>
            <p:cNvSpPr/>
            <p:nvPr/>
          </p:nvSpPr>
          <p:spPr>
            <a:xfrm>
              <a:off x="30098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1" name="Google Shape;4411;p5"/>
            <p:cNvSpPr/>
            <p:nvPr/>
          </p:nvSpPr>
          <p:spPr>
            <a:xfrm>
              <a:off x="32413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2" name="Google Shape;4412;p5"/>
            <p:cNvSpPr/>
            <p:nvPr/>
          </p:nvSpPr>
          <p:spPr>
            <a:xfrm>
              <a:off x="34728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3" name="Google Shape;4413;p5"/>
            <p:cNvSpPr/>
            <p:nvPr/>
          </p:nvSpPr>
          <p:spPr>
            <a:xfrm>
              <a:off x="37044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4" name="Google Shape;4414;p5"/>
            <p:cNvSpPr/>
            <p:nvPr/>
          </p:nvSpPr>
          <p:spPr>
            <a:xfrm>
              <a:off x="39359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5" name="Google Shape;4415;p5"/>
            <p:cNvSpPr/>
            <p:nvPr/>
          </p:nvSpPr>
          <p:spPr>
            <a:xfrm>
              <a:off x="41674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6" name="Google Shape;4416;p5"/>
            <p:cNvSpPr/>
            <p:nvPr/>
          </p:nvSpPr>
          <p:spPr>
            <a:xfrm>
              <a:off x="43989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7" name="Google Shape;4417;p5"/>
            <p:cNvSpPr/>
            <p:nvPr/>
          </p:nvSpPr>
          <p:spPr>
            <a:xfrm>
              <a:off x="46305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8" name="Google Shape;4418;p5"/>
            <p:cNvSpPr/>
            <p:nvPr/>
          </p:nvSpPr>
          <p:spPr>
            <a:xfrm>
              <a:off x="48620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9" name="Google Shape;4419;p5"/>
            <p:cNvSpPr/>
            <p:nvPr/>
          </p:nvSpPr>
          <p:spPr>
            <a:xfrm>
              <a:off x="50935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0" name="Google Shape;4420;p5"/>
            <p:cNvSpPr/>
            <p:nvPr/>
          </p:nvSpPr>
          <p:spPr>
            <a:xfrm>
              <a:off x="53250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1" name="Google Shape;4421;p5"/>
            <p:cNvSpPr/>
            <p:nvPr/>
          </p:nvSpPr>
          <p:spPr>
            <a:xfrm>
              <a:off x="55566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2" name="Google Shape;4422;p5"/>
            <p:cNvSpPr/>
            <p:nvPr/>
          </p:nvSpPr>
          <p:spPr>
            <a:xfrm>
              <a:off x="57881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3" name="Google Shape;4423;p5"/>
            <p:cNvSpPr/>
            <p:nvPr/>
          </p:nvSpPr>
          <p:spPr>
            <a:xfrm>
              <a:off x="60196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4" name="Google Shape;4424;p5"/>
            <p:cNvSpPr/>
            <p:nvPr/>
          </p:nvSpPr>
          <p:spPr>
            <a:xfrm>
              <a:off x="62511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5" name="Google Shape;4425;p5"/>
            <p:cNvSpPr/>
            <p:nvPr/>
          </p:nvSpPr>
          <p:spPr>
            <a:xfrm>
              <a:off x="64827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6" name="Google Shape;4426;p5"/>
            <p:cNvSpPr/>
            <p:nvPr/>
          </p:nvSpPr>
          <p:spPr>
            <a:xfrm>
              <a:off x="67142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7" name="Google Shape;4427;p5"/>
            <p:cNvSpPr/>
            <p:nvPr/>
          </p:nvSpPr>
          <p:spPr>
            <a:xfrm>
              <a:off x="69457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8" name="Google Shape;4428;p5"/>
            <p:cNvSpPr/>
            <p:nvPr/>
          </p:nvSpPr>
          <p:spPr>
            <a:xfrm>
              <a:off x="71772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9" name="Google Shape;4429;p5"/>
            <p:cNvSpPr/>
            <p:nvPr/>
          </p:nvSpPr>
          <p:spPr>
            <a:xfrm>
              <a:off x="74088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0" name="Google Shape;4430;p5"/>
            <p:cNvSpPr/>
            <p:nvPr/>
          </p:nvSpPr>
          <p:spPr>
            <a:xfrm>
              <a:off x="76403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1" name="Google Shape;4431;p5"/>
            <p:cNvSpPr/>
            <p:nvPr/>
          </p:nvSpPr>
          <p:spPr>
            <a:xfrm>
              <a:off x="78718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2" name="Google Shape;4432;p5"/>
            <p:cNvSpPr/>
            <p:nvPr/>
          </p:nvSpPr>
          <p:spPr>
            <a:xfrm>
              <a:off x="81033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3" name="Google Shape;4433;p5"/>
            <p:cNvSpPr/>
            <p:nvPr/>
          </p:nvSpPr>
          <p:spPr>
            <a:xfrm>
              <a:off x="83349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4" name="Google Shape;4434;p5"/>
            <p:cNvSpPr/>
            <p:nvPr/>
          </p:nvSpPr>
          <p:spPr>
            <a:xfrm>
              <a:off x="85664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5" name="Google Shape;4435;p5"/>
            <p:cNvSpPr/>
            <p:nvPr/>
          </p:nvSpPr>
          <p:spPr>
            <a:xfrm>
              <a:off x="87979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6" name="Google Shape;4436;p5"/>
            <p:cNvSpPr/>
            <p:nvPr/>
          </p:nvSpPr>
          <p:spPr>
            <a:xfrm>
              <a:off x="90294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7" name="Google Shape;4437;p5"/>
            <p:cNvSpPr/>
            <p:nvPr/>
          </p:nvSpPr>
          <p:spPr>
            <a:xfrm>
              <a:off x="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8" name="Google Shape;4438;p5"/>
            <p:cNvSpPr/>
            <p:nvPr/>
          </p:nvSpPr>
          <p:spPr>
            <a:xfrm>
              <a:off x="2315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9" name="Google Shape;4439;p5"/>
            <p:cNvSpPr/>
            <p:nvPr/>
          </p:nvSpPr>
          <p:spPr>
            <a:xfrm>
              <a:off x="4630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0" name="Google Shape;4440;p5"/>
            <p:cNvSpPr/>
            <p:nvPr/>
          </p:nvSpPr>
          <p:spPr>
            <a:xfrm>
              <a:off x="6945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1" name="Google Shape;4441;p5"/>
            <p:cNvSpPr/>
            <p:nvPr/>
          </p:nvSpPr>
          <p:spPr>
            <a:xfrm>
              <a:off x="9261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2" name="Google Shape;4442;p5"/>
            <p:cNvSpPr/>
            <p:nvPr/>
          </p:nvSpPr>
          <p:spPr>
            <a:xfrm>
              <a:off x="11576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3" name="Google Shape;4443;p5"/>
            <p:cNvSpPr/>
            <p:nvPr/>
          </p:nvSpPr>
          <p:spPr>
            <a:xfrm>
              <a:off x="13891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4" name="Google Shape;4444;p5"/>
            <p:cNvSpPr/>
            <p:nvPr/>
          </p:nvSpPr>
          <p:spPr>
            <a:xfrm>
              <a:off x="16206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5" name="Google Shape;4445;p5"/>
            <p:cNvSpPr/>
            <p:nvPr/>
          </p:nvSpPr>
          <p:spPr>
            <a:xfrm>
              <a:off x="18522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6" name="Google Shape;4446;p5"/>
            <p:cNvSpPr/>
            <p:nvPr/>
          </p:nvSpPr>
          <p:spPr>
            <a:xfrm>
              <a:off x="20837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7" name="Google Shape;4447;p5"/>
            <p:cNvSpPr/>
            <p:nvPr/>
          </p:nvSpPr>
          <p:spPr>
            <a:xfrm>
              <a:off x="23152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8" name="Google Shape;4448;p5"/>
            <p:cNvSpPr/>
            <p:nvPr/>
          </p:nvSpPr>
          <p:spPr>
            <a:xfrm>
              <a:off x="25467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9" name="Google Shape;4449;p5"/>
            <p:cNvSpPr/>
            <p:nvPr/>
          </p:nvSpPr>
          <p:spPr>
            <a:xfrm>
              <a:off x="27783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0" name="Google Shape;4450;p5"/>
            <p:cNvSpPr/>
            <p:nvPr/>
          </p:nvSpPr>
          <p:spPr>
            <a:xfrm>
              <a:off x="30098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1" name="Google Shape;4451;p5"/>
            <p:cNvSpPr/>
            <p:nvPr/>
          </p:nvSpPr>
          <p:spPr>
            <a:xfrm>
              <a:off x="32413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2" name="Google Shape;4452;p5"/>
            <p:cNvSpPr/>
            <p:nvPr/>
          </p:nvSpPr>
          <p:spPr>
            <a:xfrm>
              <a:off x="34728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3" name="Google Shape;4453;p5"/>
            <p:cNvSpPr/>
            <p:nvPr/>
          </p:nvSpPr>
          <p:spPr>
            <a:xfrm>
              <a:off x="37044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4" name="Google Shape;4454;p5"/>
            <p:cNvSpPr/>
            <p:nvPr/>
          </p:nvSpPr>
          <p:spPr>
            <a:xfrm>
              <a:off x="39359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5" name="Google Shape;4455;p5"/>
            <p:cNvSpPr/>
            <p:nvPr/>
          </p:nvSpPr>
          <p:spPr>
            <a:xfrm>
              <a:off x="41674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6" name="Google Shape;4456;p5"/>
            <p:cNvSpPr/>
            <p:nvPr/>
          </p:nvSpPr>
          <p:spPr>
            <a:xfrm>
              <a:off x="43989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7" name="Google Shape;4457;p5"/>
            <p:cNvSpPr/>
            <p:nvPr/>
          </p:nvSpPr>
          <p:spPr>
            <a:xfrm>
              <a:off x="46305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8" name="Google Shape;4458;p5"/>
            <p:cNvSpPr/>
            <p:nvPr/>
          </p:nvSpPr>
          <p:spPr>
            <a:xfrm>
              <a:off x="48620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9" name="Google Shape;4459;p5"/>
            <p:cNvSpPr/>
            <p:nvPr/>
          </p:nvSpPr>
          <p:spPr>
            <a:xfrm>
              <a:off x="50935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0" name="Google Shape;4460;p5"/>
            <p:cNvSpPr/>
            <p:nvPr/>
          </p:nvSpPr>
          <p:spPr>
            <a:xfrm>
              <a:off x="53250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1" name="Google Shape;4461;p5"/>
            <p:cNvSpPr/>
            <p:nvPr/>
          </p:nvSpPr>
          <p:spPr>
            <a:xfrm>
              <a:off x="55566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2" name="Google Shape;4462;p5"/>
            <p:cNvSpPr/>
            <p:nvPr/>
          </p:nvSpPr>
          <p:spPr>
            <a:xfrm>
              <a:off x="57881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3" name="Google Shape;4463;p5"/>
            <p:cNvSpPr/>
            <p:nvPr/>
          </p:nvSpPr>
          <p:spPr>
            <a:xfrm>
              <a:off x="60196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4" name="Google Shape;4464;p5"/>
            <p:cNvSpPr/>
            <p:nvPr/>
          </p:nvSpPr>
          <p:spPr>
            <a:xfrm>
              <a:off x="62511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5" name="Google Shape;4465;p5"/>
            <p:cNvSpPr/>
            <p:nvPr/>
          </p:nvSpPr>
          <p:spPr>
            <a:xfrm>
              <a:off x="64827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6" name="Google Shape;4466;p5"/>
            <p:cNvSpPr/>
            <p:nvPr/>
          </p:nvSpPr>
          <p:spPr>
            <a:xfrm>
              <a:off x="67142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7" name="Google Shape;4467;p5"/>
            <p:cNvSpPr/>
            <p:nvPr/>
          </p:nvSpPr>
          <p:spPr>
            <a:xfrm>
              <a:off x="69457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8" name="Google Shape;4468;p5"/>
            <p:cNvSpPr/>
            <p:nvPr/>
          </p:nvSpPr>
          <p:spPr>
            <a:xfrm>
              <a:off x="71772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9" name="Google Shape;4469;p5"/>
            <p:cNvSpPr/>
            <p:nvPr/>
          </p:nvSpPr>
          <p:spPr>
            <a:xfrm>
              <a:off x="74088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0" name="Google Shape;4470;p5"/>
            <p:cNvSpPr/>
            <p:nvPr/>
          </p:nvSpPr>
          <p:spPr>
            <a:xfrm>
              <a:off x="76403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1" name="Google Shape;4471;p5"/>
            <p:cNvSpPr/>
            <p:nvPr/>
          </p:nvSpPr>
          <p:spPr>
            <a:xfrm>
              <a:off x="78718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2" name="Google Shape;4472;p5"/>
            <p:cNvSpPr/>
            <p:nvPr/>
          </p:nvSpPr>
          <p:spPr>
            <a:xfrm>
              <a:off x="81033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3" name="Google Shape;4473;p5"/>
            <p:cNvSpPr/>
            <p:nvPr/>
          </p:nvSpPr>
          <p:spPr>
            <a:xfrm>
              <a:off x="83349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4" name="Google Shape;4474;p5"/>
            <p:cNvSpPr/>
            <p:nvPr/>
          </p:nvSpPr>
          <p:spPr>
            <a:xfrm>
              <a:off x="85664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5" name="Google Shape;4475;p5"/>
            <p:cNvSpPr/>
            <p:nvPr/>
          </p:nvSpPr>
          <p:spPr>
            <a:xfrm>
              <a:off x="87979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6" name="Google Shape;4476;p5"/>
            <p:cNvSpPr/>
            <p:nvPr/>
          </p:nvSpPr>
          <p:spPr>
            <a:xfrm>
              <a:off x="90294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77" name="Google Shape;4477;p5"/>
          <p:cNvGrpSpPr/>
          <p:nvPr/>
        </p:nvGrpSpPr>
        <p:grpSpPr>
          <a:xfrm>
            <a:off x="-58858" y="3936708"/>
            <a:ext cx="232250" cy="231525"/>
            <a:chOff x="7443300" y="2363988"/>
            <a:chExt cx="232250" cy="231525"/>
          </a:xfrm>
        </p:grpSpPr>
        <p:sp>
          <p:nvSpPr>
            <p:cNvPr id="4478" name="Google Shape;447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479" name="Google Shape;447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480" name="Google Shape;448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1" name="Google Shape;448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482" name="Google Shape;4482;p5"/>
          <p:cNvGrpSpPr/>
          <p:nvPr/>
        </p:nvGrpSpPr>
        <p:grpSpPr>
          <a:xfrm>
            <a:off x="-58858" y="4168233"/>
            <a:ext cx="232250" cy="231525"/>
            <a:chOff x="7443300" y="2363988"/>
            <a:chExt cx="232250" cy="231525"/>
          </a:xfrm>
        </p:grpSpPr>
        <p:sp>
          <p:nvSpPr>
            <p:cNvPr id="4483" name="Google Shape;448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484" name="Google Shape;448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485" name="Google Shape;448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6" name="Google Shape;448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487" name="Google Shape;4487;p5"/>
          <p:cNvGrpSpPr/>
          <p:nvPr/>
        </p:nvGrpSpPr>
        <p:grpSpPr>
          <a:xfrm>
            <a:off x="-58858" y="4399758"/>
            <a:ext cx="232250" cy="231525"/>
            <a:chOff x="7443300" y="2363988"/>
            <a:chExt cx="232250" cy="231525"/>
          </a:xfrm>
        </p:grpSpPr>
        <p:sp>
          <p:nvSpPr>
            <p:cNvPr id="4488" name="Google Shape;448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489" name="Google Shape;448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490" name="Google Shape;449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1" name="Google Shape;449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492" name="Google Shape;4492;p5"/>
          <p:cNvGrpSpPr/>
          <p:nvPr/>
        </p:nvGrpSpPr>
        <p:grpSpPr>
          <a:xfrm>
            <a:off x="-58858" y="4631283"/>
            <a:ext cx="232250" cy="231525"/>
            <a:chOff x="7443300" y="2363988"/>
            <a:chExt cx="232250" cy="231525"/>
          </a:xfrm>
        </p:grpSpPr>
        <p:sp>
          <p:nvSpPr>
            <p:cNvPr id="4493" name="Google Shape;449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494" name="Google Shape;449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495" name="Google Shape;449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6" name="Google Shape;449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497" name="Google Shape;4497;p5"/>
          <p:cNvGrpSpPr/>
          <p:nvPr/>
        </p:nvGrpSpPr>
        <p:grpSpPr>
          <a:xfrm>
            <a:off x="-58858" y="4862808"/>
            <a:ext cx="232250" cy="231525"/>
            <a:chOff x="7443300" y="2363988"/>
            <a:chExt cx="232250" cy="231525"/>
          </a:xfrm>
        </p:grpSpPr>
        <p:sp>
          <p:nvSpPr>
            <p:cNvPr id="4498" name="Google Shape;449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499" name="Google Shape;449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500" name="Google Shape;450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1" name="Google Shape;450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502" name="Google Shape;4502;p5"/>
          <p:cNvGrpSpPr/>
          <p:nvPr/>
        </p:nvGrpSpPr>
        <p:grpSpPr>
          <a:xfrm>
            <a:off x="-58858" y="5094333"/>
            <a:ext cx="232250" cy="231525"/>
            <a:chOff x="7443300" y="2363988"/>
            <a:chExt cx="232250" cy="231525"/>
          </a:xfrm>
        </p:grpSpPr>
        <p:sp>
          <p:nvSpPr>
            <p:cNvPr id="4503" name="Google Shape;450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04" name="Google Shape;450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505" name="Google Shape;450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6" name="Google Shape;450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507" name="Google Shape;4507;p5"/>
          <p:cNvGrpSpPr/>
          <p:nvPr/>
        </p:nvGrpSpPr>
        <p:grpSpPr>
          <a:xfrm>
            <a:off x="172655" y="4168233"/>
            <a:ext cx="232250" cy="231525"/>
            <a:chOff x="7443300" y="2363988"/>
            <a:chExt cx="232250" cy="231525"/>
          </a:xfrm>
        </p:grpSpPr>
        <p:sp>
          <p:nvSpPr>
            <p:cNvPr id="4508" name="Google Shape;450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09" name="Google Shape;450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510" name="Google Shape;451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1" name="Google Shape;451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512" name="Google Shape;4512;p5"/>
          <p:cNvGrpSpPr/>
          <p:nvPr/>
        </p:nvGrpSpPr>
        <p:grpSpPr>
          <a:xfrm>
            <a:off x="172655" y="4399758"/>
            <a:ext cx="232250" cy="231525"/>
            <a:chOff x="7443300" y="2363988"/>
            <a:chExt cx="232250" cy="231525"/>
          </a:xfrm>
        </p:grpSpPr>
        <p:sp>
          <p:nvSpPr>
            <p:cNvPr id="4513" name="Google Shape;451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14" name="Google Shape;451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515" name="Google Shape;451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6" name="Google Shape;451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517" name="Google Shape;4517;p5"/>
          <p:cNvGrpSpPr/>
          <p:nvPr/>
        </p:nvGrpSpPr>
        <p:grpSpPr>
          <a:xfrm>
            <a:off x="172655" y="4631283"/>
            <a:ext cx="232250" cy="231525"/>
            <a:chOff x="7443300" y="2363988"/>
            <a:chExt cx="232250" cy="231525"/>
          </a:xfrm>
        </p:grpSpPr>
        <p:sp>
          <p:nvSpPr>
            <p:cNvPr id="4518" name="Google Shape;451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19" name="Google Shape;451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520" name="Google Shape;452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1" name="Google Shape;452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522" name="Google Shape;4522;p5"/>
          <p:cNvGrpSpPr/>
          <p:nvPr/>
        </p:nvGrpSpPr>
        <p:grpSpPr>
          <a:xfrm>
            <a:off x="172655" y="4862808"/>
            <a:ext cx="232250" cy="231525"/>
            <a:chOff x="7443300" y="2363988"/>
            <a:chExt cx="232250" cy="231525"/>
          </a:xfrm>
        </p:grpSpPr>
        <p:sp>
          <p:nvSpPr>
            <p:cNvPr id="4523" name="Google Shape;452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24" name="Google Shape;452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525" name="Google Shape;452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6" name="Google Shape;452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527" name="Google Shape;4527;p5"/>
          <p:cNvGrpSpPr/>
          <p:nvPr/>
        </p:nvGrpSpPr>
        <p:grpSpPr>
          <a:xfrm>
            <a:off x="172655" y="5094333"/>
            <a:ext cx="232250" cy="231525"/>
            <a:chOff x="7443300" y="2363988"/>
            <a:chExt cx="232250" cy="231525"/>
          </a:xfrm>
        </p:grpSpPr>
        <p:sp>
          <p:nvSpPr>
            <p:cNvPr id="4528" name="Google Shape;452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29" name="Google Shape;452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530" name="Google Shape;453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1" name="Google Shape;453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532" name="Google Shape;4532;p5"/>
          <p:cNvGrpSpPr/>
          <p:nvPr/>
        </p:nvGrpSpPr>
        <p:grpSpPr>
          <a:xfrm>
            <a:off x="404167" y="4862808"/>
            <a:ext cx="232250" cy="231525"/>
            <a:chOff x="7443300" y="2363988"/>
            <a:chExt cx="232250" cy="231525"/>
          </a:xfrm>
        </p:grpSpPr>
        <p:sp>
          <p:nvSpPr>
            <p:cNvPr id="4533" name="Google Shape;453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34" name="Google Shape;453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535" name="Google Shape;453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6" name="Google Shape;453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537" name="Google Shape;4537;p5"/>
          <p:cNvGrpSpPr/>
          <p:nvPr/>
        </p:nvGrpSpPr>
        <p:grpSpPr>
          <a:xfrm>
            <a:off x="404167" y="5094333"/>
            <a:ext cx="232250" cy="231525"/>
            <a:chOff x="7443300" y="2363988"/>
            <a:chExt cx="232250" cy="231525"/>
          </a:xfrm>
        </p:grpSpPr>
        <p:sp>
          <p:nvSpPr>
            <p:cNvPr id="4538" name="Google Shape;453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39" name="Google Shape;453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540" name="Google Shape;454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1" name="Google Shape;454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542" name="Google Shape;4542;p5"/>
          <p:cNvGrpSpPr/>
          <p:nvPr/>
        </p:nvGrpSpPr>
        <p:grpSpPr>
          <a:xfrm>
            <a:off x="635717" y="4862808"/>
            <a:ext cx="232250" cy="231525"/>
            <a:chOff x="7443300" y="2363988"/>
            <a:chExt cx="232250" cy="231525"/>
          </a:xfrm>
        </p:grpSpPr>
        <p:sp>
          <p:nvSpPr>
            <p:cNvPr id="4543" name="Google Shape;454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44" name="Google Shape;454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545" name="Google Shape;454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6" name="Google Shape;454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547" name="Google Shape;4547;p5"/>
          <p:cNvGrpSpPr/>
          <p:nvPr/>
        </p:nvGrpSpPr>
        <p:grpSpPr>
          <a:xfrm>
            <a:off x="635717" y="5094333"/>
            <a:ext cx="232250" cy="231525"/>
            <a:chOff x="7443300" y="2363988"/>
            <a:chExt cx="232250" cy="231525"/>
          </a:xfrm>
        </p:grpSpPr>
        <p:sp>
          <p:nvSpPr>
            <p:cNvPr id="4548" name="Google Shape;454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49" name="Google Shape;454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550" name="Google Shape;455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1" name="Google Shape;455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552" name="Google Shape;4552;p5"/>
          <p:cNvGrpSpPr/>
          <p:nvPr/>
        </p:nvGrpSpPr>
        <p:grpSpPr>
          <a:xfrm>
            <a:off x="867230" y="4862808"/>
            <a:ext cx="232250" cy="231525"/>
            <a:chOff x="7443300" y="2363988"/>
            <a:chExt cx="232250" cy="231525"/>
          </a:xfrm>
        </p:grpSpPr>
        <p:sp>
          <p:nvSpPr>
            <p:cNvPr id="4553" name="Google Shape;455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54" name="Google Shape;455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555" name="Google Shape;455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6" name="Google Shape;455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557" name="Google Shape;4557;p5"/>
          <p:cNvGrpSpPr/>
          <p:nvPr/>
        </p:nvGrpSpPr>
        <p:grpSpPr>
          <a:xfrm>
            <a:off x="867230" y="5094333"/>
            <a:ext cx="232250" cy="231525"/>
            <a:chOff x="7443300" y="2363988"/>
            <a:chExt cx="232250" cy="231525"/>
          </a:xfrm>
        </p:grpSpPr>
        <p:sp>
          <p:nvSpPr>
            <p:cNvPr id="4558" name="Google Shape;455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59" name="Google Shape;455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560" name="Google Shape;456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1" name="Google Shape;456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562" name="Google Shape;4562;p5"/>
          <p:cNvGrpSpPr/>
          <p:nvPr/>
        </p:nvGrpSpPr>
        <p:grpSpPr>
          <a:xfrm>
            <a:off x="1098742" y="5094333"/>
            <a:ext cx="232250" cy="231525"/>
            <a:chOff x="7443300" y="2363988"/>
            <a:chExt cx="232250" cy="231525"/>
          </a:xfrm>
        </p:grpSpPr>
        <p:sp>
          <p:nvSpPr>
            <p:cNvPr id="4563" name="Google Shape;456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64" name="Google Shape;456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565" name="Google Shape;456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6" name="Google Shape;456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567" name="Google Shape;4567;p5"/>
          <p:cNvGrpSpPr/>
          <p:nvPr/>
        </p:nvGrpSpPr>
        <p:grpSpPr>
          <a:xfrm>
            <a:off x="1330267" y="5094333"/>
            <a:ext cx="232250" cy="231525"/>
            <a:chOff x="7443300" y="2363988"/>
            <a:chExt cx="232250" cy="231525"/>
          </a:xfrm>
        </p:grpSpPr>
        <p:sp>
          <p:nvSpPr>
            <p:cNvPr id="4568" name="Google Shape;456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69" name="Google Shape;456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570" name="Google Shape;457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1" name="Google Shape;457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572" name="Google Shape;4572;p5"/>
          <p:cNvGrpSpPr/>
          <p:nvPr/>
        </p:nvGrpSpPr>
        <p:grpSpPr>
          <a:xfrm rot="10800000" flipH="1">
            <a:off x="-58488" y="12"/>
            <a:ext cx="231525" cy="231500"/>
            <a:chOff x="130100" y="-15263"/>
            <a:chExt cx="231525" cy="231500"/>
          </a:xfrm>
        </p:grpSpPr>
        <p:sp>
          <p:nvSpPr>
            <p:cNvPr id="4573" name="Google Shape;4573;p5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74" name="Google Shape;4574;p5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4575" name="Google Shape;4575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6" name="Google Shape;4576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577" name="Google Shape;4577;p5"/>
          <p:cNvGrpSpPr/>
          <p:nvPr/>
        </p:nvGrpSpPr>
        <p:grpSpPr>
          <a:xfrm rot="10800000" flipH="1">
            <a:off x="173037" y="12"/>
            <a:ext cx="231525" cy="231500"/>
            <a:chOff x="130100" y="-15263"/>
            <a:chExt cx="231525" cy="231500"/>
          </a:xfrm>
        </p:grpSpPr>
        <p:sp>
          <p:nvSpPr>
            <p:cNvPr id="4578" name="Google Shape;4578;p5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79" name="Google Shape;4579;p5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4580" name="Google Shape;4580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1" name="Google Shape;4581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582" name="Google Shape;4582;p5"/>
          <p:cNvGrpSpPr/>
          <p:nvPr/>
        </p:nvGrpSpPr>
        <p:grpSpPr>
          <a:xfrm rot="10800000" flipH="1">
            <a:off x="404562" y="12"/>
            <a:ext cx="231525" cy="231500"/>
            <a:chOff x="130100" y="-15263"/>
            <a:chExt cx="231525" cy="231500"/>
          </a:xfrm>
        </p:grpSpPr>
        <p:sp>
          <p:nvSpPr>
            <p:cNvPr id="4583" name="Google Shape;4583;p5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84" name="Google Shape;4584;p5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4585" name="Google Shape;4585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6" name="Google Shape;4586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587" name="Google Shape;4587;p5"/>
          <p:cNvGrpSpPr/>
          <p:nvPr/>
        </p:nvGrpSpPr>
        <p:grpSpPr>
          <a:xfrm rot="10800000" flipH="1">
            <a:off x="636087" y="12"/>
            <a:ext cx="231525" cy="231500"/>
            <a:chOff x="130100" y="-15263"/>
            <a:chExt cx="231525" cy="231500"/>
          </a:xfrm>
        </p:grpSpPr>
        <p:sp>
          <p:nvSpPr>
            <p:cNvPr id="4588" name="Google Shape;4588;p5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89" name="Google Shape;4589;p5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4590" name="Google Shape;4590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1" name="Google Shape;4591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592" name="Google Shape;4592;p5"/>
          <p:cNvGrpSpPr/>
          <p:nvPr/>
        </p:nvGrpSpPr>
        <p:grpSpPr>
          <a:xfrm rot="10800000" flipH="1">
            <a:off x="-58488" y="231512"/>
            <a:ext cx="231525" cy="231500"/>
            <a:chOff x="130100" y="-15263"/>
            <a:chExt cx="231525" cy="231500"/>
          </a:xfrm>
        </p:grpSpPr>
        <p:sp>
          <p:nvSpPr>
            <p:cNvPr id="4593" name="Google Shape;4593;p5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94" name="Google Shape;4594;p5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4595" name="Google Shape;4595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6" name="Google Shape;4596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597" name="Google Shape;4597;p5"/>
          <p:cNvGrpSpPr/>
          <p:nvPr/>
        </p:nvGrpSpPr>
        <p:grpSpPr>
          <a:xfrm rot="10800000" flipH="1">
            <a:off x="173037" y="231512"/>
            <a:ext cx="231525" cy="231500"/>
            <a:chOff x="130100" y="-15263"/>
            <a:chExt cx="231525" cy="231500"/>
          </a:xfrm>
        </p:grpSpPr>
        <p:sp>
          <p:nvSpPr>
            <p:cNvPr id="4598" name="Google Shape;4598;p5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99" name="Google Shape;4599;p5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4600" name="Google Shape;4600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1" name="Google Shape;4601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02" name="Google Shape;4602;p5"/>
          <p:cNvGrpSpPr/>
          <p:nvPr/>
        </p:nvGrpSpPr>
        <p:grpSpPr>
          <a:xfrm rot="10800000" flipH="1">
            <a:off x="867612" y="12"/>
            <a:ext cx="231525" cy="231500"/>
            <a:chOff x="130100" y="-15263"/>
            <a:chExt cx="231525" cy="231500"/>
          </a:xfrm>
        </p:grpSpPr>
        <p:sp>
          <p:nvSpPr>
            <p:cNvPr id="4603" name="Google Shape;4603;p5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04" name="Google Shape;4604;p5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4605" name="Google Shape;4605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6" name="Google Shape;4606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07" name="Google Shape;4607;p5"/>
          <p:cNvGrpSpPr/>
          <p:nvPr/>
        </p:nvGrpSpPr>
        <p:grpSpPr>
          <a:xfrm rot="10800000" flipH="1">
            <a:off x="1099137" y="12"/>
            <a:ext cx="231525" cy="231500"/>
            <a:chOff x="130100" y="-15263"/>
            <a:chExt cx="231525" cy="231500"/>
          </a:xfrm>
        </p:grpSpPr>
        <p:sp>
          <p:nvSpPr>
            <p:cNvPr id="4608" name="Google Shape;4608;p5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09" name="Google Shape;4609;p5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4610" name="Google Shape;4610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1" name="Google Shape;4611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12" name="Google Shape;4612;p5"/>
          <p:cNvGrpSpPr/>
          <p:nvPr/>
        </p:nvGrpSpPr>
        <p:grpSpPr>
          <a:xfrm rot="10800000" flipH="1">
            <a:off x="1330662" y="12"/>
            <a:ext cx="231525" cy="231500"/>
            <a:chOff x="130100" y="-15263"/>
            <a:chExt cx="231525" cy="231500"/>
          </a:xfrm>
        </p:grpSpPr>
        <p:sp>
          <p:nvSpPr>
            <p:cNvPr id="4613" name="Google Shape;4613;p5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14" name="Google Shape;4614;p5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4615" name="Google Shape;4615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6" name="Google Shape;4616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17" name="Google Shape;4617;p5"/>
          <p:cNvGrpSpPr/>
          <p:nvPr/>
        </p:nvGrpSpPr>
        <p:grpSpPr>
          <a:xfrm rot="10800000" flipH="1">
            <a:off x="-58488" y="463012"/>
            <a:ext cx="231525" cy="231500"/>
            <a:chOff x="130100" y="-15263"/>
            <a:chExt cx="231525" cy="231500"/>
          </a:xfrm>
        </p:grpSpPr>
        <p:sp>
          <p:nvSpPr>
            <p:cNvPr id="4618" name="Google Shape;4618;p5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19" name="Google Shape;4619;p5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4620" name="Google Shape;4620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1" name="Google Shape;4621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22" name="Google Shape;4622;p5"/>
          <p:cNvGrpSpPr/>
          <p:nvPr/>
        </p:nvGrpSpPr>
        <p:grpSpPr>
          <a:xfrm rot="10800000" flipH="1">
            <a:off x="173037" y="463012"/>
            <a:ext cx="231525" cy="231500"/>
            <a:chOff x="130100" y="-15263"/>
            <a:chExt cx="231525" cy="231500"/>
          </a:xfrm>
        </p:grpSpPr>
        <p:sp>
          <p:nvSpPr>
            <p:cNvPr id="4623" name="Google Shape;4623;p5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24" name="Google Shape;4624;p5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4625" name="Google Shape;4625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6" name="Google Shape;4626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27" name="Google Shape;4627;p5"/>
          <p:cNvGrpSpPr/>
          <p:nvPr/>
        </p:nvGrpSpPr>
        <p:grpSpPr>
          <a:xfrm rot="10800000" flipH="1">
            <a:off x="-58488" y="694512"/>
            <a:ext cx="231525" cy="231500"/>
            <a:chOff x="130100" y="-15263"/>
            <a:chExt cx="231525" cy="231500"/>
          </a:xfrm>
        </p:grpSpPr>
        <p:sp>
          <p:nvSpPr>
            <p:cNvPr id="4628" name="Google Shape;4628;p5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29" name="Google Shape;4629;p5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4630" name="Google Shape;4630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1" name="Google Shape;4631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32" name="Google Shape;4632;p5"/>
          <p:cNvGrpSpPr/>
          <p:nvPr/>
        </p:nvGrpSpPr>
        <p:grpSpPr>
          <a:xfrm rot="10800000" flipH="1">
            <a:off x="173037" y="694512"/>
            <a:ext cx="231525" cy="231500"/>
            <a:chOff x="130100" y="-15263"/>
            <a:chExt cx="231525" cy="231500"/>
          </a:xfrm>
        </p:grpSpPr>
        <p:sp>
          <p:nvSpPr>
            <p:cNvPr id="4633" name="Google Shape;4633;p5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34" name="Google Shape;4634;p5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4635" name="Google Shape;4635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6" name="Google Shape;4636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37" name="Google Shape;4637;p5"/>
          <p:cNvGrpSpPr/>
          <p:nvPr/>
        </p:nvGrpSpPr>
        <p:grpSpPr>
          <a:xfrm rot="10800000" flipH="1">
            <a:off x="404562" y="231512"/>
            <a:ext cx="231525" cy="231500"/>
            <a:chOff x="130100" y="-15263"/>
            <a:chExt cx="231525" cy="231500"/>
          </a:xfrm>
        </p:grpSpPr>
        <p:sp>
          <p:nvSpPr>
            <p:cNvPr id="4638" name="Google Shape;4638;p5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39" name="Google Shape;4639;p5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4640" name="Google Shape;4640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1" name="Google Shape;4641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42" name="Google Shape;4642;p5"/>
          <p:cNvGrpSpPr/>
          <p:nvPr/>
        </p:nvGrpSpPr>
        <p:grpSpPr>
          <a:xfrm>
            <a:off x="8275883" y="-372"/>
            <a:ext cx="231525" cy="232250"/>
            <a:chOff x="8351975" y="1405275"/>
            <a:chExt cx="231525" cy="232250"/>
          </a:xfrm>
        </p:grpSpPr>
        <p:sp>
          <p:nvSpPr>
            <p:cNvPr id="4643" name="Google Shape;4643;p5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44" name="Google Shape;4644;p5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4645" name="Google Shape;4645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6" name="Google Shape;4646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47" name="Google Shape;4647;p5"/>
          <p:cNvGrpSpPr/>
          <p:nvPr/>
        </p:nvGrpSpPr>
        <p:grpSpPr>
          <a:xfrm>
            <a:off x="8507408" y="-372"/>
            <a:ext cx="231525" cy="232250"/>
            <a:chOff x="8351975" y="1405275"/>
            <a:chExt cx="231525" cy="232250"/>
          </a:xfrm>
        </p:grpSpPr>
        <p:sp>
          <p:nvSpPr>
            <p:cNvPr id="4648" name="Google Shape;4648;p5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49" name="Google Shape;4649;p5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4650" name="Google Shape;4650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1" name="Google Shape;4651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52" name="Google Shape;4652;p5"/>
          <p:cNvGrpSpPr/>
          <p:nvPr/>
        </p:nvGrpSpPr>
        <p:grpSpPr>
          <a:xfrm>
            <a:off x="8738933" y="-372"/>
            <a:ext cx="231525" cy="232250"/>
            <a:chOff x="8351975" y="1405275"/>
            <a:chExt cx="231525" cy="232250"/>
          </a:xfrm>
        </p:grpSpPr>
        <p:sp>
          <p:nvSpPr>
            <p:cNvPr id="4653" name="Google Shape;4653;p5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54" name="Google Shape;4654;p5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4655" name="Google Shape;4655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6" name="Google Shape;4656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57" name="Google Shape;4657;p5"/>
          <p:cNvGrpSpPr/>
          <p:nvPr/>
        </p:nvGrpSpPr>
        <p:grpSpPr>
          <a:xfrm>
            <a:off x="8970458" y="-372"/>
            <a:ext cx="231525" cy="232250"/>
            <a:chOff x="8351975" y="1405275"/>
            <a:chExt cx="231525" cy="232250"/>
          </a:xfrm>
        </p:grpSpPr>
        <p:sp>
          <p:nvSpPr>
            <p:cNvPr id="4658" name="Google Shape;4658;p5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59" name="Google Shape;4659;p5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4660" name="Google Shape;4660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1" name="Google Shape;4661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62" name="Google Shape;4662;p5"/>
          <p:cNvGrpSpPr/>
          <p:nvPr/>
        </p:nvGrpSpPr>
        <p:grpSpPr>
          <a:xfrm>
            <a:off x="9201983" y="-372"/>
            <a:ext cx="231525" cy="232250"/>
            <a:chOff x="8351975" y="1405275"/>
            <a:chExt cx="231525" cy="232250"/>
          </a:xfrm>
        </p:grpSpPr>
        <p:sp>
          <p:nvSpPr>
            <p:cNvPr id="4663" name="Google Shape;4663;p5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64" name="Google Shape;4664;p5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4665" name="Google Shape;4665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6" name="Google Shape;4666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67" name="Google Shape;4667;p5"/>
          <p:cNvGrpSpPr/>
          <p:nvPr/>
        </p:nvGrpSpPr>
        <p:grpSpPr>
          <a:xfrm>
            <a:off x="8507408" y="231128"/>
            <a:ext cx="231525" cy="232250"/>
            <a:chOff x="8351975" y="1405275"/>
            <a:chExt cx="231525" cy="232250"/>
          </a:xfrm>
        </p:grpSpPr>
        <p:sp>
          <p:nvSpPr>
            <p:cNvPr id="4668" name="Google Shape;4668;p5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69" name="Google Shape;4669;p5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4670" name="Google Shape;4670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1" name="Google Shape;4671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72" name="Google Shape;4672;p5"/>
          <p:cNvGrpSpPr/>
          <p:nvPr/>
        </p:nvGrpSpPr>
        <p:grpSpPr>
          <a:xfrm>
            <a:off x="8738933" y="231128"/>
            <a:ext cx="231525" cy="232250"/>
            <a:chOff x="8351975" y="1405275"/>
            <a:chExt cx="231525" cy="232250"/>
          </a:xfrm>
        </p:grpSpPr>
        <p:sp>
          <p:nvSpPr>
            <p:cNvPr id="4673" name="Google Shape;4673;p5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74" name="Google Shape;4674;p5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4675" name="Google Shape;4675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6" name="Google Shape;4676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77" name="Google Shape;4677;p5"/>
          <p:cNvGrpSpPr/>
          <p:nvPr/>
        </p:nvGrpSpPr>
        <p:grpSpPr>
          <a:xfrm>
            <a:off x="8970458" y="231128"/>
            <a:ext cx="231525" cy="232250"/>
            <a:chOff x="8351975" y="1405275"/>
            <a:chExt cx="231525" cy="232250"/>
          </a:xfrm>
        </p:grpSpPr>
        <p:sp>
          <p:nvSpPr>
            <p:cNvPr id="4678" name="Google Shape;4678;p5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79" name="Google Shape;4679;p5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4680" name="Google Shape;4680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1" name="Google Shape;4681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82" name="Google Shape;4682;p5"/>
          <p:cNvGrpSpPr/>
          <p:nvPr/>
        </p:nvGrpSpPr>
        <p:grpSpPr>
          <a:xfrm>
            <a:off x="9201983" y="231128"/>
            <a:ext cx="231525" cy="232250"/>
            <a:chOff x="8351975" y="1405275"/>
            <a:chExt cx="231525" cy="232250"/>
          </a:xfrm>
        </p:grpSpPr>
        <p:sp>
          <p:nvSpPr>
            <p:cNvPr id="4683" name="Google Shape;4683;p5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84" name="Google Shape;4684;p5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4685" name="Google Shape;4685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6" name="Google Shape;4686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87" name="Google Shape;4687;p5"/>
          <p:cNvGrpSpPr/>
          <p:nvPr/>
        </p:nvGrpSpPr>
        <p:grpSpPr>
          <a:xfrm>
            <a:off x="8970458" y="462628"/>
            <a:ext cx="231525" cy="232250"/>
            <a:chOff x="8351975" y="1405275"/>
            <a:chExt cx="231525" cy="232250"/>
          </a:xfrm>
        </p:grpSpPr>
        <p:sp>
          <p:nvSpPr>
            <p:cNvPr id="4688" name="Google Shape;4688;p5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89" name="Google Shape;4689;p5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4690" name="Google Shape;4690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1" name="Google Shape;4691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92" name="Google Shape;4692;p5"/>
          <p:cNvGrpSpPr/>
          <p:nvPr/>
        </p:nvGrpSpPr>
        <p:grpSpPr>
          <a:xfrm>
            <a:off x="9201983" y="462628"/>
            <a:ext cx="231525" cy="232250"/>
            <a:chOff x="8351975" y="1405275"/>
            <a:chExt cx="231525" cy="232250"/>
          </a:xfrm>
        </p:grpSpPr>
        <p:sp>
          <p:nvSpPr>
            <p:cNvPr id="4693" name="Google Shape;4693;p5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94" name="Google Shape;4694;p5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4695" name="Google Shape;4695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6" name="Google Shape;4696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97" name="Google Shape;4697;p5"/>
          <p:cNvGrpSpPr/>
          <p:nvPr/>
        </p:nvGrpSpPr>
        <p:grpSpPr>
          <a:xfrm>
            <a:off x="8970458" y="694128"/>
            <a:ext cx="231525" cy="232250"/>
            <a:chOff x="8351975" y="1405275"/>
            <a:chExt cx="231525" cy="232250"/>
          </a:xfrm>
        </p:grpSpPr>
        <p:sp>
          <p:nvSpPr>
            <p:cNvPr id="4698" name="Google Shape;4698;p5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99" name="Google Shape;4699;p5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4700" name="Google Shape;4700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1" name="Google Shape;4701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02" name="Google Shape;4702;p5"/>
          <p:cNvGrpSpPr/>
          <p:nvPr/>
        </p:nvGrpSpPr>
        <p:grpSpPr>
          <a:xfrm>
            <a:off x="9201983" y="694128"/>
            <a:ext cx="231525" cy="232250"/>
            <a:chOff x="8351975" y="1405275"/>
            <a:chExt cx="231525" cy="232250"/>
          </a:xfrm>
        </p:grpSpPr>
        <p:sp>
          <p:nvSpPr>
            <p:cNvPr id="4703" name="Google Shape;4703;p5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04" name="Google Shape;4704;p5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4705" name="Google Shape;4705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6" name="Google Shape;4706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07" name="Google Shape;4707;p5"/>
          <p:cNvGrpSpPr/>
          <p:nvPr/>
        </p:nvGrpSpPr>
        <p:grpSpPr>
          <a:xfrm>
            <a:off x="8738933" y="462628"/>
            <a:ext cx="231525" cy="232250"/>
            <a:chOff x="8351975" y="1405275"/>
            <a:chExt cx="231525" cy="232250"/>
          </a:xfrm>
        </p:grpSpPr>
        <p:sp>
          <p:nvSpPr>
            <p:cNvPr id="4708" name="Google Shape;4708;p5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09" name="Google Shape;4709;p5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4710" name="Google Shape;4710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1" name="Google Shape;4711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12" name="Google Shape;4712;p5"/>
          <p:cNvGrpSpPr/>
          <p:nvPr/>
        </p:nvGrpSpPr>
        <p:grpSpPr>
          <a:xfrm>
            <a:off x="8970458" y="925628"/>
            <a:ext cx="231525" cy="232250"/>
            <a:chOff x="8351975" y="1405275"/>
            <a:chExt cx="231525" cy="232250"/>
          </a:xfrm>
        </p:grpSpPr>
        <p:sp>
          <p:nvSpPr>
            <p:cNvPr id="4713" name="Google Shape;4713;p5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14" name="Google Shape;4714;p5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4715" name="Google Shape;4715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6" name="Google Shape;4716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17" name="Google Shape;4717;p5"/>
          <p:cNvGrpSpPr/>
          <p:nvPr/>
        </p:nvGrpSpPr>
        <p:grpSpPr>
          <a:xfrm>
            <a:off x="9201983" y="925628"/>
            <a:ext cx="231525" cy="232250"/>
            <a:chOff x="8351975" y="1405275"/>
            <a:chExt cx="231525" cy="232250"/>
          </a:xfrm>
        </p:grpSpPr>
        <p:sp>
          <p:nvSpPr>
            <p:cNvPr id="4718" name="Google Shape;4718;p5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19" name="Google Shape;4719;p5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4720" name="Google Shape;4720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1" name="Google Shape;4721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22" name="Google Shape;4722;p5"/>
          <p:cNvGrpSpPr/>
          <p:nvPr/>
        </p:nvGrpSpPr>
        <p:grpSpPr>
          <a:xfrm>
            <a:off x="9201983" y="1157128"/>
            <a:ext cx="231525" cy="232250"/>
            <a:chOff x="8351975" y="1405275"/>
            <a:chExt cx="231525" cy="232250"/>
          </a:xfrm>
        </p:grpSpPr>
        <p:sp>
          <p:nvSpPr>
            <p:cNvPr id="4723" name="Google Shape;4723;p5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24" name="Google Shape;4724;p5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4725" name="Google Shape;4725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6" name="Google Shape;4726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27" name="Google Shape;4727;p5"/>
          <p:cNvGrpSpPr/>
          <p:nvPr/>
        </p:nvGrpSpPr>
        <p:grpSpPr>
          <a:xfrm>
            <a:off x="8044358" y="-372"/>
            <a:ext cx="231525" cy="232250"/>
            <a:chOff x="8351975" y="1405275"/>
            <a:chExt cx="231525" cy="232250"/>
          </a:xfrm>
        </p:grpSpPr>
        <p:sp>
          <p:nvSpPr>
            <p:cNvPr id="4728" name="Google Shape;4728;p5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29" name="Google Shape;4729;p5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4730" name="Google Shape;4730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1" name="Google Shape;4731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32" name="Google Shape;4732;p5"/>
          <p:cNvGrpSpPr/>
          <p:nvPr/>
        </p:nvGrpSpPr>
        <p:grpSpPr>
          <a:xfrm>
            <a:off x="8971180" y="4861589"/>
            <a:ext cx="232250" cy="231525"/>
            <a:chOff x="7443300" y="2363988"/>
            <a:chExt cx="232250" cy="231525"/>
          </a:xfrm>
        </p:grpSpPr>
        <p:sp>
          <p:nvSpPr>
            <p:cNvPr id="4733" name="Google Shape;473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34" name="Google Shape;473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735" name="Google Shape;473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6" name="Google Shape;473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37" name="Google Shape;4737;p5"/>
          <p:cNvGrpSpPr/>
          <p:nvPr/>
        </p:nvGrpSpPr>
        <p:grpSpPr>
          <a:xfrm>
            <a:off x="8738930" y="4861589"/>
            <a:ext cx="232250" cy="231525"/>
            <a:chOff x="7443300" y="2363988"/>
            <a:chExt cx="232250" cy="231525"/>
          </a:xfrm>
        </p:grpSpPr>
        <p:sp>
          <p:nvSpPr>
            <p:cNvPr id="4738" name="Google Shape;473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39" name="Google Shape;473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740" name="Google Shape;474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1" name="Google Shape;474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42" name="Google Shape;4742;p5"/>
          <p:cNvGrpSpPr/>
          <p:nvPr/>
        </p:nvGrpSpPr>
        <p:grpSpPr>
          <a:xfrm>
            <a:off x="8507043" y="4861589"/>
            <a:ext cx="232250" cy="231525"/>
            <a:chOff x="7443300" y="2363988"/>
            <a:chExt cx="232250" cy="231525"/>
          </a:xfrm>
        </p:grpSpPr>
        <p:sp>
          <p:nvSpPr>
            <p:cNvPr id="4743" name="Google Shape;474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44" name="Google Shape;474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745" name="Google Shape;474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6" name="Google Shape;474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47" name="Google Shape;4747;p5"/>
          <p:cNvGrpSpPr/>
          <p:nvPr/>
        </p:nvGrpSpPr>
        <p:grpSpPr>
          <a:xfrm>
            <a:off x="8275155" y="4861589"/>
            <a:ext cx="232250" cy="231525"/>
            <a:chOff x="7443300" y="2363988"/>
            <a:chExt cx="232250" cy="231525"/>
          </a:xfrm>
        </p:grpSpPr>
        <p:sp>
          <p:nvSpPr>
            <p:cNvPr id="4748" name="Google Shape;474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49" name="Google Shape;474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750" name="Google Shape;475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1" name="Google Shape;475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52" name="Google Shape;4752;p5"/>
          <p:cNvGrpSpPr/>
          <p:nvPr/>
        </p:nvGrpSpPr>
        <p:grpSpPr>
          <a:xfrm>
            <a:off x="8043268" y="4861589"/>
            <a:ext cx="232250" cy="231525"/>
            <a:chOff x="7443300" y="2363988"/>
            <a:chExt cx="232250" cy="231525"/>
          </a:xfrm>
        </p:grpSpPr>
        <p:sp>
          <p:nvSpPr>
            <p:cNvPr id="4753" name="Google Shape;475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54" name="Google Shape;475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755" name="Google Shape;475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6" name="Google Shape;475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57" name="Google Shape;4757;p5"/>
          <p:cNvGrpSpPr/>
          <p:nvPr/>
        </p:nvGrpSpPr>
        <p:grpSpPr>
          <a:xfrm>
            <a:off x="8971180" y="4630064"/>
            <a:ext cx="232250" cy="231525"/>
            <a:chOff x="7443300" y="2363988"/>
            <a:chExt cx="232250" cy="231525"/>
          </a:xfrm>
        </p:grpSpPr>
        <p:sp>
          <p:nvSpPr>
            <p:cNvPr id="4758" name="Google Shape;475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59" name="Google Shape;475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760" name="Google Shape;476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1" name="Google Shape;476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62" name="Google Shape;4762;p5"/>
          <p:cNvGrpSpPr/>
          <p:nvPr/>
        </p:nvGrpSpPr>
        <p:grpSpPr>
          <a:xfrm>
            <a:off x="8738930" y="4630064"/>
            <a:ext cx="232250" cy="231525"/>
            <a:chOff x="7443300" y="2363988"/>
            <a:chExt cx="232250" cy="231525"/>
          </a:xfrm>
        </p:grpSpPr>
        <p:sp>
          <p:nvSpPr>
            <p:cNvPr id="4763" name="Google Shape;476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64" name="Google Shape;476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765" name="Google Shape;476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6" name="Google Shape;476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67" name="Google Shape;4767;p5"/>
          <p:cNvGrpSpPr/>
          <p:nvPr/>
        </p:nvGrpSpPr>
        <p:grpSpPr>
          <a:xfrm>
            <a:off x="8507043" y="4630064"/>
            <a:ext cx="232250" cy="231525"/>
            <a:chOff x="7443300" y="2363988"/>
            <a:chExt cx="232250" cy="231525"/>
          </a:xfrm>
        </p:grpSpPr>
        <p:sp>
          <p:nvSpPr>
            <p:cNvPr id="4768" name="Google Shape;476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69" name="Google Shape;476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770" name="Google Shape;477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1" name="Google Shape;477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72" name="Google Shape;4772;p5"/>
          <p:cNvGrpSpPr/>
          <p:nvPr/>
        </p:nvGrpSpPr>
        <p:grpSpPr>
          <a:xfrm>
            <a:off x="8275155" y="4630064"/>
            <a:ext cx="232250" cy="231525"/>
            <a:chOff x="7443300" y="2363988"/>
            <a:chExt cx="232250" cy="231525"/>
          </a:xfrm>
        </p:grpSpPr>
        <p:sp>
          <p:nvSpPr>
            <p:cNvPr id="4773" name="Google Shape;477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74" name="Google Shape;477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775" name="Google Shape;477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6" name="Google Shape;477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77" name="Google Shape;4777;p5"/>
          <p:cNvGrpSpPr/>
          <p:nvPr/>
        </p:nvGrpSpPr>
        <p:grpSpPr>
          <a:xfrm>
            <a:off x="8971180" y="4398539"/>
            <a:ext cx="232250" cy="231525"/>
            <a:chOff x="7443300" y="2363988"/>
            <a:chExt cx="232250" cy="231525"/>
          </a:xfrm>
        </p:grpSpPr>
        <p:sp>
          <p:nvSpPr>
            <p:cNvPr id="4778" name="Google Shape;477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79" name="Google Shape;477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780" name="Google Shape;478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1" name="Google Shape;478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82" name="Google Shape;4782;p5"/>
          <p:cNvGrpSpPr/>
          <p:nvPr/>
        </p:nvGrpSpPr>
        <p:grpSpPr>
          <a:xfrm>
            <a:off x="8738930" y="4398539"/>
            <a:ext cx="232250" cy="231525"/>
            <a:chOff x="7443300" y="2363988"/>
            <a:chExt cx="232250" cy="231525"/>
          </a:xfrm>
        </p:grpSpPr>
        <p:sp>
          <p:nvSpPr>
            <p:cNvPr id="4783" name="Google Shape;478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84" name="Google Shape;478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785" name="Google Shape;478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6" name="Google Shape;478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87" name="Google Shape;4787;p5"/>
          <p:cNvGrpSpPr/>
          <p:nvPr/>
        </p:nvGrpSpPr>
        <p:grpSpPr>
          <a:xfrm>
            <a:off x="8507043" y="4398539"/>
            <a:ext cx="232250" cy="231525"/>
            <a:chOff x="7443300" y="2363988"/>
            <a:chExt cx="232250" cy="231525"/>
          </a:xfrm>
        </p:grpSpPr>
        <p:sp>
          <p:nvSpPr>
            <p:cNvPr id="4788" name="Google Shape;478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89" name="Google Shape;478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790" name="Google Shape;479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1" name="Google Shape;479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92" name="Google Shape;4792;p5"/>
          <p:cNvGrpSpPr/>
          <p:nvPr/>
        </p:nvGrpSpPr>
        <p:grpSpPr>
          <a:xfrm>
            <a:off x="8971180" y="4167014"/>
            <a:ext cx="232250" cy="231525"/>
            <a:chOff x="7443300" y="2363988"/>
            <a:chExt cx="232250" cy="231525"/>
          </a:xfrm>
        </p:grpSpPr>
        <p:sp>
          <p:nvSpPr>
            <p:cNvPr id="4793" name="Google Shape;479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94" name="Google Shape;479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795" name="Google Shape;479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6" name="Google Shape;479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97" name="Google Shape;4797;p5"/>
          <p:cNvGrpSpPr/>
          <p:nvPr/>
        </p:nvGrpSpPr>
        <p:grpSpPr>
          <a:xfrm>
            <a:off x="8738930" y="4167014"/>
            <a:ext cx="232250" cy="231525"/>
            <a:chOff x="7443300" y="2363988"/>
            <a:chExt cx="232250" cy="231525"/>
          </a:xfrm>
        </p:grpSpPr>
        <p:sp>
          <p:nvSpPr>
            <p:cNvPr id="4798" name="Google Shape;479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99" name="Google Shape;479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800" name="Google Shape;480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1" name="Google Shape;480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02" name="Google Shape;4802;p5"/>
          <p:cNvGrpSpPr/>
          <p:nvPr/>
        </p:nvGrpSpPr>
        <p:grpSpPr>
          <a:xfrm>
            <a:off x="8971180" y="5093114"/>
            <a:ext cx="232250" cy="231525"/>
            <a:chOff x="7443300" y="2363988"/>
            <a:chExt cx="232250" cy="231525"/>
          </a:xfrm>
        </p:grpSpPr>
        <p:sp>
          <p:nvSpPr>
            <p:cNvPr id="4803" name="Google Shape;480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04" name="Google Shape;480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805" name="Google Shape;480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6" name="Google Shape;480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07" name="Google Shape;4807;p5"/>
          <p:cNvGrpSpPr/>
          <p:nvPr/>
        </p:nvGrpSpPr>
        <p:grpSpPr>
          <a:xfrm>
            <a:off x="8738930" y="5093114"/>
            <a:ext cx="232250" cy="231525"/>
            <a:chOff x="7443300" y="2363988"/>
            <a:chExt cx="232250" cy="231525"/>
          </a:xfrm>
        </p:grpSpPr>
        <p:sp>
          <p:nvSpPr>
            <p:cNvPr id="4808" name="Google Shape;480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09" name="Google Shape;480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810" name="Google Shape;481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1" name="Google Shape;481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12" name="Google Shape;4812;p5"/>
          <p:cNvGrpSpPr/>
          <p:nvPr/>
        </p:nvGrpSpPr>
        <p:grpSpPr>
          <a:xfrm>
            <a:off x="8507043" y="5093114"/>
            <a:ext cx="232250" cy="231525"/>
            <a:chOff x="7443300" y="2363988"/>
            <a:chExt cx="232250" cy="231525"/>
          </a:xfrm>
        </p:grpSpPr>
        <p:sp>
          <p:nvSpPr>
            <p:cNvPr id="4813" name="Google Shape;481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14" name="Google Shape;481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815" name="Google Shape;481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6" name="Google Shape;481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17" name="Google Shape;4817;p5"/>
          <p:cNvGrpSpPr/>
          <p:nvPr/>
        </p:nvGrpSpPr>
        <p:grpSpPr>
          <a:xfrm>
            <a:off x="8275155" y="5093114"/>
            <a:ext cx="232250" cy="231525"/>
            <a:chOff x="7443300" y="2363988"/>
            <a:chExt cx="232250" cy="231525"/>
          </a:xfrm>
        </p:grpSpPr>
        <p:sp>
          <p:nvSpPr>
            <p:cNvPr id="4818" name="Google Shape;481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19" name="Google Shape;481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820" name="Google Shape;482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1" name="Google Shape;482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22" name="Google Shape;4822;p5"/>
          <p:cNvGrpSpPr/>
          <p:nvPr/>
        </p:nvGrpSpPr>
        <p:grpSpPr>
          <a:xfrm>
            <a:off x="8043268" y="5093114"/>
            <a:ext cx="232250" cy="231525"/>
            <a:chOff x="7443300" y="2363988"/>
            <a:chExt cx="232250" cy="231525"/>
          </a:xfrm>
        </p:grpSpPr>
        <p:sp>
          <p:nvSpPr>
            <p:cNvPr id="4823" name="Google Shape;482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24" name="Google Shape;482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825" name="Google Shape;482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6" name="Google Shape;482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27" name="Google Shape;4827;p5"/>
          <p:cNvGrpSpPr/>
          <p:nvPr/>
        </p:nvGrpSpPr>
        <p:grpSpPr>
          <a:xfrm>
            <a:off x="8971180" y="3935489"/>
            <a:ext cx="232250" cy="231525"/>
            <a:chOff x="7443300" y="2363988"/>
            <a:chExt cx="232250" cy="231525"/>
          </a:xfrm>
        </p:grpSpPr>
        <p:sp>
          <p:nvSpPr>
            <p:cNvPr id="4828" name="Google Shape;482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29" name="Google Shape;482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830" name="Google Shape;483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1" name="Google Shape;483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32" name="Google Shape;4832;p5"/>
          <p:cNvGrpSpPr/>
          <p:nvPr/>
        </p:nvGrpSpPr>
        <p:grpSpPr>
          <a:xfrm>
            <a:off x="8738930" y="3935489"/>
            <a:ext cx="232250" cy="231525"/>
            <a:chOff x="7443300" y="2363988"/>
            <a:chExt cx="232250" cy="231525"/>
          </a:xfrm>
        </p:grpSpPr>
        <p:sp>
          <p:nvSpPr>
            <p:cNvPr id="4833" name="Google Shape;483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34" name="Google Shape;483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835" name="Google Shape;483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6" name="Google Shape;483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37" name="Google Shape;4837;p5"/>
          <p:cNvGrpSpPr/>
          <p:nvPr/>
        </p:nvGrpSpPr>
        <p:grpSpPr>
          <a:xfrm>
            <a:off x="8971180" y="3703964"/>
            <a:ext cx="232250" cy="231525"/>
            <a:chOff x="7443300" y="2363988"/>
            <a:chExt cx="232250" cy="231525"/>
          </a:xfrm>
        </p:grpSpPr>
        <p:sp>
          <p:nvSpPr>
            <p:cNvPr id="4838" name="Google Shape;483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39" name="Google Shape;483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840" name="Google Shape;484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1" name="Google Shape;484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42" name="Google Shape;4842;p5"/>
          <p:cNvGrpSpPr/>
          <p:nvPr/>
        </p:nvGrpSpPr>
        <p:grpSpPr>
          <a:xfrm>
            <a:off x="7811368" y="4861589"/>
            <a:ext cx="232250" cy="231525"/>
            <a:chOff x="7443300" y="2363988"/>
            <a:chExt cx="232250" cy="231525"/>
          </a:xfrm>
        </p:grpSpPr>
        <p:sp>
          <p:nvSpPr>
            <p:cNvPr id="4843" name="Google Shape;484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44" name="Google Shape;484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845" name="Google Shape;484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6" name="Google Shape;484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47" name="Google Shape;4847;p5"/>
          <p:cNvGrpSpPr/>
          <p:nvPr/>
        </p:nvGrpSpPr>
        <p:grpSpPr>
          <a:xfrm>
            <a:off x="7811368" y="5093114"/>
            <a:ext cx="232250" cy="231525"/>
            <a:chOff x="7443300" y="2363988"/>
            <a:chExt cx="232250" cy="231525"/>
          </a:xfrm>
        </p:grpSpPr>
        <p:sp>
          <p:nvSpPr>
            <p:cNvPr id="4848" name="Google Shape;484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49" name="Google Shape;484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850" name="Google Shape;485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1" name="Google Shape;485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52" name="Google Shape;4852;p5"/>
          <p:cNvGrpSpPr/>
          <p:nvPr/>
        </p:nvGrpSpPr>
        <p:grpSpPr>
          <a:xfrm>
            <a:off x="7579468" y="4861589"/>
            <a:ext cx="232250" cy="231525"/>
            <a:chOff x="7443300" y="2363988"/>
            <a:chExt cx="232250" cy="231525"/>
          </a:xfrm>
        </p:grpSpPr>
        <p:sp>
          <p:nvSpPr>
            <p:cNvPr id="4853" name="Google Shape;485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54" name="Google Shape;485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855" name="Google Shape;485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6" name="Google Shape;485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57" name="Google Shape;4857;p5"/>
          <p:cNvGrpSpPr/>
          <p:nvPr/>
        </p:nvGrpSpPr>
        <p:grpSpPr>
          <a:xfrm>
            <a:off x="7579468" y="5093114"/>
            <a:ext cx="232250" cy="231525"/>
            <a:chOff x="7443300" y="2363988"/>
            <a:chExt cx="232250" cy="231525"/>
          </a:xfrm>
        </p:grpSpPr>
        <p:sp>
          <p:nvSpPr>
            <p:cNvPr id="4858" name="Google Shape;485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59" name="Google Shape;485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860" name="Google Shape;486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1" name="Google Shape;486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62" name="Google Shape;4862;p5"/>
          <p:cNvGrpSpPr/>
          <p:nvPr/>
        </p:nvGrpSpPr>
        <p:grpSpPr>
          <a:xfrm>
            <a:off x="7347568" y="4861589"/>
            <a:ext cx="232250" cy="231525"/>
            <a:chOff x="7443300" y="2363988"/>
            <a:chExt cx="232250" cy="231525"/>
          </a:xfrm>
        </p:grpSpPr>
        <p:sp>
          <p:nvSpPr>
            <p:cNvPr id="4863" name="Google Shape;486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64" name="Google Shape;486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865" name="Google Shape;486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6" name="Google Shape;486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67" name="Google Shape;4867;p5"/>
          <p:cNvGrpSpPr/>
          <p:nvPr/>
        </p:nvGrpSpPr>
        <p:grpSpPr>
          <a:xfrm>
            <a:off x="7347568" y="5093114"/>
            <a:ext cx="232250" cy="231525"/>
            <a:chOff x="7443300" y="2363988"/>
            <a:chExt cx="232250" cy="231525"/>
          </a:xfrm>
        </p:grpSpPr>
        <p:sp>
          <p:nvSpPr>
            <p:cNvPr id="4868" name="Google Shape;486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69" name="Google Shape;486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870" name="Google Shape;487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1" name="Google Shape;487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72" name="Google Shape;4872;p5"/>
          <p:cNvGrpSpPr/>
          <p:nvPr/>
        </p:nvGrpSpPr>
        <p:grpSpPr>
          <a:xfrm>
            <a:off x="8043268" y="4399739"/>
            <a:ext cx="232250" cy="231525"/>
            <a:chOff x="7443300" y="2363988"/>
            <a:chExt cx="232250" cy="231525"/>
          </a:xfrm>
        </p:grpSpPr>
        <p:sp>
          <p:nvSpPr>
            <p:cNvPr id="4873" name="Google Shape;487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74" name="Google Shape;487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875" name="Google Shape;487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6" name="Google Shape;487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77" name="Google Shape;4877;p5"/>
          <p:cNvGrpSpPr/>
          <p:nvPr/>
        </p:nvGrpSpPr>
        <p:grpSpPr>
          <a:xfrm>
            <a:off x="8043268" y="4631264"/>
            <a:ext cx="232250" cy="231525"/>
            <a:chOff x="7443300" y="2363988"/>
            <a:chExt cx="232250" cy="231525"/>
          </a:xfrm>
        </p:grpSpPr>
        <p:sp>
          <p:nvSpPr>
            <p:cNvPr id="4878" name="Google Shape;487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79" name="Google Shape;487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880" name="Google Shape;488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1" name="Google Shape;488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82" name="Google Shape;4882;p5"/>
          <p:cNvGrpSpPr/>
          <p:nvPr/>
        </p:nvGrpSpPr>
        <p:grpSpPr>
          <a:xfrm>
            <a:off x="7811368" y="4399739"/>
            <a:ext cx="232250" cy="231525"/>
            <a:chOff x="7443300" y="2363988"/>
            <a:chExt cx="232250" cy="231525"/>
          </a:xfrm>
        </p:grpSpPr>
        <p:sp>
          <p:nvSpPr>
            <p:cNvPr id="4883" name="Google Shape;488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84" name="Google Shape;488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885" name="Google Shape;488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6" name="Google Shape;488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87" name="Google Shape;4887;p5"/>
          <p:cNvGrpSpPr/>
          <p:nvPr/>
        </p:nvGrpSpPr>
        <p:grpSpPr>
          <a:xfrm>
            <a:off x="7811368" y="4631264"/>
            <a:ext cx="232250" cy="231525"/>
            <a:chOff x="7443300" y="2363988"/>
            <a:chExt cx="232250" cy="231525"/>
          </a:xfrm>
        </p:grpSpPr>
        <p:sp>
          <p:nvSpPr>
            <p:cNvPr id="4888" name="Google Shape;488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89" name="Google Shape;488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890" name="Google Shape;489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1" name="Google Shape;489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92" name="Google Shape;4892;p5"/>
          <p:cNvGrpSpPr/>
          <p:nvPr/>
        </p:nvGrpSpPr>
        <p:grpSpPr>
          <a:xfrm>
            <a:off x="7579468" y="4631264"/>
            <a:ext cx="232250" cy="231525"/>
            <a:chOff x="7443300" y="2363988"/>
            <a:chExt cx="232250" cy="231525"/>
          </a:xfrm>
        </p:grpSpPr>
        <p:sp>
          <p:nvSpPr>
            <p:cNvPr id="4893" name="Google Shape;489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94" name="Google Shape;489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895" name="Google Shape;489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6" name="Google Shape;489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97" name="Google Shape;4897;p5"/>
          <p:cNvGrpSpPr/>
          <p:nvPr/>
        </p:nvGrpSpPr>
        <p:grpSpPr>
          <a:xfrm>
            <a:off x="8275155" y="4398539"/>
            <a:ext cx="232250" cy="231525"/>
            <a:chOff x="7443300" y="2363988"/>
            <a:chExt cx="232250" cy="231525"/>
          </a:xfrm>
        </p:grpSpPr>
        <p:sp>
          <p:nvSpPr>
            <p:cNvPr id="4898" name="Google Shape;489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99" name="Google Shape;489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900" name="Google Shape;490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1" name="Google Shape;490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">
    <p:spTree>
      <p:nvGrpSpPr>
        <p:cNvPr id="1" name="Shape 4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03" name="Google Shape;4903;p6"/>
          <p:cNvGrpSpPr/>
          <p:nvPr/>
        </p:nvGrpSpPr>
        <p:grpSpPr>
          <a:xfrm>
            <a:off x="-58488" y="12"/>
            <a:ext cx="9261000" cy="5324500"/>
            <a:chOff x="12" y="12"/>
            <a:chExt cx="9261000" cy="5324500"/>
          </a:xfrm>
        </p:grpSpPr>
        <p:sp>
          <p:nvSpPr>
            <p:cNvPr id="4904" name="Google Shape;4904;p6"/>
            <p:cNvSpPr/>
            <p:nvPr/>
          </p:nvSpPr>
          <p:spPr>
            <a:xfrm>
              <a:off x="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5" name="Google Shape;4905;p6"/>
            <p:cNvSpPr/>
            <p:nvPr/>
          </p:nvSpPr>
          <p:spPr>
            <a:xfrm>
              <a:off x="2315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6" name="Google Shape;4906;p6"/>
            <p:cNvSpPr/>
            <p:nvPr/>
          </p:nvSpPr>
          <p:spPr>
            <a:xfrm>
              <a:off x="4630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7" name="Google Shape;4907;p6"/>
            <p:cNvSpPr/>
            <p:nvPr/>
          </p:nvSpPr>
          <p:spPr>
            <a:xfrm>
              <a:off x="6945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8" name="Google Shape;4908;p6"/>
            <p:cNvSpPr/>
            <p:nvPr/>
          </p:nvSpPr>
          <p:spPr>
            <a:xfrm>
              <a:off x="9261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9" name="Google Shape;4909;p6"/>
            <p:cNvSpPr/>
            <p:nvPr/>
          </p:nvSpPr>
          <p:spPr>
            <a:xfrm>
              <a:off x="11576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0" name="Google Shape;4910;p6"/>
            <p:cNvSpPr/>
            <p:nvPr/>
          </p:nvSpPr>
          <p:spPr>
            <a:xfrm>
              <a:off x="13891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1" name="Google Shape;4911;p6"/>
            <p:cNvSpPr/>
            <p:nvPr/>
          </p:nvSpPr>
          <p:spPr>
            <a:xfrm>
              <a:off x="16206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2" name="Google Shape;4912;p6"/>
            <p:cNvSpPr/>
            <p:nvPr/>
          </p:nvSpPr>
          <p:spPr>
            <a:xfrm>
              <a:off x="18522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3" name="Google Shape;4913;p6"/>
            <p:cNvSpPr/>
            <p:nvPr/>
          </p:nvSpPr>
          <p:spPr>
            <a:xfrm>
              <a:off x="20837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4" name="Google Shape;4914;p6"/>
            <p:cNvSpPr/>
            <p:nvPr/>
          </p:nvSpPr>
          <p:spPr>
            <a:xfrm>
              <a:off x="23152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5" name="Google Shape;4915;p6"/>
            <p:cNvSpPr/>
            <p:nvPr/>
          </p:nvSpPr>
          <p:spPr>
            <a:xfrm>
              <a:off x="25467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6" name="Google Shape;4916;p6"/>
            <p:cNvSpPr/>
            <p:nvPr/>
          </p:nvSpPr>
          <p:spPr>
            <a:xfrm>
              <a:off x="27783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7" name="Google Shape;4917;p6"/>
            <p:cNvSpPr/>
            <p:nvPr/>
          </p:nvSpPr>
          <p:spPr>
            <a:xfrm>
              <a:off x="30098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8" name="Google Shape;4918;p6"/>
            <p:cNvSpPr/>
            <p:nvPr/>
          </p:nvSpPr>
          <p:spPr>
            <a:xfrm>
              <a:off x="32413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9" name="Google Shape;4919;p6"/>
            <p:cNvSpPr/>
            <p:nvPr/>
          </p:nvSpPr>
          <p:spPr>
            <a:xfrm>
              <a:off x="34728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0" name="Google Shape;4920;p6"/>
            <p:cNvSpPr/>
            <p:nvPr/>
          </p:nvSpPr>
          <p:spPr>
            <a:xfrm>
              <a:off x="37044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1" name="Google Shape;4921;p6"/>
            <p:cNvSpPr/>
            <p:nvPr/>
          </p:nvSpPr>
          <p:spPr>
            <a:xfrm>
              <a:off x="39359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2" name="Google Shape;4922;p6"/>
            <p:cNvSpPr/>
            <p:nvPr/>
          </p:nvSpPr>
          <p:spPr>
            <a:xfrm>
              <a:off x="41674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3" name="Google Shape;4923;p6"/>
            <p:cNvSpPr/>
            <p:nvPr/>
          </p:nvSpPr>
          <p:spPr>
            <a:xfrm>
              <a:off x="43989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4" name="Google Shape;4924;p6"/>
            <p:cNvSpPr/>
            <p:nvPr/>
          </p:nvSpPr>
          <p:spPr>
            <a:xfrm>
              <a:off x="46305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5" name="Google Shape;4925;p6"/>
            <p:cNvSpPr/>
            <p:nvPr/>
          </p:nvSpPr>
          <p:spPr>
            <a:xfrm>
              <a:off x="48620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6" name="Google Shape;4926;p6"/>
            <p:cNvSpPr/>
            <p:nvPr/>
          </p:nvSpPr>
          <p:spPr>
            <a:xfrm>
              <a:off x="50935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7" name="Google Shape;4927;p6"/>
            <p:cNvSpPr/>
            <p:nvPr/>
          </p:nvSpPr>
          <p:spPr>
            <a:xfrm>
              <a:off x="53250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8" name="Google Shape;4928;p6"/>
            <p:cNvSpPr/>
            <p:nvPr/>
          </p:nvSpPr>
          <p:spPr>
            <a:xfrm>
              <a:off x="55566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9" name="Google Shape;4929;p6"/>
            <p:cNvSpPr/>
            <p:nvPr/>
          </p:nvSpPr>
          <p:spPr>
            <a:xfrm>
              <a:off x="57881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0" name="Google Shape;4930;p6"/>
            <p:cNvSpPr/>
            <p:nvPr/>
          </p:nvSpPr>
          <p:spPr>
            <a:xfrm>
              <a:off x="60196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1" name="Google Shape;4931;p6"/>
            <p:cNvSpPr/>
            <p:nvPr/>
          </p:nvSpPr>
          <p:spPr>
            <a:xfrm>
              <a:off x="62511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2" name="Google Shape;4932;p6"/>
            <p:cNvSpPr/>
            <p:nvPr/>
          </p:nvSpPr>
          <p:spPr>
            <a:xfrm>
              <a:off x="64827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3" name="Google Shape;4933;p6"/>
            <p:cNvSpPr/>
            <p:nvPr/>
          </p:nvSpPr>
          <p:spPr>
            <a:xfrm>
              <a:off x="67142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4" name="Google Shape;4934;p6"/>
            <p:cNvSpPr/>
            <p:nvPr/>
          </p:nvSpPr>
          <p:spPr>
            <a:xfrm>
              <a:off x="69457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5" name="Google Shape;4935;p6"/>
            <p:cNvSpPr/>
            <p:nvPr/>
          </p:nvSpPr>
          <p:spPr>
            <a:xfrm>
              <a:off x="71772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6" name="Google Shape;4936;p6"/>
            <p:cNvSpPr/>
            <p:nvPr/>
          </p:nvSpPr>
          <p:spPr>
            <a:xfrm>
              <a:off x="74088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7" name="Google Shape;4937;p6"/>
            <p:cNvSpPr/>
            <p:nvPr/>
          </p:nvSpPr>
          <p:spPr>
            <a:xfrm>
              <a:off x="76403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8" name="Google Shape;4938;p6"/>
            <p:cNvSpPr/>
            <p:nvPr/>
          </p:nvSpPr>
          <p:spPr>
            <a:xfrm>
              <a:off x="78718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9" name="Google Shape;4939;p6"/>
            <p:cNvSpPr/>
            <p:nvPr/>
          </p:nvSpPr>
          <p:spPr>
            <a:xfrm>
              <a:off x="81033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0" name="Google Shape;4940;p6"/>
            <p:cNvSpPr/>
            <p:nvPr/>
          </p:nvSpPr>
          <p:spPr>
            <a:xfrm>
              <a:off x="83349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1" name="Google Shape;4941;p6"/>
            <p:cNvSpPr/>
            <p:nvPr/>
          </p:nvSpPr>
          <p:spPr>
            <a:xfrm>
              <a:off x="85664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2" name="Google Shape;4942;p6"/>
            <p:cNvSpPr/>
            <p:nvPr/>
          </p:nvSpPr>
          <p:spPr>
            <a:xfrm>
              <a:off x="87979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3" name="Google Shape;4943;p6"/>
            <p:cNvSpPr/>
            <p:nvPr/>
          </p:nvSpPr>
          <p:spPr>
            <a:xfrm>
              <a:off x="90294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4" name="Google Shape;4944;p6"/>
            <p:cNvSpPr/>
            <p:nvPr/>
          </p:nvSpPr>
          <p:spPr>
            <a:xfrm>
              <a:off x="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5" name="Google Shape;4945;p6"/>
            <p:cNvSpPr/>
            <p:nvPr/>
          </p:nvSpPr>
          <p:spPr>
            <a:xfrm>
              <a:off x="2315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6" name="Google Shape;4946;p6"/>
            <p:cNvSpPr/>
            <p:nvPr/>
          </p:nvSpPr>
          <p:spPr>
            <a:xfrm>
              <a:off x="4630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7" name="Google Shape;4947;p6"/>
            <p:cNvSpPr/>
            <p:nvPr/>
          </p:nvSpPr>
          <p:spPr>
            <a:xfrm>
              <a:off x="6945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8" name="Google Shape;4948;p6"/>
            <p:cNvSpPr/>
            <p:nvPr/>
          </p:nvSpPr>
          <p:spPr>
            <a:xfrm>
              <a:off x="9261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9" name="Google Shape;4949;p6"/>
            <p:cNvSpPr/>
            <p:nvPr/>
          </p:nvSpPr>
          <p:spPr>
            <a:xfrm>
              <a:off x="11576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0" name="Google Shape;4950;p6"/>
            <p:cNvSpPr/>
            <p:nvPr/>
          </p:nvSpPr>
          <p:spPr>
            <a:xfrm>
              <a:off x="13891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1" name="Google Shape;4951;p6"/>
            <p:cNvSpPr/>
            <p:nvPr/>
          </p:nvSpPr>
          <p:spPr>
            <a:xfrm>
              <a:off x="16206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2" name="Google Shape;4952;p6"/>
            <p:cNvSpPr/>
            <p:nvPr/>
          </p:nvSpPr>
          <p:spPr>
            <a:xfrm>
              <a:off x="18522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3" name="Google Shape;4953;p6"/>
            <p:cNvSpPr/>
            <p:nvPr/>
          </p:nvSpPr>
          <p:spPr>
            <a:xfrm>
              <a:off x="20837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4" name="Google Shape;4954;p6"/>
            <p:cNvSpPr/>
            <p:nvPr/>
          </p:nvSpPr>
          <p:spPr>
            <a:xfrm>
              <a:off x="23152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5" name="Google Shape;4955;p6"/>
            <p:cNvSpPr/>
            <p:nvPr/>
          </p:nvSpPr>
          <p:spPr>
            <a:xfrm>
              <a:off x="25467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6" name="Google Shape;4956;p6"/>
            <p:cNvSpPr/>
            <p:nvPr/>
          </p:nvSpPr>
          <p:spPr>
            <a:xfrm>
              <a:off x="27783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7" name="Google Shape;4957;p6"/>
            <p:cNvSpPr/>
            <p:nvPr/>
          </p:nvSpPr>
          <p:spPr>
            <a:xfrm>
              <a:off x="30098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8" name="Google Shape;4958;p6"/>
            <p:cNvSpPr/>
            <p:nvPr/>
          </p:nvSpPr>
          <p:spPr>
            <a:xfrm>
              <a:off x="32413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9" name="Google Shape;4959;p6"/>
            <p:cNvSpPr/>
            <p:nvPr/>
          </p:nvSpPr>
          <p:spPr>
            <a:xfrm>
              <a:off x="34728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0" name="Google Shape;4960;p6"/>
            <p:cNvSpPr/>
            <p:nvPr/>
          </p:nvSpPr>
          <p:spPr>
            <a:xfrm>
              <a:off x="37044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1" name="Google Shape;4961;p6"/>
            <p:cNvSpPr/>
            <p:nvPr/>
          </p:nvSpPr>
          <p:spPr>
            <a:xfrm>
              <a:off x="39359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2" name="Google Shape;4962;p6"/>
            <p:cNvSpPr/>
            <p:nvPr/>
          </p:nvSpPr>
          <p:spPr>
            <a:xfrm>
              <a:off x="41674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3" name="Google Shape;4963;p6"/>
            <p:cNvSpPr/>
            <p:nvPr/>
          </p:nvSpPr>
          <p:spPr>
            <a:xfrm>
              <a:off x="43989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4" name="Google Shape;4964;p6"/>
            <p:cNvSpPr/>
            <p:nvPr/>
          </p:nvSpPr>
          <p:spPr>
            <a:xfrm>
              <a:off x="46305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5" name="Google Shape;4965;p6"/>
            <p:cNvSpPr/>
            <p:nvPr/>
          </p:nvSpPr>
          <p:spPr>
            <a:xfrm>
              <a:off x="48620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6" name="Google Shape;4966;p6"/>
            <p:cNvSpPr/>
            <p:nvPr/>
          </p:nvSpPr>
          <p:spPr>
            <a:xfrm>
              <a:off x="50935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7" name="Google Shape;4967;p6"/>
            <p:cNvSpPr/>
            <p:nvPr/>
          </p:nvSpPr>
          <p:spPr>
            <a:xfrm>
              <a:off x="53250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8" name="Google Shape;4968;p6"/>
            <p:cNvSpPr/>
            <p:nvPr/>
          </p:nvSpPr>
          <p:spPr>
            <a:xfrm>
              <a:off x="55566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9" name="Google Shape;4969;p6"/>
            <p:cNvSpPr/>
            <p:nvPr/>
          </p:nvSpPr>
          <p:spPr>
            <a:xfrm>
              <a:off x="57881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0" name="Google Shape;4970;p6"/>
            <p:cNvSpPr/>
            <p:nvPr/>
          </p:nvSpPr>
          <p:spPr>
            <a:xfrm>
              <a:off x="60196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1" name="Google Shape;4971;p6"/>
            <p:cNvSpPr/>
            <p:nvPr/>
          </p:nvSpPr>
          <p:spPr>
            <a:xfrm>
              <a:off x="62511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2" name="Google Shape;4972;p6"/>
            <p:cNvSpPr/>
            <p:nvPr/>
          </p:nvSpPr>
          <p:spPr>
            <a:xfrm>
              <a:off x="64827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3" name="Google Shape;4973;p6"/>
            <p:cNvSpPr/>
            <p:nvPr/>
          </p:nvSpPr>
          <p:spPr>
            <a:xfrm>
              <a:off x="67142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4" name="Google Shape;4974;p6"/>
            <p:cNvSpPr/>
            <p:nvPr/>
          </p:nvSpPr>
          <p:spPr>
            <a:xfrm>
              <a:off x="69457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5" name="Google Shape;4975;p6"/>
            <p:cNvSpPr/>
            <p:nvPr/>
          </p:nvSpPr>
          <p:spPr>
            <a:xfrm>
              <a:off x="71772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6" name="Google Shape;4976;p6"/>
            <p:cNvSpPr/>
            <p:nvPr/>
          </p:nvSpPr>
          <p:spPr>
            <a:xfrm>
              <a:off x="74088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7" name="Google Shape;4977;p6"/>
            <p:cNvSpPr/>
            <p:nvPr/>
          </p:nvSpPr>
          <p:spPr>
            <a:xfrm>
              <a:off x="76403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8" name="Google Shape;4978;p6"/>
            <p:cNvSpPr/>
            <p:nvPr/>
          </p:nvSpPr>
          <p:spPr>
            <a:xfrm>
              <a:off x="78718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9" name="Google Shape;4979;p6"/>
            <p:cNvSpPr/>
            <p:nvPr/>
          </p:nvSpPr>
          <p:spPr>
            <a:xfrm>
              <a:off x="81033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0" name="Google Shape;4980;p6"/>
            <p:cNvSpPr/>
            <p:nvPr/>
          </p:nvSpPr>
          <p:spPr>
            <a:xfrm>
              <a:off x="83349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1" name="Google Shape;4981;p6"/>
            <p:cNvSpPr/>
            <p:nvPr/>
          </p:nvSpPr>
          <p:spPr>
            <a:xfrm>
              <a:off x="85664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2" name="Google Shape;4982;p6"/>
            <p:cNvSpPr/>
            <p:nvPr/>
          </p:nvSpPr>
          <p:spPr>
            <a:xfrm>
              <a:off x="87979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3" name="Google Shape;4983;p6"/>
            <p:cNvSpPr/>
            <p:nvPr/>
          </p:nvSpPr>
          <p:spPr>
            <a:xfrm>
              <a:off x="90294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4" name="Google Shape;4984;p6"/>
            <p:cNvSpPr/>
            <p:nvPr/>
          </p:nvSpPr>
          <p:spPr>
            <a:xfrm>
              <a:off x="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5" name="Google Shape;4985;p6"/>
            <p:cNvSpPr/>
            <p:nvPr/>
          </p:nvSpPr>
          <p:spPr>
            <a:xfrm>
              <a:off x="2315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6" name="Google Shape;4986;p6"/>
            <p:cNvSpPr/>
            <p:nvPr/>
          </p:nvSpPr>
          <p:spPr>
            <a:xfrm>
              <a:off x="4630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7" name="Google Shape;4987;p6"/>
            <p:cNvSpPr/>
            <p:nvPr/>
          </p:nvSpPr>
          <p:spPr>
            <a:xfrm>
              <a:off x="6945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8" name="Google Shape;4988;p6"/>
            <p:cNvSpPr/>
            <p:nvPr/>
          </p:nvSpPr>
          <p:spPr>
            <a:xfrm>
              <a:off x="9261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9" name="Google Shape;4989;p6"/>
            <p:cNvSpPr/>
            <p:nvPr/>
          </p:nvSpPr>
          <p:spPr>
            <a:xfrm>
              <a:off x="11576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0" name="Google Shape;4990;p6"/>
            <p:cNvSpPr/>
            <p:nvPr/>
          </p:nvSpPr>
          <p:spPr>
            <a:xfrm>
              <a:off x="13891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1" name="Google Shape;4991;p6"/>
            <p:cNvSpPr/>
            <p:nvPr/>
          </p:nvSpPr>
          <p:spPr>
            <a:xfrm>
              <a:off x="16206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2" name="Google Shape;4992;p6"/>
            <p:cNvSpPr/>
            <p:nvPr/>
          </p:nvSpPr>
          <p:spPr>
            <a:xfrm>
              <a:off x="18522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3" name="Google Shape;4993;p6"/>
            <p:cNvSpPr/>
            <p:nvPr/>
          </p:nvSpPr>
          <p:spPr>
            <a:xfrm>
              <a:off x="20837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4" name="Google Shape;4994;p6"/>
            <p:cNvSpPr/>
            <p:nvPr/>
          </p:nvSpPr>
          <p:spPr>
            <a:xfrm>
              <a:off x="23152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5" name="Google Shape;4995;p6"/>
            <p:cNvSpPr/>
            <p:nvPr/>
          </p:nvSpPr>
          <p:spPr>
            <a:xfrm>
              <a:off x="25467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6" name="Google Shape;4996;p6"/>
            <p:cNvSpPr/>
            <p:nvPr/>
          </p:nvSpPr>
          <p:spPr>
            <a:xfrm>
              <a:off x="27783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7" name="Google Shape;4997;p6"/>
            <p:cNvSpPr/>
            <p:nvPr/>
          </p:nvSpPr>
          <p:spPr>
            <a:xfrm>
              <a:off x="30098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8" name="Google Shape;4998;p6"/>
            <p:cNvSpPr/>
            <p:nvPr/>
          </p:nvSpPr>
          <p:spPr>
            <a:xfrm>
              <a:off x="32413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9" name="Google Shape;4999;p6"/>
            <p:cNvSpPr/>
            <p:nvPr/>
          </p:nvSpPr>
          <p:spPr>
            <a:xfrm>
              <a:off x="34728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0" name="Google Shape;5000;p6"/>
            <p:cNvSpPr/>
            <p:nvPr/>
          </p:nvSpPr>
          <p:spPr>
            <a:xfrm>
              <a:off x="37044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1" name="Google Shape;5001;p6"/>
            <p:cNvSpPr/>
            <p:nvPr/>
          </p:nvSpPr>
          <p:spPr>
            <a:xfrm>
              <a:off x="39359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2" name="Google Shape;5002;p6"/>
            <p:cNvSpPr/>
            <p:nvPr/>
          </p:nvSpPr>
          <p:spPr>
            <a:xfrm>
              <a:off x="41674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3" name="Google Shape;5003;p6"/>
            <p:cNvSpPr/>
            <p:nvPr/>
          </p:nvSpPr>
          <p:spPr>
            <a:xfrm>
              <a:off x="43989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4" name="Google Shape;5004;p6"/>
            <p:cNvSpPr/>
            <p:nvPr/>
          </p:nvSpPr>
          <p:spPr>
            <a:xfrm>
              <a:off x="46305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5" name="Google Shape;5005;p6"/>
            <p:cNvSpPr/>
            <p:nvPr/>
          </p:nvSpPr>
          <p:spPr>
            <a:xfrm>
              <a:off x="48620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6" name="Google Shape;5006;p6"/>
            <p:cNvSpPr/>
            <p:nvPr/>
          </p:nvSpPr>
          <p:spPr>
            <a:xfrm>
              <a:off x="50935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7" name="Google Shape;5007;p6"/>
            <p:cNvSpPr/>
            <p:nvPr/>
          </p:nvSpPr>
          <p:spPr>
            <a:xfrm>
              <a:off x="53250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8" name="Google Shape;5008;p6"/>
            <p:cNvSpPr/>
            <p:nvPr/>
          </p:nvSpPr>
          <p:spPr>
            <a:xfrm>
              <a:off x="55566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9" name="Google Shape;5009;p6"/>
            <p:cNvSpPr/>
            <p:nvPr/>
          </p:nvSpPr>
          <p:spPr>
            <a:xfrm>
              <a:off x="57881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0" name="Google Shape;5010;p6"/>
            <p:cNvSpPr/>
            <p:nvPr/>
          </p:nvSpPr>
          <p:spPr>
            <a:xfrm>
              <a:off x="60196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1" name="Google Shape;5011;p6"/>
            <p:cNvSpPr/>
            <p:nvPr/>
          </p:nvSpPr>
          <p:spPr>
            <a:xfrm>
              <a:off x="62511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2" name="Google Shape;5012;p6"/>
            <p:cNvSpPr/>
            <p:nvPr/>
          </p:nvSpPr>
          <p:spPr>
            <a:xfrm>
              <a:off x="64827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3" name="Google Shape;5013;p6"/>
            <p:cNvSpPr/>
            <p:nvPr/>
          </p:nvSpPr>
          <p:spPr>
            <a:xfrm>
              <a:off x="67142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4" name="Google Shape;5014;p6"/>
            <p:cNvSpPr/>
            <p:nvPr/>
          </p:nvSpPr>
          <p:spPr>
            <a:xfrm>
              <a:off x="69457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5" name="Google Shape;5015;p6"/>
            <p:cNvSpPr/>
            <p:nvPr/>
          </p:nvSpPr>
          <p:spPr>
            <a:xfrm>
              <a:off x="71772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6" name="Google Shape;5016;p6"/>
            <p:cNvSpPr/>
            <p:nvPr/>
          </p:nvSpPr>
          <p:spPr>
            <a:xfrm>
              <a:off x="74088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7" name="Google Shape;5017;p6"/>
            <p:cNvSpPr/>
            <p:nvPr/>
          </p:nvSpPr>
          <p:spPr>
            <a:xfrm>
              <a:off x="76403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8" name="Google Shape;5018;p6"/>
            <p:cNvSpPr/>
            <p:nvPr/>
          </p:nvSpPr>
          <p:spPr>
            <a:xfrm>
              <a:off x="78718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9" name="Google Shape;5019;p6"/>
            <p:cNvSpPr/>
            <p:nvPr/>
          </p:nvSpPr>
          <p:spPr>
            <a:xfrm>
              <a:off x="81033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0" name="Google Shape;5020;p6"/>
            <p:cNvSpPr/>
            <p:nvPr/>
          </p:nvSpPr>
          <p:spPr>
            <a:xfrm>
              <a:off x="83349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1" name="Google Shape;5021;p6"/>
            <p:cNvSpPr/>
            <p:nvPr/>
          </p:nvSpPr>
          <p:spPr>
            <a:xfrm>
              <a:off x="85664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2" name="Google Shape;5022;p6"/>
            <p:cNvSpPr/>
            <p:nvPr/>
          </p:nvSpPr>
          <p:spPr>
            <a:xfrm>
              <a:off x="87979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3" name="Google Shape;5023;p6"/>
            <p:cNvSpPr/>
            <p:nvPr/>
          </p:nvSpPr>
          <p:spPr>
            <a:xfrm>
              <a:off x="90294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4" name="Google Shape;5024;p6"/>
            <p:cNvSpPr/>
            <p:nvPr/>
          </p:nvSpPr>
          <p:spPr>
            <a:xfrm>
              <a:off x="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5" name="Google Shape;5025;p6"/>
            <p:cNvSpPr/>
            <p:nvPr/>
          </p:nvSpPr>
          <p:spPr>
            <a:xfrm>
              <a:off x="2315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6" name="Google Shape;5026;p6"/>
            <p:cNvSpPr/>
            <p:nvPr/>
          </p:nvSpPr>
          <p:spPr>
            <a:xfrm>
              <a:off x="4630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7" name="Google Shape;5027;p6"/>
            <p:cNvSpPr/>
            <p:nvPr/>
          </p:nvSpPr>
          <p:spPr>
            <a:xfrm>
              <a:off x="6945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8" name="Google Shape;5028;p6"/>
            <p:cNvSpPr/>
            <p:nvPr/>
          </p:nvSpPr>
          <p:spPr>
            <a:xfrm>
              <a:off x="9261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9" name="Google Shape;5029;p6"/>
            <p:cNvSpPr/>
            <p:nvPr/>
          </p:nvSpPr>
          <p:spPr>
            <a:xfrm>
              <a:off x="11576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0" name="Google Shape;5030;p6"/>
            <p:cNvSpPr/>
            <p:nvPr/>
          </p:nvSpPr>
          <p:spPr>
            <a:xfrm>
              <a:off x="13891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1" name="Google Shape;5031;p6"/>
            <p:cNvSpPr/>
            <p:nvPr/>
          </p:nvSpPr>
          <p:spPr>
            <a:xfrm>
              <a:off x="16206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2" name="Google Shape;5032;p6"/>
            <p:cNvSpPr/>
            <p:nvPr/>
          </p:nvSpPr>
          <p:spPr>
            <a:xfrm>
              <a:off x="18522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3" name="Google Shape;5033;p6"/>
            <p:cNvSpPr/>
            <p:nvPr/>
          </p:nvSpPr>
          <p:spPr>
            <a:xfrm>
              <a:off x="20837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4" name="Google Shape;5034;p6"/>
            <p:cNvSpPr/>
            <p:nvPr/>
          </p:nvSpPr>
          <p:spPr>
            <a:xfrm>
              <a:off x="23152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5" name="Google Shape;5035;p6"/>
            <p:cNvSpPr/>
            <p:nvPr/>
          </p:nvSpPr>
          <p:spPr>
            <a:xfrm>
              <a:off x="25467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6" name="Google Shape;5036;p6"/>
            <p:cNvSpPr/>
            <p:nvPr/>
          </p:nvSpPr>
          <p:spPr>
            <a:xfrm>
              <a:off x="27783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7" name="Google Shape;5037;p6"/>
            <p:cNvSpPr/>
            <p:nvPr/>
          </p:nvSpPr>
          <p:spPr>
            <a:xfrm>
              <a:off x="30098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8" name="Google Shape;5038;p6"/>
            <p:cNvSpPr/>
            <p:nvPr/>
          </p:nvSpPr>
          <p:spPr>
            <a:xfrm>
              <a:off x="32413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9" name="Google Shape;5039;p6"/>
            <p:cNvSpPr/>
            <p:nvPr/>
          </p:nvSpPr>
          <p:spPr>
            <a:xfrm>
              <a:off x="34728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0" name="Google Shape;5040;p6"/>
            <p:cNvSpPr/>
            <p:nvPr/>
          </p:nvSpPr>
          <p:spPr>
            <a:xfrm>
              <a:off x="37044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1" name="Google Shape;5041;p6"/>
            <p:cNvSpPr/>
            <p:nvPr/>
          </p:nvSpPr>
          <p:spPr>
            <a:xfrm>
              <a:off x="39359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2" name="Google Shape;5042;p6"/>
            <p:cNvSpPr/>
            <p:nvPr/>
          </p:nvSpPr>
          <p:spPr>
            <a:xfrm>
              <a:off x="41674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3" name="Google Shape;5043;p6"/>
            <p:cNvSpPr/>
            <p:nvPr/>
          </p:nvSpPr>
          <p:spPr>
            <a:xfrm>
              <a:off x="43989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4" name="Google Shape;5044;p6"/>
            <p:cNvSpPr/>
            <p:nvPr/>
          </p:nvSpPr>
          <p:spPr>
            <a:xfrm>
              <a:off x="46305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5" name="Google Shape;5045;p6"/>
            <p:cNvSpPr/>
            <p:nvPr/>
          </p:nvSpPr>
          <p:spPr>
            <a:xfrm>
              <a:off x="48620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6" name="Google Shape;5046;p6"/>
            <p:cNvSpPr/>
            <p:nvPr/>
          </p:nvSpPr>
          <p:spPr>
            <a:xfrm>
              <a:off x="50935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7" name="Google Shape;5047;p6"/>
            <p:cNvSpPr/>
            <p:nvPr/>
          </p:nvSpPr>
          <p:spPr>
            <a:xfrm>
              <a:off x="53250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8" name="Google Shape;5048;p6"/>
            <p:cNvSpPr/>
            <p:nvPr/>
          </p:nvSpPr>
          <p:spPr>
            <a:xfrm>
              <a:off x="55566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9" name="Google Shape;5049;p6"/>
            <p:cNvSpPr/>
            <p:nvPr/>
          </p:nvSpPr>
          <p:spPr>
            <a:xfrm>
              <a:off x="57881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0" name="Google Shape;5050;p6"/>
            <p:cNvSpPr/>
            <p:nvPr/>
          </p:nvSpPr>
          <p:spPr>
            <a:xfrm>
              <a:off x="60196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1" name="Google Shape;5051;p6"/>
            <p:cNvSpPr/>
            <p:nvPr/>
          </p:nvSpPr>
          <p:spPr>
            <a:xfrm>
              <a:off x="62511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2" name="Google Shape;5052;p6"/>
            <p:cNvSpPr/>
            <p:nvPr/>
          </p:nvSpPr>
          <p:spPr>
            <a:xfrm>
              <a:off x="64827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3" name="Google Shape;5053;p6"/>
            <p:cNvSpPr/>
            <p:nvPr/>
          </p:nvSpPr>
          <p:spPr>
            <a:xfrm>
              <a:off x="67142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4" name="Google Shape;5054;p6"/>
            <p:cNvSpPr/>
            <p:nvPr/>
          </p:nvSpPr>
          <p:spPr>
            <a:xfrm>
              <a:off x="69457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5" name="Google Shape;5055;p6"/>
            <p:cNvSpPr/>
            <p:nvPr/>
          </p:nvSpPr>
          <p:spPr>
            <a:xfrm>
              <a:off x="71772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6" name="Google Shape;5056;p6"/>
            <p:cNvSpPr/>
            <p:nvPr/>
          </p:nvSpPr>
          <p:spPr>
            <a:xfrm>
              <a:off x="74088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7" name="Google Shape;5057;p6"/>
            <p:cNvSpPr/>
            <p:nvPr/>
          </p:nvSpPr>
          <p:spPr>
            <a:xfrm>
              <a:off x="76403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8" name="Google Shape;5058;p6"/>
            <p:cNvSpPr/>
            <p:nvPr/>
          </p:nvSpPr>
          <p:spPr>
            <a:xfrm>
              <a:off x="78718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9" name="Google Shape;5059;p6"/>
            <p:cNvSpPr/>
            <p:nvPr/>
          </p:nvSpPr>
          <p:spPr>
            <a:xfrm>
              <a:off x="81033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0" name="Google Shape;5060;p6"/>
            <p:cNvSpPr/>
            <p:nvPr/>
          </p:nvSpPr>
          <p:spPr>
            <a:xfrm>
              <a:off x="83349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1" name="Google Shape;5061;p6"/>
            <p:cNvSpPr/>
            <p:nvPr/>
          </p:nvSpPr>
          <p:spPr>
            <a:xfrm>
              <a:off x="85664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2" name="Google Shape;5062;p6"/>
            <p:cNvSpPr/>
            <p:nvPr/>
          </p:nvSpPr>
          <p:spPr>
            <a:xfrm>
              <a:off x="87979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3" name="Google Shape;5063;p6"/>
            <p:cNvSpPr/>
            <p:nvPr/>
          </p:nvSpPr>
          <p:spPr>
            <a:xfrm>
              <a:off x="90294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4" name="Google Shape;5064;p6"/>
            <p:cNvSpPr/>
            <p:nvPr/>
          </p:nvSpPr>
          <p:spPr>
            <a:xfrm>
              <a:off x="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5" name="Google Shape;5065;p6"/>
            <p:cNvSpPr/>
            <p:nvPr/>
          </p:nvSpPr>
          <p:spPr>
            <a:xfrm>
              <a:off x="2315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6" name="Google Shape;5066;p6"/>
            <p:cNvSpPr/>
            <p:nvPr/>
          </p:nvSpPr>
          <p:spPr>
            <a:xfrm>
              <a:off x="4630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7" name="Google Shape;5067;p6"/>
            <p:cNvSpPr/>
            <p:nvPr/>
          </p:nvSpPr>
          <p:spPr>
            <a:xfrm>
              <a:off x="6945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8" name="Google Shape;5068;p6"/>
            <p:cNvSpPr/>
            <p:nvPr/>
          </p:nvSpPr>
          <p:spPr>
            <a:xfrm>
              <a:off x="9261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9" name="Google Shape;5069;p6"/>
            <p:cNvSpPr/>
            <p:nvPr/>
          </p:nvSpPr>
          <p:spPr>
            <a:xfrm>
              <a:off x="11576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0" name="Google Shape;5070;p6"/>
            <p:cNvSpPr/>
            <p:nvPr/>
          </p:nvSpPr>
          <p:spPr>
            <a:xfrm>
              <a:off x="13891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1" name="Google Shape;5071;p6"/>
            <p:cNvSpPr/>
            <p:nvPr/>
          </p:nvSpPr>
          <p:spPr>
            <a:xfrm>
              <a:off x="16206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2" name="Google Shape;5072;p6"/>
            <p:cNvSpPr/>
            <p:nvPr/>
          </p:nvSpPr>
          <p:spPr>
            <a:xfrm>
              <a:off x="18522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3" name="Google Shape;5073;p6"/>
            <p:cNvSpPr/>
            <p:nvPr/>
          </p:nvSpPr>
          <p:spPr>
            <a:xfrm>
              <a:off x="20837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4" name="Google Shape;5074;p6"/>
            <p:cNvSpPr/>
            <p:nvPr/>
          </p:nvSpPr>
          <p:spPr>
            <a:xfrm>
              <a:off x="23152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5" name="Google Shape;5075;p6"/>
            <p:cNvSpPr/>
            <p:nvPr/>
          </p:nvSpPr>
          <p:spPr>
            <a:xfrm>
              <a:off x="25467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6" name="Google Shape;5076;p6"/>
            <p:cNvSpPr/>
            <p:nvPr/>
          </p:nvSpPr>
          <p:spPr>
            <a:xfrm>
              <a:off x="27783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7" name="Google Shape;5077;p6"/>
            <p:cNvSpPr/>
            <p:nvPr/>
          </p:nvSpPr>
          <p:spPr>
            <a:xfrm>
              <a:off x="30098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8" name="Google Shape;5078;p6"/>
            <p:cNvSpPr/>
            <p:nvPr/>
          </p:nvSpPr>
          <p:spPr>
            <a:xfrm>
              <a:off x="32413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9" name="Google Shape;5079;p6"/>
            <p:cNvSpPr/>
            <p:nvPr/>
          </p:nvSpPr>
          <p:spPr>
            <a:xfrm>
              <a:off x="34728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0" name="Google Shape;5080;p6"/>
            <p:cNvSpPr/>
            <p:nvPr/>
          </p:nvSpPr>
          <p:spPr>
            <a:xfrm>
              <a:off x="37044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1" name="Google Shape;5081;p6"/>
            <p:cNvSpPr/>
            <p:nvPr/>
          </p:nvSpPr>
          <p:spPr>
            <a:xfrm>
              <a:off x="39359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2" name="Google Shape;5082;p6"/>
            <p:cNvSpPr/>
            <p:nvPr/>
          </p:nvSpPr>
          <p:spPr>
            <a:xfrm>
              <a:off x="41674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3" name="Google Shape;5083;p6"/>
            <p:cNvSpPr/>
            <p:nvPr/>
          </p:nvSpPr>
          <p:spPr>
            <a:xfrm>
              <a:off x="43989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4" name="Google Shape;5084;p6"/>
            <p:cNvSpPr/>
            <p:nvPr/>
          </p:nvSpPr>
          <p:spPr>
            <a:xfrm>
              <a:off x="46305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5" name="Google Shape;5085;p6"/>
            <p:cNvSpPr/>
            <p:nvPr/>
          </p:nvSpPr>
          <p:spPr>
            <a:xfrm>
              <a:off x="48620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6" name="Google Shape;5086;p6"/>
            <p:cNvSpPr/>
            <p:nvPr/>
          </p:nvSpPr>
          <p:spPr>
            <a:xfrm>
              <a:off x="50935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7" name="Google Shape;5087;p6"/>
            <p:cNvSpPr/>
            <p:nvPr/>
          </p:nvSpPr>
          <p:spPr>
            <a:xfrm>
              <a:off x="53250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8" name="Google Shape;5088;p6"/>
            <p:cNvSpPr/>
            <p:nvPr/>
          </p:nvSpPr>
          <p:spPr>
            <a:xfrm>
              <a:off x="55566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9" name="Google Shape;5089;p6"/>
            <p:cNvSpPr/>
            <p:nvPr/>
          </p:nvSpPr>
          <p:spPr>
            <a:xfrm>
              <a:off x="57881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0" name="Google Shape;5090;p6"/>
            <p:cNvSpPr/>
            <p:nvPr/>
          </p:nvSpPr>
          <p:spPr>
            <a:xfrm>
              <a:off x="60196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1" name="Google Shape;5091;p6"/>
            <p:cNvSpPr/>
            <p:nvPr/>
          </p:nvSpPr>
          <p:spPr>
            <a:xfrm>
              <a:off x="62511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2" name="Google Shape;5092;p6"/>
            <p:cNvSpPr/>
            <p:nvPr/>
          </p:nvSpPr>
          <p:spPr>
            <a:xfrm>
              <a:off x="64827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3" name="Google Shape;5093;p6"/>
            <p:cNvSpPr/>
            <p:nvPr/>
          </p:nvSpPr>
          <p:spPr>
            <a:xfrm>
              <a:off x="67142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4" name="Google Shape;5094;p6"/>
            <p:cNvSpPr/>
            <p:nvPr/>
          </p:nvSpPr>
          <p:spPr>
            <a:xfrm>
              <a:off x="69457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5" name="Google Shape;5095;p6"/>
            <p:cNvSpPr/>
            <p:nvPr/>
          </p:nvSpPr>
          <p:spPr>
            <a:xfrm>
              <a:off x="71772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6" name="Google Shape;5096;p6"/>
            <p:cNvSpPr/>
            <p:nvPr/>
          </p:nvSpPr>
          <p:spPr>
            <a:xfrm>
              <a:off x="74088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7" name="Google Shape;5097;p6"/>
            <p:cNvSpPr/>
            <p:nvPr/>
          </p:nvSpPr>
          <p:spPr>
            <a:xfrm>
              <a:off x="76403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8" name="Google Shape;5098;p6"/>
            <p:cNvSpPr/>
            <p:nvPr/>
          </p:nvSpPr>
          <p:spPr>
            <a:xfrm>
              <a:off x="78718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9" name="Google Shape;5099;p6"/>
            <p:cNvSpPr/>
            <p:nvPr/>
          </p:nvSpPr>
          <p:spPr>
            <a:xfrm>
              <a:off x="81033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0" name="Google Shape;5100;p6"/>
            <p:cNvSpPr/>
            <p:nvPr/>
          </p:nvSpPr>
          <p:spPr>
            <a:xfrm>
              <a:off x="83349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1" name="Google Shape;5101;p6"/>
            <p:cNvSpPr/>
            <p:nvPr/>
          </p:nvSpPr>
          <p:spPr>
            <a:xfrm>
              <a:off x="85664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2" name="Google Shape;5102;p6"/>
            <p:cNvSpPr/>
            <p:nvPr/>
          </p:nvSpPr>
          <p:spPr>
            <a:xfrm>
              <a:off x="87979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3" name="Google Shape;5103;p6"/>
            <p:cNvSpPr/>
            <p:nvPr/>
          </p:nvSpPr>
          <p:spPr>
            <a:xfrm>
              <a:off x="90294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4" name="Google Shape;5104;p6"/>
            <p:cNvSpPr/>
            <p:nvPr/>
          </p:nvSpPr>
          <p:spPr>
            <a:xfrm>
              <a:off x="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5" name="Google Shape;5105;p6"/>
            <p:cNvSpPr/>
            <p:nvPr/>
          </p:nvSpPr>
          <p:spPr>
            <a:xfrm>
              <a:off x="2315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6" name="Google Shape;5106;p6"/>
            <p:cNvSpPr/>
            <p:nvPr/>
          </p:nvSpPr>
          <p:spPr>
            <a:xfrm>
              <a:off x="4630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7" name="Google Shape;5107;p6"/>
            <p:cNvSpPr/>
            <p:nvPr/>
          </p:nvSpPr>
          <p:spPr>
            <a:xfrm>
              <a:off x="6945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8" name="Google Shape;5108;p6"/>
            <p:cNvSpPr/>
            <p:nvPr/>
          </p:nvSpPr>
          <p:spPr>
            <a:xfrm>
              <a:off x="9261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9" name="Google Shape;5109;p6"/>
            <p:cNvSpPr/>
            <p:nvPr/>
          </p:nvSpPr>
          <p:spPr>
            <a:xfrm>
              <a:off x="11576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0" name="Google Shape;5110;p6"/>
            <p:cNvSpPr/>
            <p:nvPr/>
          </p:nvSpPr>
          <p:spPr>
            <a:xfrm>
              <a:off x="13891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1" name="Google Shape;5111;p6"/>
            <p:cNvSpPr/>
            <p:nvPr/>
          </p:nvSpPr>
          <p:spPr>
            <a:xfrm>
              <a:off x="16206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2" name="Google Shape;5112;p6"/>
            <p:cNvSpPr/>
            <p:nvPr/>
          </p:nvSpPr>
          <p:spPr>
            <a:xfrm>
              <a:off x="18522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3" name="Google Shape;5113;p6"/>
            <p:cNvSpPr/>
            <p:nvPr/>
          </p:nvSpPr>
          <p:spPr>
            <a:xfrm>
              <a:off x="20837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4" name="Google Shape;5114;p6"/>
            <p:cNvSpPr/>
            <p:nvPr/>
          </p:nvSpPr>
          <p:spPr>
            <a:xfrm>
              <a:off x="23152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5" name="Google Shape;5115;p6"/>
            <p:cNvSpPr/>
            <p:nvPr/>
          </p:nvSpPr>
          <p:spPr>
            <a:xfrm>
              <a:off x="25467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6" name="Google Shape;5116;p6"/>
            <p:cNvSpPr/>
            <p:nvPr/>
          </p:nvSpPr>
          <p:spPr>
            <a:xfrm>
              <a:off x="27783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7" name="Google Shape;5117;p6"/>
            <p:cNvSpPr/>
            <p:nvPr/>
          </p:nvSpPr>
          <p:spPr>
            <a:xfrm>
              <a:off x="30098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8" name="Google Shape;5118;p6"/>
            <p:cNvSpPr/>
            <p:nvPr/>
          </p:nvSpPr>
          <p:spPr>
            <a:xfrm>
              <a:off x="32413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9" name="Google Shape;5119;p6"/>
            <p:cNvSpPr/>
            <p:nvPr/>
          </p:nvSpPr>
          <p:spPr>
            <a:xfrm>
              <a:off x="34728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0" name="Google Shape;5120;p6"/>
            <p:cNvSpPr/>
            <p:nvPr/>
          </p:nvSpPr>
          <p:spPr>
            <a:xfrm>
              <a:off x="37044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1" name="Google Shape;5121;p6"/>
            <p:cNvSpPr/>
            <p:nvPr/>
          </p:nvSpPr>
          <p:spPr>
            <a:xfrm>
              <a:off x="39359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2" name="Google Shape;5122;p6"/>
            <p:cNvSpPr/>
            <p:nvPr/>
          </p:nvSpPr>
          <p:spPr>
            <a:xfrm>
              <a:off x="41674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3" name="Google Shape;5123;p6"/>
            <p:cNvSpPr/>
            <p:nvPr/>
          </p:nvSpPr>
          <p:spPr>
            <a:xfrm>
              <a:off x="43989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4" name="Google Shape;5124;p6"/>
            <p:cNvSpPr/>
            <p:nvPr/>
          </p:nvSpPr>
          <p:spPr>
            <a:xfrm>
              <a:off x="46305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5" name="Google Shape;5125;p6"/>
            <p:cNvSpPr/>
            <p:nvPr/>
          </p:nvSpPr>
          <p:spPr>
            <a:xfrm>
              <a:off x="48620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6" name="Google Shape;5126;p6"/>
            <p:cNvSpPr/>
            <p:nvPr/>
          </p:nvSpPr>
          <p:spPr>
            <a:xfrm>
              <a:off x="50935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7" name="Google Shape;5127;p6"/>
            <p:cNvSpPr/>
            <p:nvPr/>
          </p:nvSpPr>
          <p:spPr>
            <a:xfrm>
              <a:off x="53250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8" name="Google Shape;5128;p6"/>
            <p:cNvSpPr/>
            <p:nvPr/>
          </p:nvSpPr>
          <p:spPr>
            <a:xfrm>
              <a:off x="55566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9" name="Google Shape;5129;p6"/>
            <p:cNvSpPr/>
            <p:nvPr/>
          </p:nvSpPr>
          <p:spPr>
            <a:xfrm>
              <a:off x="57881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0" name="Google Shape;5130;p6"/>
            <p:cNvSpPr/>
            <p:nvPr/>
          </p:nvSpPr>
          <p:spPr>
            <a:xfrm>
              <a:off x="60196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1" name="Google Shape;5131;p6"/>
            <p:cNvSpPr/>
            <p:nvPr/>
          </p:nvSpPr>
          <p:spPr>
            <a:xfrm>
              <a:off x="62511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2" name="Google Shape;5132;p6"/>
            <p:cNvSpPr/>
            <p:nvPr/>
          </p:nvSpPr>
          <p:spPr>
            <a:xfrm>
              <a:off x="64827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3" name="Google Shape;5133;p6"/>
            <p:cNvSpPr/>
            <p:nvPr/>
          </p:nvSpPr>
          <p:spPr>
            <a:xfrm>
              <a:off x="67142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4" name="Google Shape;5134;p6"/>
            <p:cNvSpPr/>
            <p:nvPr/>
          </p:nvSpPr>
          <p:spPr>
            <a:xfrm>
              <a:off x="69457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5" name="Google Shape;5135;p6"/>
            <p:cNvSpPr/>
            <p:nvPr/>
          </p:nvSpPr>
          <p:spPr>
            <a:xfrm>
              <a:off x="71772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6" name="Google Shape;5136;p6"/>
            <p:cNvSpPr/>
            <p:nvPr/>
          </p:nvSpPr>
          <p:spPr>
            <a:xfrm>
              <a:off x="74088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7" name="Google Shape;5137;p6"/>
            <p:cNvSpPr/>
            <p:nvPr/>
          </p:nvSpPr>
          <p:spPr>
            <a:xfrm>
              <a:off x="76403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8" name="Google Shape;5138;p6"/>
            <p:cNvSpPr/>
            <p:nvPr/>
          </p:nvSpPr>
          <p:spPr>
            <a:xfrm>
              <a:off x="78718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9" name="Google Shape;5139;p6"/>
            <p:cNvSpPr/>
            <p:nvPr/>
          </p:nvSpPr>
          <p:spPr>
            <a:xfrm>
              <a:off x="81033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0" name="Google Shape;5140;p6"/>
            <p:cNvSpPr/>
            <p:nvPr/>
          </p:nvSpPr>
          <p:spPr>
            <a:xfrm>
              <a:off x="83349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1" name="Google Shape;5141;p6"/>
            <p:cNvSpPr/>
            <p:nvPr/>
          </p:nvSpPr>
          <p:spPr>
            <a:xfrm>
              <a:off x="85664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2" name="Google Shape;5142;p6"/>
            <p:cNvSpPr/>
            <p:nvPr/>
          </p:nvSpPr>
          <p:spPr>
            <a:xfrm>
              <a:off x="87979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3" name="Google Shape;5143;p6"/>
            <p:cNvSpPr/>
            <p:nvPr/>
          </p:nvSpPr>
          <p:spPr>
            <a:xfrm>
              <a:off x="90294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4" name="Google Shape;5144;p6"/>
            <p:cNvSpPr/>
            <p:nvPr/>
          </p:nvSpPr>
          <p:spPr>
            <a:xfrm>
              <a:off x="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5" name="Google Shape;5145;p6"/>
            <p:cNvSpPr/>
            <p:nvPr/>
          </p:nvSpPr>
          <p:spPr>
            <a:xfrm>
              <a:off x="2315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6" name="Google Shape;5146;p6"/>
            <p:cNvSpPr/>
            <p:nvPr/>
          </p:nvSpPr>
          <p:spPr>
            <a:xfrm>
              <a:off x="4630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7" name="Google Shape;5147;p6"/>
            <p:cNvSpPr/>
            <p:nvPr/>
          </p:nvSpPr>
          <p:spPr>
            <a:xfrm>
              <a:off x="6945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8" name="Google Shape;5148;p6"/>
            <p:cNvSpPr/>
            <p:nvPr/>
          </p:nvSpPr>
          <p:spPr>
            <a:xfrm>
              <a:off x="9261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9" name="Google Shape;5149;p6"/>
            <p:cNvSpPr/>
            <p:nvPr/>
          </p:nvSpPr>
          <p:spPr>
            <a:xfrm>
              <a:off x="11576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0" name="Google Shape;5150;p6"/>
            <p:cNvSpPr/>
            <p:nvPr/>
          </p:nvSpPr>
          <p:spPr>
            <a:xfrm>
              <a:off x="13891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1" name="Google Shape;5151;p6"/>
            <p:cNvSpPr/>
            <p:nvPr/>
          </p:nvSpPr>
          <p:spPr>
            <a:xfrm>
              <a:off x="16206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2" name="Google Shape;5152;p6"/>
            <p:cNvSpPr/>
            <p:nvPr/>
          </p:nvSpPr>
          <p:spPr>
            <a:xfrm>
              <a:off x="18522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3" name="Google Shape;5153;p6"/>
            <p:cNvSpPr/>
            <p:nvPr/>
          </p:nvSpPr>
          <p:spPr>
            <a:xfrm>
              <a:off x="20837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4" name="Google Shape;5154;p6"/>
            <p:cNvSpPr/>
            <p:nvPr/>
          </p:nvSpPr>
          <p:spPr>
            <a:xfrm>
              <a:off x="23152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5" name="Google Shape;5155;p6"/>
            <p:cNvSpPr/>
            <p:nvPr/>
          </p:nvSpPr>
          <p:spPr>
            <a:xfrm>
              <a:off x="25467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6" name="Google Shape;5156;p6"/>
            <p:cNvSpPr/>
            <p:nvPr/>
          </p:nvSpPr>
          <p:spPr>
            <a:xfrm>
              <a:off x="27783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7" name="Google Shape;5157;p6"/>
            <p:cNvSpPr/>
            <p:nvPr/>
          </p:nvSpPr>
          <p:spPr>
            <a:xfrm>
              <a:off x="30098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8" name="Google Shape;5158;p6"/>
            <p:cNvSpPr/>
            <p:nvPr/>
          </p:nvSpPr>
          <p:spPr>
            <a:xfrm>
              <a:off x="32413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9" name="Google Shape;5159;p6"/>
            <p:cNvSpPr/>
            <p:nvPr/>
          </p:nvSpPr>
          <p:spPr>
            <a:xfrm>
              <a:off x="34728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0" name="Google Shape;5160;p6"/>
            <p:cNvSpPr/>
            <p:nvPr/>
          </p:nvSpPr>
          <p:spPr>
            <a:xfrm>
              <a:off x="37044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1" name="Google Shape;5161;p6"/>
            <p:cNvSpPr/>
            <p:nvPr/>
          </p:nvSpPr>
          <p:spPr>
            <a:xfrm>
              <a:off x="39359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2" name="Google Shape;5162;p6"/>
            <p:cNvSpPr/>
            <p:nvPr/>
          </p:nvSpPr>
          <p:spPr>
            <a:xfrm>
              <a:off x="41674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3" name="Google Shape;5163;p6"/>
            <p:cNvSpPr/>
            <p:nvPr/>
          </p:nvSpPr>
          <p:spPr>
            <a:xfrm>
              <a:off x="43989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4" name="Google Shape;5164;p6"/>
            <p:cNvSpPr/>
            <p:nvPr/>
          </p:nvSpPr>
          <p:spPr>
            <a:xfrm>
              <a:off x="46305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5" name="Google Shape;5165;p6"/>
            <p:cNvSpPr/>
            <p:nvPr/>
          </p:nvSpPr>
          <p:spPr>
            <a:xfrm>
              <a:off x="48620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6" name="Google Shape;5166;p6"/>
            <p:cNvSpPr/>
            <p:nvPr/>
          </p:nvSpPr>
          <p:spPr>
            <a:xfrm>
              <a:off x="50935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7" name="Google Shape;5167;p6"/>
            <p:cNvSpPr/>
            <p:nvPr/>
          </p:nvSpPr>
          <p:spPr>
            <a:xfrm>
              <a:off x="53250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8" name="Google Shape;5168;p6"/>
            <p:cNvSpPr/>
            <p:nvPr/>
          </p:nvSpPr>
          <p:spPr>
            <a:xfrm>
              <a:off x="55566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9" name="Google Shape;5169;p6"/>
            <p:cNvSpPr/>
            <p:nvPr/>
          </p:nvSpPr>
          <p:spPr>
            <a:xfrm>
              <a:off x="57881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0" name="Google Shape;5170;p6"/>
            <p:cNvSpPr/>
            <p:nvPr/>
          </p:nvSpPr>
          <p:spPr>
            <a:xfrm>
              <a:off x="60196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1" name="Google Shape;5171;p6"/>
            <p:cNvSpPr/>
            <p:nvPr/>
          </p:nvSpPr>
          <p:spPr>
            <a:xfrm>
              <a:off x="62511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2" name="Google Shape;5172;p6"/>
            <p:cNvSpPr/>
            <p:nvPr/>
          </p:nvSpPr>
          <p:spPr>
            <a:xfrm>
              <a:off x="64827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3" name="Google Shape;5173;p6"/>
            <p:cNvSpPr/>
            <p:nvPr/>
          </p:nvSpPr>
          <p:spPr>
            <a:xfrm>
              <a:off x="67142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4" name="Google Shape;5174;p6"/>
            <p:cNvSpPr/>
            <p:nvPr/>
          </p:nvSpPr>
          <p:spPr>
            <a:xfrm>
              <a:off x="69457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5" name="Google Shape;5175;p6"/>
            <p:cNvSpPr/>
            <p:nvPr/>
          </p:nvSpPr>
          <p:spPr>
            <a:xfrm>
              <a:off x="71772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6" name="Google Shape;5176;p6"/>
            <p:cNvSpPr/>
            <p:nvPr/>
          </p:nvSpPr>
          <p:spPr>
            <a:xfrm>
              <a:off x="74088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7" name="Google Shape;5177;p6"/>
            <p:cNvSpPr/>
            <p:nvPr/>
          </p:nvSpPr>
          <p:spPr>
            <a:xfrm>
              <a:off x="76403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8" name="Google Shape;5178;p6"/>
            <p:cNvSpPr/>
            <p:nvPr/>
          </p:nvSpPr>
          <p:spPr>
            <a:xfrm>
              <a:off x="78718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9" name="Google Shape;5179;p6"/>
            <p:cNvSpPr/>
            <p:nvPr/>
          </p:nvSpPr>
          <p:spPr>
            <a:xfrm>
              <a:off x="81033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0" name="Google Shape;5180;p6"/>
            <p:cNvSpPr/>
            <p:nvPr/>
          </p:nvSpPr>
          <p:spPr>
            <a:xfrm>
              <a:off x="83349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1" name="Google Shape;5181;p6"/>
            <p:cNvSpPr/>
            <p:nvPr/>
          </p:nvSpPr>
          <p:spPr>
            <a:xfrm>
              <a:off x="85664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2" name="Google Shape;5182;p6"/>
            <p:cNvSpPr/>
            <p:nvPr/>
          </p:nvSpPr>
          <p:spPr>
            <a:xfrm>
              <a:off x="87979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3" name="Google Shape;5183;p6"/>
            <p:cNvSpPr/>
            <p:nvPr/>
          </p:nvSpPr>
          <p:spPr>
            <a:xfrm>
              <a:off x="90294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4" name="Google Shape;5184;p6"/>
            <p:cNvSpPr/>
            <p:nvPr/>
          </p:nvSpPr>
          <p:spPr>
            <a:xfrm>
              <a:off x="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5" name="Google Shape;5185;p6"/>
            <p:cNvSpPr/>
            <p:nvPr/>
          </p:nvSpPr>
          <p:spPr>
            <a:xfrm>
              <a:off x="2315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6" name="Google Shape;5186;p6"/>
            <p:cNvSpPr/>
            <p:nvPr/>
          </p:nvSpPr>
          <p:spPr>
            <a:xfrm>
              <a:off x="4630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7" name="Google Shape;5187;p6"/>
            <p:cNvSpPr/>
            <p:nvPr/>
          </p:nvSpPr>
          <p:spPr>
            <a:xfrm>
              <a:off x="6945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8" name="Google Shape;5188;p6"/>
            <p:cNvSpPr/>
            <p:nvPr/>
          </p:nvSpPr>
          <p:spPr>
            <a:xfrm>
              <a:off x="9261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9" name="Google Shape;5189;p6"/>
            <p:cNvSpPr/>
            <p:nvPr/>
          </p:nvSpPr>
          <p:spPr>
            <a:xfrm>
              <a:off x="11576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0" name="Google Shape;5190;p6"/>
            <p:cNvSpPr/>
            <p:nvPr/>
          </p:nvSpPr>
          <p:spPr>
            <a:xfrm>
              <a:off x="13891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1" name="Google Shape;5191;p6"/>
            <p:cNvSpPr/>
            <p:nvPr/>
          </p:nvSpPr>
          <p:spPr>
            <a:xfrm>
              <a:off x="16206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2" name="Google Shape;5192;p6"/>
            <p:cNvSpPr/>
            <p:nvPr/>
          </p:nvSpPr>
          <p:spPr>
            <a:xfrm>
              <a:off x="18522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3" name="Google Shape;5193;p6"/>
            <p:cNvSpPr/>
            <p:nvPr/>
          </p:nvSpPr>
          <p:spPr>
            <a:xfrm>
              <a:off x="20837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4" name="Google Shape;5194;p6"/>
            <p:cNvSpPr/>
            <p:nvPr/>
          </p:nvSpPr>
          <p:spPr>
            <a:xfrm>
              <a:off x="23152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5" name="Google Shape;5195;p6"/>
            <p:cNvSpPr/>
            <p:nvPr/>
          </p:nvSpPr>
          <p:spPr>
            <a:xfrm>
              <a:off x="25467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6" name="Google Shape;5196;p6"/>
            <p:cNvSpPr/>
            <p:nvPr/>
          </p:nvSpPr>
          <p:spPr>
            <a:xfrm>
              <a:off x="27783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7" name="Google Shape;5197;p6"/>
            <p:cNvSpPr/>
            <p:nvPr/>
          </p:nvSpPr>
          <p:spPr>
            <a:xfrm>
              <a:off x="30098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8" name="Google Shape;5198;p6"/>
            <p:cNvSpPr/>
            <p:nvPr/>
          </p:nvSpPr>
          <p:spPr>
            <a:xfrm>
              <a:off x="32413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9" name="Google Shape;5199;p6"/>
            <p:cNvSpPr/>
            <p:nvPr/>
          </p:nvSpPr>
          <p:spPr>
            <a:xfrm>
              <a:off x="34728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0" name="Google Shape;5200;p6"/>
            <p:cNvSpPr/>
            <p:nvPr/>
          </p:nvSpPr>
          <p:spPr>
            <a:xfrm>
              <a:off x="37044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1" name="Google Shape;5201;p6"/>
            <p:cNvSpPr/>
            <p:nvPr/>
          </p:nvSpPr>
          <p:spPr>
            <a:xfrm>
              <a:off x="39359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2" name="Google Shape;5202;p6"/>
            <p:cNvSpPr/>
            <p:nvPr/>
          </p:nvSpPr>
          <p:spPr>
            <a:xfrm>
              <a:off x="41674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3" name="Google Shape;5203;p6"/>
            <p:cNvSpPr/>
            <p:nvPr/>
          </p:nvSpPr>
          <p:spPr>
            <a:xfrm>
              <a:off x="43989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4" name="Google Shape;5204;p6"/>
            <p:cNvSpPr/>
            <p:nvPr/>
          </p:nvSpPr>
          <p:spPr>
            <a:xfrm>
              <a:off x="46305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5" name="Google Shape;5205;p6"/>
            <p:cNvSpPr/>
            <p:nvPr/>
          </p:nvSpPr>
          <p:spPr>
            <a:xfrm>
              <a:off x="48620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6" name="Google Shape;5206;p6"/>
            <p:cNvSpPr/>
            <p:nvPr/>
          </p:nvSpPr>
          <p:spPr>
            <a:xfrm>
              <a:off x="50935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7" name="Google Shape;5207;p6"/>
            <p:cNvSpPr/>
            <p:nvPr/>
          </p:nvSpPr>
          <p:spPr>
            <a:xfrm>
              <a:off x="53250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8" name="Google Shape;5208;p6"/>
            <p:cNvSpPr/>
            <p:nvPr/>
          </p:nvSpPr>
          <p:spPr>
            <a:xfrm>
              <a:off x="55566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9" name="Google Shape;5209;p6"/>
            <p:cNvSpPr/>
            <p:nvPr/>
          </p:nvSpPr>
          <p:spPr>
            <a:xfrm>
              <a:off x="57881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0" name="Google Shape;5210;p6"/>
            <p:cNvSpPr/>
            <p:nvPr/>
          </p:nvSpPr>
          <p:spPr>
            <a:xfrm>
              <a:off x="60196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1" name="Google Shape;5211;p6"/>
            <p:cNvSpPr/>
            <p:nvPr/>
          </p:nvSpPr>
          <p:spPr>
            <a:xfrm>
              <a:off x="62511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2" name="Google Shape;5212;p6"/>
            <p:cNvSpPr/>
            <p:nvPr/>
          </p:nvSpPr>
          <p:spPr>
            <a:xfrm>
              <a:off x="64827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3" name="Google Shape;5213;p6"/>
            <p:cNvSpPr/>
            <p:nvPr/>
          </p:nvSpPr>
          <p:spPr>
            <a:xfrm>
              <a:off x="67142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4" name="Google Shape;5214;p6"/>
            <p:cNvSpPr/>
            <p:nvPr/>
          </p:nvSpPr>
          <p:spPr>
            <a:xfrm>
              <a:off x="69457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5" name="Google Shape;5215;p6"/>
            <p:cNvSpPr/>
            <p:nvPr/>
          </p:nvSpPr>
          <p:spPr>
            <a:xfrm>
              <a:off x="71772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6" name="Google Shape;5216;p6"/>
            <p:cNvSpPr/>
            <p:nvPr/>
          </p:nvSpPr>
          <p:spPr>
            <a:xfrm>
              <a:off x="74088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7" name="Google Shape;5217;p6"/>
            <p:cNvSpPr/>
            <p:nvPr/>
          </p:nvSpPr>
          <p:spPr>
            <a:xfrm>
              <a:off x="76403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8" name="Google Shape;5218;p6"/>
            <p:cNvSpPr/>
            <p:nvPr/>
          </p:nvSpPr>
          <p:spPr>
            <a:xfrm>
              <a:off x="78718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9" name="Google Shape;5219;p6"/>
            <p:cNvSpPr/>
            <p:nvPr/>
          </p:nvSpPr>
          <p:spPr>
            <a:xfrm>
              <a:off x="81033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0" name="Google Shape;5220;p6"/>
            <p:cNvSpPr/>
            <p:nvPr/>
          </p:nvSpPr>
          <p:spPr>
            <a:xfrm>
              <a:off x="83349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1" name="Google Shape;5221;p6"/>
            <p:cNvSpPr/>
            <p:nvPr/>
          </p:nvSpPr>
          <p:spPr>
            <a:xfrm>
              <a:off x="85664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2" name="Google Shape;5222;p6"/>
            <p:cNvSpPr/>
            <p:nvPr/>
          </p:nvSpPr>
          <p:spPr>
            <a:xfrm>
              <a:off x="87979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3" name="Google Shape;5223;p6"/>
            <p:cNvSpPr/>
            <p:nvPr/>
          </p:nvSpPr>
          <p:spPr>
            <a:xfrm>
              <a:off x="90294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4" name="Google Shape;5224;p6"/>
            <p:cNvSpPr/>
            <p:nvPr/>
          </p:nvSpPr>
          <p:spPr>
            <a:xfrm>
              <a:off x="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5" name="Google Shape;5225;p6"/>
            <p:cNvSpPr/>
            <p:nvPr/>
          </p:nvSpPr>
          <p:spPr>
            <a:xfrm>
              <a:off x="2315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6" name="Google Shape;5226;p6"/>
            <p:cNvSpPr/>
            <p:nvPr/>
          </p:nvSpPr>
          <p:spPr>
            <a:xfrm>
              <a:off x="4630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7" name="Google Shape;5227;p6"/>
            <p:cNvSpPr/>
            <p:nvPr/>
          </p:nvSpPr>
          <p:spPr>
            <a:xfrm>
              <a:off x="6945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8" name="Google Shape;5228;p6"/>
            <p:cNvSpPr/>
            <p:nvPr/>
          </p:nvSpPr>
          <p:spPr>
            <a:xfrm>
              <a:off x="9261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9" name="Google Shape;5229;p6"/>
            <p:cNvSpPr/>
            <p:nvPr/>
          </p:nvSpPr>
          <p:spPr>
            <a:xfrm>
              <a:off x="11576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0" name="Google Shape;5230;p6"/>
            <p:cNvSpPr/>
            <p:nvPr/>
          </p:nvSpPr>
          <p:spPr>
            <a:xfrm>
              <a:off x="13891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1" name="Google Shape;5231;p6"/>
            <p:cNvSpPr/>
            <p:nvPr/>
          </p:nvSpPr>
          <p:spPr>
            <a:xfrm>
              <a:off x="16206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2" name="Google Shape;5232;p6"/>
            <p:cNvSpPr/>
            <p:nvPr/>
          </p:nvSpPr>
          <p:spPr>
            <a:xfrm>
              <a:off x="18522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3" name="Google Shape;5233;p6"/>
            <p:cNvSpPr/>
            <p:nvPr/>
          </p:nvSpPr>
          <p:spPr>
            <a:xfrm>
              <a:off x="20837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4" name="Google Shape;5234;p6"/>
            <p:cNvSpPr/>
            <p:nvPr/>
          </p:nvSpPr>
          <p:spPr>
            <a:xfrm>
              <a:off x="23152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5" name="Google Shape;5235;p6"/>
            <p:cNvSpPr/>
            <p:nvPr/>
          </p:nvSpPr>
          <p:spPr>
            <a:xfrm>
              <a:off x="25467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6" name="Google Shape;5236;p6"/>
            <p:cNvSpPr/>
            <p:nvPr/>
          </p:nvSpPr>
          <p:spPr>
            <a:xfrm>
              <a:off x="27783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7" name="Google Shape;5237;p6"/>
            <p:cNvSpPr/>
            <p:nvPr/>
          </p:nvSpPr>
          <p:spPr>
            <a:xfrm>
              <a:off x="30098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8" name="Google Shape;5238;p6"/>
            <p:cNvSpPr/>
            <p:nvPr/>
          </p:nvSpPr>
          <p:spPr>
            <a:xfrm>
              <a:off x="32413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9" name="Google Shape;5239;p6"/>
            <p:cNvSpPr/>
            <p:nvPr/>
          </p:nvSpPr>
          <p:spPr>
            <a:xfrm>
              <a:off x="34728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0" name="Google Shape;5240;p6"/>
            <p:cNvSpPr/>
            <p:nvPr/>
          </p:nvSpPr>
          <p:spPr>
            <a:xfrm>
              <a:off x="37044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1" name="Google Shape;5241;p6"/>
            <p:cNvSpPr/>
            <p:nvPr/>
          </p:nvSpPr>
          <p:spPr>
            <a:xfrm>
              <a:off x="39359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2" name="Google Shape;5242;p6"/>
            <p:cNvSpPr/>
            <p:nvPr/>
          </p:nvSpPr>
          <p:spPr>
            <a:xfrm>
              <a:off x="41674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3" name="Google Shape;5243;p6"/>
            <p:cNvSpPr/>
            <p:nvPr/>
          </p:nvSpPr>
          <p:spPr>
            <a:xfrm>
              <a:off x="43989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4" name="Google Shape;5244;p6"/>
            <p:cNvSpPr/>
            <p:nvPr/>
          </p:nvSpPr>
          <p:spPr>
            <a:xfrm>
              <a:off x="46305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5" name="Google Shape;5245;p6"/>
            <p:cNvSpPr/>
            <p:nvPr/>
          </p:nvSpPr>
          <p:spPr>
            <a:xfrm>
              <a:off x="48620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6" name="Google Shape;5246;p6"/>
            <p:cNvSpPr/>
            <p:nvPr/>
          </p:nvSpPr>
          <p:spPr>
            <a:xfrm>
              <a:off x="50935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7" name="Google Shape;5247;p6"/>
            <p:cNvSpPr/>
            <p:nvPr/>
          </p:nvSpPr>
          <p:spPr>
            <a:xfrm>
              <a:off x="53250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8" name="Google Shape;5248;p6"/>
            <p:cNvSpPr/>
            <p:nvPr/>
          </p:nvSpPr>
          <p:spPr>
            <a:xfrm>
              <a:off x="55566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9" name="Google Shape;5249;p6"/>
            <p:cNvSpPr/>
            <p:nvPr/>
          </p:nvSpPr>
          <p:spPr>
            <a:xfrm>
              <a:off x="57881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0" name="Google Shape;5250;p6"/>
            <p:cNvSpPr/>
            <p:nvPr/>
          </p:nvSpPr>
          <p:spPr>
            <a:xfrm>
              <a:off x="60196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1" name="Google Shape;5251;p6"/>
            <p:cNvSpPr/>
            <p:nvPr/>
          </p:nvSpPr>
          <p:spPr>
            <a:xfrm>
              <a:off x="62511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2" name="Google Shape;5252;p6"/>
            <p:cNvSpPr/>
            <p:nvPr/>
          </p:nvSpPr>
          <p:spPr>
            <a:xfrm>
              <a:off x="64827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3" name="Google Shape;5253;p6"/>
            <p:cNvSpPr/>
            <p:nvPr/>
          </p:nvSpPr>
          <p:spPr>
            <a:xfrm>
              <a:off x="67142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4" name="Google Shape;5254;p6"/>
            <p:cNvSpPr/>
            <p:nvPr/>
          </p:nvSpPr>
          <p:spPr>
            <a:xfrm>
              <a:off x="69457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5" name="Google Shape;5255;p6"/>
            <p:cNvSpPr/>
            <p:nvPr/>
          </p:nvSpPr>
          <p:spPr>
            <a:xfrm>
              <a:off x="71772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6" name="Google Shape;5256;p6"/>
            <p:cNvSpPr/>
            <p:nvPr/>
          </p:nvSpPr>
          <p:spPr>
            <a:xfrm>
              <a:off x="74088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7" name="Google Shape;5257;p6"/>
            <p:cNvSpPr/>
            <p:nvPr/>
          </p:nvSpPr>
          <p:spPr>
            <a:xfrm>
              <a:off x="76403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8" name="Google Shape;5258;p6"/>
            <p:cNvSpPr/>
            <p:nvPr/>
          </p:nvSpPr>
          <p:spPr>
            <a:xfrm>
              <a:off x="78718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9" name="Google Shape;5259;p6"/>
            <p:cNvSpPr/>
            <p:nvPr/>
          </p:nvSpPr>
          <p:spPr>
            <a:xfrm>
              <a:off x="81033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0" name="Google Shape;5260;p6"/>
            <p:cNvSpPr/>
            <p:nvPr/>
          </p:nvSpPr>
          <p:spPr>
            <a:xfrm>
              <a:off x="83349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1" name="Google Shape;5261;p6"/>
            <p:cNvSpPr/>
            <p:nvPr/>
          </p:nvSpPr>
          <p:spPr>
            <a:xfrm>
              <a:off x="85664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2" name="Google Shape;5262;p6"/>
            <p:cNvSpPr/>
            <p:nvPr/>
          </p:nvSpPr>
          <p:spPr>
            <a:xfrm>
              <a:off x="87979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3" name="Google Shape;5263;p6"/>
            <p:cNvSpPr/>
            <p:nvPr/>
          </p:nvSpPr>
          <p:spPr>
            <a:xfrm>
              <a:off x="90294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4" name="Google Shape;5264;p6"/>
            <p:cNvSpPr/>
            <p:nvPr/>
          </p:nvSpPr>
          <p:spPr>
            <a:xfrm>
              <a:off x="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5" name="Google Shape;5265;p6"/>
            <p:cNvSpPr/>
            <p:nvPr/>
          </p:nvSpPr>
          <p:spPr>
            <a:xfrm>
              <a:off x="2315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6" name="Google Shape;5266;p6"/>
            <p:cNvSpPr/>
            <p:nvPr/>
          </p:nvSpPr>
          <p:spPr>
            <a:xfrm>
              <a:off x="4630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7" name="Google Shape;5267;p6"/>
            <p:cNvSpPr/>
            <p:nvPr/>
          </p:nvSpPr>
          <p:spPr>
            <a:xfrm>
              <a:off x="6945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8" name="Google Shape;5268;p6"/>
            <p:cNvSpPr/>
            <p:nvPr/>
          </p:nvSpPr>
          <p:spPr>
            <a:xfrm>
              <a:off x="9261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9" name="Google Shape;5269;p6"/>
            <p:cNvSpPr/>
            <p:nvPr/>
          </p:nvSpPr>
          <p:spPr>
            <a:xfrm>
              <a:off x="11576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0" name="Google Shape;5270;p6"/>
            <p:cNvSpPr/>
            <p:nvPr/>
          </p:nvSpPr>
          <p:spPr>
            <a:xfrm>
              <a:off x="13891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1" name="Google Shape;5271;p6"/>
            <p:cNvSpPr/>
            <p:nvPr/>
          </p:nvSpPr>
          <p:spPr>
            <a:xfrm>
              <a:off x="16206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2" name="Google Shape;5272;p6"/>
            <p:cNvSpPr/>
            <p:nvPr/>
          </p:nvSpPr>
          <p:spPr>
            <a:xfrm>
              <a:off x="18522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3" name="Google Shape;5273;p6"/>
            <p:cNvSpPr/>
            <p:nvPr/>
          </p:nvSpPr>
          <p:spPr>
            <a:xfrm>
              <a:off x="20837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4" name="Google Shape;5274;p6"/>
            <p:cNvSpPr/>
            <p:nvPr/>
          </p:nvSpPr>
          <p:spPr>
            <a:xfrm>
              <a:off x="23152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5" name="Google Shape;5275;p6"/>
            <p:cNvSpPr/>
            <p:nvPr/>
          </p:nvSpPr>
          <p:spPr>
            <a:xfrm>
              <a:off x="25467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6" name="Google Shape;5276;p6"/>
            <p:cNvSpPr/>
            <p:nvPr/>
          </p:nvSpPr>
          <p:spPr>
            <a:xfrm>
              <a:off x="27783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7" name="Google Shape;5277;p6"/>
            <p:cNvSpPr/>
            <p:nvPr/>
          </p:nvSpPr>
          <p:spPr>
            <a:xfrm>
              <a:off x="30098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8" name="Google Shape;5278;p6"/>
            <p:cNvSpPr/>
            <p:nvPr/>
          </p:nvSpPr>
          <p:spPr>
            <a:xfrm>
              <a:off x="32413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9" name="Google Shape;5279;p6"/>
            <p:cNvSpPr/>
            <p:nvPr/>
          </p:nvSpPr>
          <p:spPr>
            <a:xfrm>
              <a:off x="34728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0" name="Google Shape;5280;p6"/>
            <p:cNvSpPr/>
            <p:nvPr/>
          </p:nvSpPr>
          <p:spPr>
            <a:xfrm>
              <a:off x="37044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1" name="Google Shape;5281;p6"/>
            <p:cNvSpPr/>
            <p:nvPr/>
          </p:nvSpPr>
          <p:spPr>
            <a:xfrm>
              <a:off x="39359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2" name="Google Shape;5282;p6"/>
            <p:cNvSpPr/>
            <p:nvPr/>
          </p:nvSpPr>
          <p:spPr>
            <a:xfrm>
              <a:off x="41674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3" name="Google Shape;5283;p6"/>
            <p:cNvSpPr/>
            <p:nvPr/>
          </p:nvSpPr>
          <p:spPr>
            <a:xfrm>
              <a:off x="43989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4" name="Google Shape;5284;p6"/>
            <p:cNvSpPr/>
            <p:nvPr/>
          </p:nvSpPr>
          <p:spPr>
            <a:xfrm>
              <a:off x="46305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5" name="Google Shape;5285;p6"/>
            <p:cNvSpPr/>
            <p:nvPr/>
          </p:nvSpPr>
          <p:spPr>
            <a:xfrm>
              <a:off x="48620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6" name="Google Shape;5286;p6"/>
            <p:cNvSpPr/>
            <p:nvPr/>
          </p:nvSpPr>
          <p:spPr>
            <a:xfrm>
              <a:off x="50935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7" name="Google Shape;5287;p6"/>
            <p:cNvSpPr/>
            <p:nvPr/>
          </p:nvSpPr>
          <p:spPr>
            <a:xfrm>
              <a:off x="53250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8" name="Google Shape;5288;p6"/>
            <p:cNvSpPr/>
            <p:nvPr/>
          </p:nvSpPr>
          <p:spPr>
            <a:xfrm>
              <a:off x="55566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9" name="Google Shape;5289;p6"/>
            <p:cNvSpPr/>
            <p:nvPr/>
          </p:nvSpPr>
          <p:spPr>
            <a:xfrm>
              <a:off x="57881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0" name="Google Shape;5290;p6"/>
            <p:cNvSpPr/>
            <p:nvPr/>
          </p:nvSpPr>
          <p:spPr>
            <a:xfrm>
              <a:off x="60196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1" name="Google Shape;5291;p6"/>
            <p:cNvSpPr/>
            <p:nvPr/>
          </p:nvSpPr>
          <p:spPr>
            <a:xfrm>
              <a:off x="62511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2" name="Google Shape;5292;p6"/>
            <p:cNvSpPr/>
            <p:nvPr/>
          </p:nvSpPr>
          <p:spPr>
            <a:xfrm>
              <a:off x="64827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3" name="Google Shape;5293;p6"/>
            <p:cNvSpPr/>
            <p:nvPr/>
          </p:nvSpPr>
          <p:spPr>
            <a:xfrm>
              <a:off x="67142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4" name="Google Shape;5294;p6"/>
            <p:cNvSpPr/>
            <p:nvPr/>
          </p:nvSpPr>
          <p:spPr>
            <a:xfrm>
              <a:off x="69457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5" name="Google Shape;5295;p6"/>
            <p:cNvSpPr/>
            <p:nvPr/>
          </p:nvSpPr>
          <p:spPr>
            <a:xfrm>
              <a:off x="71772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6" name="Google Shape;5296;p6"/>
            <p:cNvSpPr/>
            <p:nvPr/>
          </p:nvSpPr>
          <p:spPr>
            <a:xfrm>
              <a:off x="74088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7" name="Google Shape;5297;p6"/>
            <p:cNvSpPr/>
            <p:nvPr/>
          </p:nvSpPr>
          <p:spPr>
            <a:xfrm>
              <a:off x="76403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8" name="Google Shape;5298;p6"/>
            <p:cNvSpPr/>
            <p:nvPr/>
          </p:nvSpPr>
          <p:spPr>
            <a:xfrm>
              <a:off x="78718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9" name="Google Shape;5299;p6"/>
            <p:cNvSpPr/>
            <p:nvPr/>
          </p:nvSpPr>
          <p:spPr>
            <a:xfrm>
              <a:off x="81033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0" name="Google Shape;5300;p6"/>
            <p:cNvSpPr/>
            <p:nvPr/>
          </p:nvSpPr>
          <p:spPr>
            <a:xfrm>
              <a:off x="83349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1" name="Google Shape;5301;p6"/>
            <p:cNvSpPr/>
            <p:nvPr/>
          </p:nvSpPr>
          <p:spPr>
            <a:xfrm>
              <a:off x="85664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2" name="Google Shape;5302;p6"/>
            <p:cNvSpPr/>
            <p:nvPr/>
          </p:nvSpPr>
          <p:spPr>
            <a:xfrm>
              <a:off x="87979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3" name="Google Shape;5303;p6"/>
            <p:cNvSpPr/>
            <p:nvPr/>
          </p:nvSpPr>
          <p:spPr>
            <a:xfrm>
              <a:off x="90294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4" name="Google Shape;5304;p6"/>
            <p:cNvSpPr/>
            <p:nvPr/>
          </p:nvSpPr>
          <p:spPr>
            <a:xfrm>
              <a:off x="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5" name="Google Shape;5305;p6"/>
            <p:cNvSpPr/>
            <p:nvPr/>
          </p:nvSpPr>
          <p:spPr>
            <a:xfrm>
              <a:off x="2315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6" name="Google Shape;5306;p6"/>
            <p:cNvSpPr/>
            <p:nvPr/>
          </p:nvSpPr>
          <p:spPr>
            <a:xfrm>
              <a:off x="4630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7" name="Google Shape;5307;p6"/>
            <p:cNvSpPr/>
            <p:nvPr/>
          </p:nvSpPr>
          <p:spPr>
            <a:xfrm>
              <a:off x="6945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8" name="Google Shape;5308;p6"/>
            <p:cNvSpPr/>
            <p:nvPr/>
          </p:nvSpPr>
          <p:spPr>
            <a:xfrm>
              <a:off x="9261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9" name="Google Shape;5309;p6"/>
            <p:cNvSpPr/>
            <p:nvPr/>
          </p:nvSpPr>
          <p:spPr>
            <a:xfrm>
              <a:off x="11576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0" name="Google Shape;5310;p6"/>
            <p:cNvSpPr/>
            <p:nvPr/>
          </p:nvSpPr>
          <p:spPr>
            <a:xfrm>
              <a:off x="13891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1" name="Google Shape;5311;p6"/>
            <p:cNvSpPr/>
            <p:nvPr/>
          </p:nvSpPr>
          <p:spPr>
            <a:xfrm>
              <a:off x="16206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2" name="Google Shape;5312;p6"/>
            <p:cNvSpPr/>
            <p:nvPr/>
          </p:nvSpPr>
          <p:spPr>
            <a:xfrm>
              <a:off x="18522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3" name="Google Shape;5313;p6"/>
            <p:cNvSpPr/>
            <p:nvPr/>
          </p:nvSpPr>
          <p:spPr>
            <a:xfrm>
              <a:off x="20837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4" name="Google Shape;5314;p6"/>
            <p:cNvSpPr/>
            <p:nvPr/>
          </p:nvSpPr>
          <p:spPr>
            <a:xfrm>
              <a:off x="23152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5" name="Google Shape;5315;p6"/>
            <p:cNvSpPr/>
            <p:nvPr/>
          </p:nvSpPr>
          <p:spPr>
            <a:xfrm>
              <a:off x="25467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6" name="Google Shape;5316;p6"/>
            <p:cNvSpPr/>
            <p:nvPr/>
          </p:nvSpPr>
          <p:spPr>
            <a:xfrm>
              <a:off x="27783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7" name="Google Shape;5317;p6"/>
            <p:cNvSpPr/>
            <p:nvPr/>
          </p:nvSpPr>
          <p:spPr>
            <a:xfrm>
              <a:off x="30098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8" name="Google Shape;5318;p6"/>
            <p:cNvSpPr/>
            <p:nvPr/>
          </p:nvSpPr>
          <p:spPr>
            <a:xfrm>
              <a:off x="32413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9" name="Google Shape;5319;p6"/>
            <p:cNvSpPr/>
            <p:nvPr/>
          </p:nvSpPr>
          <p:spPr>
            <a:xfrm>
              <a:off x="34728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0" name="Google Shape;5320;p6"/>
            <p:cNvSpPr/>
            <p:nvPr/>
          </p:nvSpPr>
          <p:spPr>
            <a:xfrm>
              <a:off x="37044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1" name="Google Shape;5321;p6"/>
            <p:cNvSpPr/>
            <p:nvPr/>
          </p:nvSpPr>
          <p:spPr>
            <a:xfrm>
              <a:off x="39359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2" name="Google Shape;5322;p6"/>
            <p:cNvSpPr/>
            <p:nvPr/>
          </p:nvSpPr>
          <p:spPr>
            <a:xfrm>
              <a:off x="41674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3" name="Google Shape;5323;p6"/>
            <p:cNvSpPr/>
            <p:nvPr/>
          </p:nvSpPr>
          <p:spPr>
            <a:xfrm>
              <a:off x="43989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4" name="Google Shape;5324;p6"/>
            <p:cNvSpPr/>
            <p:nvPr/>
          </p:nvSpPr>
          <p:spPr>
            <a:xfrm>
              <a:off x="46305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5" name="Google Shape;5325;p6"/>
            <p:cNvSpPr/>
            <p:nvPr/>
          </p:nvSpPr>
          <p:spPr>
            <a:xfrm>
              <a:off x="48620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6" name="Google Shape;5326;p6"/>
            <p:cNvSpPr/>
            <p:nvPr/>
          </p:nvSpPr>
          <p:spPr>
            <a:xfrm>
              <a:off x="50935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7" name="Google Shape;5327;p6"/>
            <p:cNvSpPr/>
            <p:nvPr/>
          </p:nvSpPr>
          <p:spPr>
            <a:xfrm>
              <a:off x="53250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8" name="Google Shape;5328;p6"/>
            <p:cNvSpPr/>
            <p:nvPr/>
          </p:nvSpPr>
          <p:spPr>
            <a:xfrm>
              <a:off x="55566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9" name="Google Shape;5329;p6"/>
            <p:cNvSpPr/>
            <p:nvPr/>
          </p:nvSpPr>
          <p:spPr>
            <a:xfrm>
              <a:off x="57881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0" name="Google Shape;5330;p6"/>
            <p:cNvSpPr/>
            <p:nvPr/>
          </p:nvSpPr>
          <p:spPr>
            <a:xfrm>
              <a:off x="60196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1" name="Google Shape;5331;p6"/>
            <p:cNvSpPr/>
            <p:nvPr/>
          </p:nvSpPr>
          <p:spPr>
            <a:xfrm>
              <a:off x="62511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2" name="Google Shape;5332;p6"/>
            <p:cNvSpPr/>
            <p:nvPr/>
          </p:nvSpPr>
          <p:spPr>
            <a:xfrm>
              <a:off x="64827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3" name="Google Shape;5333;p6"/>
            <p:cNvSpPr/>
            <p:nvPr/>
          </p:nvSpPr>
          <p:spPr>
            <a:xfrm>
              <a:off x="67142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4" name="Google Shape;5334;p6"/>
            <p:cNvSpPr/>
            <p:nvPr/>
          </p:nvSpPr>
          <p:spPr>
            <a:xfrm>
              <a:off x="69457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5" name="Google Shape;5335;p6"/>
            <p:cNvSpPr/>
            <p:nvPr/>
          </p:nvSpPr>
          <p:spPr>
            <a:xfrm>
              <a:off x="71772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6" name="Google Shape;5336;p6"/>
            <p:cNvSpPr/>
            <p:nvPr/>
          </p:nvSpPr>
          <p:spPr>
            <a:xfrm>
              <a:off x="74088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7" name="Google Shape;5337;p6"/>
            <p:cNvSpPr/>
            <p:nvPr/>
          </p:nvSpPr>
          <p:spPr>
            <a:xfrm>
              <a:off x="76403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8" name="Google Shape;5338;p6"/>
            <p:cNvSpPr/>
            <p:nvPr/>
          </p:nvSpPr>
          <p:spPr>
            <a:xfrm>
              <a:off x="78718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9" name="Google Shape;5339;p6"/>
            <p:cNvSpPr/>
            <p:nvPr/>
          </p:nvSpPr>
          <p:spPr>
            <a:xfrm>
              <a:off x="81033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0" name="Google Shape;5340;p6"/>
            <p:cNvSpPr/>
            <p:nvPr/>
          </p:nvSpPr>
          <p:spPr>
            <a:xfrm>
              <a:off x="83349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1" name="Google Shape;5341;p6"/>
            <p:cNvSpPr/>
            <p:nvPr/>
          </p:nvSpPr>
          <p:spPr>
            <a:xfrm>
              <a:off x="85664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2" name="Google Shape;5342;p6"/>
            <p:cNvSpPr/>
            <p:nvPr/>
          </p:nvSpPr>
          <p:spPr>
            <a:xfrm>
              <a:off x="87979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3" name="Google Shape;5343;p6"/>
            <p:cNvSpPr/>
            <p:nvPr/>
          </p:nvSpPr>
          <p:spPr>
            <a:xfrm>
              <a:off x="90294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4" name="Google Shape;5344;p6"/>
            <p:cNvSpPr/>
            <p:nvPr/>
          </p:nvSpPr>
          <p:spPr>
            <a:xfrm>
              <a:off x="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5" name="Google Shape;5345;p6"/>
            <p:cNvSpPr/>
            <p:nvPr/>
          </p:nvSpPr>
          <p:spPr>
            <a:xfrm>
              <a:off x="2315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6" name="Google Shape;5346;p6"/>
            <p:cNvSpPr/>
            <p:nvPr/>
          </p:nvSpPr>
          <p:spPr>
            <a:xfrm>
              <a:off x="4630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7" name="Google Shape;5347;p6"/>
            <p:cNvSpPr/>
            <p:nvPr/>
          </p:nvSpPr>
          <p:spPr>
            <a:xfrm>
              <a:off x="6945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8" name="Google Shape;5348;p6"/>
            <p:cNvSpPr/>
            <p:nvPr/>
          </p:nvSpPr>
          <p:spPr>
            <a:xfrm>
              <a:off x="9261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9" name="Google Shape;5349;p6"/>
            <p:cNvSpPr/>
            <p:nvPr/>
          </p:nvSpPr>
          <p:spPr>
            <a:xfrm>
              <a:off x="11576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0" name="Google Shape;5350;p6"/>
            <p:cNvSpPr/>
            <p:nvPr/>
          </p:nvSpPr>
          <p:spPr>
            <a:xfrm>
              <a:off x="13891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1" name="Google Shape;5351;p6"/>
            <p:cNvSpPr/>
            <p:nvPr/>
          </p:nvSpPr>
          <p:spPr>
            <a:xfrm>
              <a:off x="16206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2" name="Google Shape;5352;p6"/>
            <p:cNvSpPr/>
            <p:nvPr/>
          </p:nvSpPr>
          <p:spPr>
            <a:xfrm>
              <a:off x="18522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3" name="Google Shape;5353;p6"/>
            <p:cNvSpPr/>
            <p:nvPr/>
          </p:nvSpPr>
          <p:spPr>
            <a:xfrm>
              <a:off x="20837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4" name="Google Shape;5354;p6"/>
            <p:cNvSpPr/>
            <p:nvPr/>
          </p:nvSpPr>
          <p:spPr>
            <a:xfrm>
              <a:off x="23152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5" name="Google Shape;5355;p6"/>
            <p:cNvSpPr/>
            <p:nvPr/>
          </p:nvSpPr>
          <p:spPr>
            <a:xfrm>
              <a:off x="25467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6" name="Google Shape;5356;p6"/>
            <p:cNvSpPr/>
            <p:nvPr/>
          </p:nvSpPr>
          <p:spPr>
            <a:xfrm>
              <a:off x="27783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7" name="Google Shape;5357;p6"/>
            <p:cNvSpPr/>
            <p:nvPr/>
          </p:nvSpPr>
          <p:spPr>
            <a:xfrm>
              <a:off x="30098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8" name="Google Shape;5358;p6"/>
            <p:cNvSpPr/>
            <p:nvPr/>
          </p:nvSpPr>
          <p:spPr>
            <a:xfrm>
              <a:off x="32413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9" name="Google Shape;5359;p6"/>
            <p:cNvSpPr/>
            <p:nvPr/>
          </p:nvSpPr>
          <p:spPr>
            <a:xfrm>
              <a:off x="34728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0" name="Google Shape;5360;p6"/>
            <p:cNvSpPr/>
            <p:nvPr/>
          </p:nvSpPr>
          <p:spPr>
            <a:xfrm>
              <a:off x="37044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1" name="Google Shape;5361;p6"/>
            <p:cNvSpPr/>
            <p:nvPr/>
          </p:nvSpPr>
          <p:spPr>
            <a:xfrm>
              <a:off x="39359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2" name="Google Shape;5362;p6"/>
            <p:cNvSpPr/>
            <p:nvPr/>
          </p:nvSpPr>
          <p:spPr>
            <a:xfrm>
              <a:off x="41674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3" name="Google Shape;5363;p6"/>
            <p:cNvSpPr/>
            <p:nvPr/>
          </p:nvSpPr>
          <p:spPr>
            <a:xfrm>
              <a:off x="43989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4" name="Google Shape;5364;p6"/>
            <p:cNvSpPr/>
            <p:nvPr/>
          </p:nvSpPr>
          <p:spPr>
            <a:xfrm>
              <a:off x="46305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5" name="Google Shape;5365;p6"/>
            <p:cNvSpPr/>
            <p:nvPr/>
          </p:nvSpPr>
          <p:spPr>
            <a:xfrm>
              <a:off x="48620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6" name="Google Shape;5366;p6"/>
            <p:cNvSpPr/>
            <p:nvPr/>
          </p:nvSpPr>
          <p:spPr>
            <a:xfrm>
              <a:off x="50935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7" name="Google Shape;5367;p6"/>
            <p:cNvSpPr/>
            <p:nvPr/>
          </p:nvSpPr>
          <p:spPr>
            <a:xfrm>
              <a:off x="53250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8" name="Google Shape;5368;p6"/>
            <p:cNvSpPr/>
            <p:nvPr/>
          </p:nvSpPr>
          <p:spPr>
            <a:xfrm>
              <a:off x="55566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9" name="Google Shape;5369;p6"/>
            <p:cNvSpPr/>
            <p:nvPr/>
          </p:nvSpPr>
          <p:spPr>
            <a:xfrm>
              <a:off x="57881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0" name="Google Shape;5370;p6"/>
            <p:cNvSpPr/>
            <p:nvPr/>
          </p:nvSpPr>
          <p:spPr>
            <a:xfrm>
              <a:off x="60196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1" name="Google Shape;5371;p6"/>
            <p:cNvSpPr/>
            <p:nvPr/>
          </p:nvSpPr>
          <p:spPr>
            <a:xfrm>
              <a:off x="62511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2" name="Google Shape;5372;p6"/>
            <p:cNvSpPr/>
            <p:nvPr/>
          </p:nvSpPr>
          <p:spPr>
            <a:xfrm>
              <a:off x="64827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3" name="Google Shape;5373;p6"/>
            <p:cNvSpPr/>
            <p:nvPr/>
          </p:nvSpPr>
          <p:spPr>
            <a:xfrm>
              <a:off x="67142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4" name="Google Shape;5374;p6"/>
            <p:cNvSpPr/>
            <p:nvPr/>
          </p:nvSpPr>
          <p:spPr>
            <a:xfrm>
              <a:off x="69457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5" name="Google Shape;5375;p6"/>
            <p:cNvSpPr/>
            <p:nvPr/>
          </p:nvSpPr>
          <p:spPr>
            <a:xfrm>
              <a:off x="71772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6" name="Google Shape;5376;p6"/>
            <p:cNvSpPr/>
            <p:nvPr/>
          </p:nvSpPr>
          <p:spPr>
            <a:xfrm>
              <a:off x="74088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7" name="Google Shape;5377;p6"/>
            <p:cNvSpPr/>
            <p:nvPr/>
          </p:nvSpPr>
          <p:spPr>
            <a:xfrm>
              <a:off x="76403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8" name="Google Shape;5378;p6"/>
            <p:cNvSpPr/>
            <p:nvPr/>
          </p:nvSpPr>
          <p:spPr>
            <a:xfrm>
              <a:off x="78718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9" name="Google Shape;5379;p6"/>
            <p:cNvSpPr/>
            <p:nvPr/>
          </p:nvSpPr>
          <p:spPr>
            <a:xfrm>
              <a:off x="81033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0" name="Google Shape;5380;p6"/>
            <p:cNvSpPr/>
            <p:nvPr/>
          </p:nvSpPr>
          <p:spPr>
            <a:xfrm>
              <a:off x="83349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1" name="Google Shape;5381;p6"/>
            <p:cNvSpPr/>
            <p:nvPr/>
          </p:nvSpPr>
          <p:spPr>
            <a:xfrm>
              <a:off x="85664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2" name="Google Shape;5382;p6"/>
            <p:cNvSpPr/>
            <p:nvPr/>
          </p:nvSpPr>
          <p:spPr>
            <a:xfrm>
              <a:off x="87979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3" name="Google Shape;5383;p6"/>
            <p:cNvSpPr/>
            <p:nvPr/>
          </p:nvSpPr>
          <p:spPr>
            <a:xfrm>
              <a:off x="90294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4" name="Google Shape;5384;p6"/>
            <p:cNvSpPr/>
            <p:nvPr/>
          </p:nvSpPr>
          <p:spPr>
            <a:xfrm>
              <a:off x="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5" name="Google Shape;5385;p6"/>
            <p:cNvSpPr/>
            <p:nvPr/>
          </p:nvSpPr>
          <p:spPr>
            <a:xfrm>
              <a:off x="2315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6" name="Google Shape;5386;p6"/>
            <p:cNvSpPr/>
            <p:nvPr/>
          </p:nvSpPr>
          <p:spPr>
            <a:xfrm>
              <a:off x="4630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7" name="Google Shape;5387;p6"/>
            <p:cNvSpPr/>
            <p:nvPr/>
          </p:nvSpPr>
          <p:spPr>
            <a:xfrm>
              <a:off x="6945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8" name="Google Shape;5388;p6"/>
            <p:cNvSpPr/>
            <p:nvPr/>
          </p:nvSpPr>
          <p:spPr>
            <a:xfrm>
              <a:off x="9261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9" name="Google Shape;5389;p6"/>
            <p:cNvSpPr/>
            <p:nvPr/>
          </p:nvSpPr>
          <p:spPr>
            <a:xfrm>
              <a:off x="11576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0" name="Google Shape;5390;p6"/>
            <p:cNvSpPr/>
            <p:nvPr/>
          </p:nvSpPr>
          <p:spPr>
            <a:xfrm>
              <a:off x="13891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1" name="Google Shape;5391;p6"/>
            <p:cNvSpPr/>
            <p:nvPr/>
          </p:nvSpPr>
          <p:spPr>
            <a:xfrm>
              <a:off x="16206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2" name="Google Shape;5392;p6"/>
            <p:cNvSpPr/>
            <p:nvPr/>
          </p:nvSpPr>
          <p:spPr>
            <a:xfrm>
              <a:off x="18522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3" name="Google Shape;5393;p6"/>
            <p:cNvSpPr/>
            <p:nvPr/>
          </p:nvSpPr>
          <p:spPr>
            <a:xfrm>
              <a:off x="20837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4" name="Google Shape;5394;p6"/>
            <p:cNvSpPr/>
            <p:nvPr/>
          </p:nvSpPr>
          <p:spPr>
            <a:xfrm>
              <a:off x="23152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5" name="Google Shape;5395;p6"/>
            <p:cNvSpPr/>
            <p:nvPr/>
          </p:nvSpPr>
          <p:spPr>
            <a:xfrm>
              <a:off x="25467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6" name="Google Shape;5396;p6"/>
            <p:cNvSpPr/>
            <p:nvPr/>
          </p:nvSpPr>
          <p:spPr>
            <a:xfrm>
              <a:off x="27783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7" name="Google Shape;5397;p6"/>
            <p:cNvSpPr/>
            <p:nvPr/>
          </p:nvSpPr>
          <p:spPr>
            <a:xfrm>
              <a:off x="30098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8" name="Google Shape;5398;p6"/>
            <p:cNvSpPr/>
            <p:nvPr/>
          </p:nvSpPr>
          <p:spPr>
            <a:xfrm>
              <a:off x="32413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9" name="Google Shape;5399;p6"/>
            <p:cNvSpPr/>
            <p:nvPr/>
          </p:nvSpPr>
          <p:spPr>
            <a:xfrm>
              <a:off x="34728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0" name="Google Shape;5400;p6"/>
            <p:cNvSpPr/>
            <p:nvPr/>
          </p:nvSpPr>
          <p:spPr>
            <a:xfrm>
              <a:off x="37044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1" name="Google Shape;5401;p6"/>
            <p:cNvSpPr/>
            <p:nvPr/>
          </p:nvSpPr>
          <p:spPr>
            <a:xfrm>
              <a:off x="39359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2" name="Google Shape;5402;p6"/>
            <p:cNvSpPr/>
            <p:nvPr/>
          </p:nvSpPr>
          <p:spPr>
            <a:xfrm>
              <a:off x="41674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3" name="Google Shape;5403;p6"/>
            <p:cNvSpPr/>
            <p:nvPr/>
          </p:nvSpPr>
          <p:spPr>
            <a:xfrm>
              <a:off x="43989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4" name="Google Shape;5404;p6"/>
            <p:cNvSpPr/>
            <p:nvPr/>
          </p:nvSpPr>
          <p:spPr>
            <a:xfrm>
              <a:off x="46305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5" name="Google Shape;5405;p6"/>
            <p:cNvSpPr/>
            <p:nvPr/>
          </p:nvSpPr>
          <p:spPr>
            <a:xfrm>
              <a:off x="48620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6" name="Google Shape;5406;p6"/>
            <p:cNvSpPr/>
            <p:nvPr/>
          </p:nvSpPr>
          <p:spPr>
            <a:xfrm>
              <a:off x="50935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7" name="Google Shape;5407;p6"/>
            <p:cNvSpPr/>
            <p:nvPr/>
          </p:nvSpPr>
          <p:spPr>
            <a:xfrm>
              <a:off x="53250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8" name="Google Shape;5408;p6"/>
            <p:cNvSpPr/>
            <p:nvPr/>
          </p:nvSpPr>
          <p:spPr>
            <a:xfrm>
              <a:off x="55566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9" name="Google Shape;5409;p6"/>
            <p:cNvSpPr/>
            <p:nvPr/>
          </p:nvSpPr>
          <p:spPr>
            <a:xfrm>
              <a:off x="57881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0" name="Google Shape;5410;p6"/>
            <p:cNvSpPr/>
            <p:nvPr/>
          </p:nvSpPr>
          <p:spPr>
            <a:xfrm>
              <a:off x="60196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1" name="Google Shape;5411;p6"/>
            <p:cNvSpPr/>
            <p:nvPr/>
          </p:nvSpPr>
          <p:spPr>
            <a:xfrm>
              <a:off x="62511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2" name="Google Shape;5412;p6"/>
            <p:cNvSpPr/>
            <p:nvPr/>
          </p:nvSpPr>
          <p:spPr>
            <a:xfrm>
              <a:off x="64827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3" name="Google Shape;5413;p6"/>
            <p:cNvSpPr/>
            <p:nvPr/>
          </p:nvSpPr>
          <p:spPr>
            <a:xfrm>
              <a:off x="67142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4" name="Google Shape;5414;p6"/>
            <p:cNvSpPr/>
            <p:nvPr/>
          </p:nvSpPr>
          <p:spPr>
            <a:xfrm>
              <a:off x="69457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5" name="Google Shape;5415;p6"/>
            <p:cNvSpPr/>
            <p:nvPr/>
          </p:nvSpPr>
          <p:spPr>
            <a:xfrm>
              <a:off x="71772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6" name="Google Shape;5416;p6"/>
            <p:cNvSpPr/>
            <p:nvPr/>
          </p:nvSpPr>
          <p:spPr>
            <a:xfrm>
              <a:off x="74088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7" name="Google Shape;5417;p6"/>
            <p:cNvSpPr/>
            <p:nvPr/>
          </p:nvSpPr>
          <p:spPr>
            <a:xfrm>
              <a:off x="76403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8" name="Google Shape;5418;p6"/>
            <p:cNvSpPr/>
            <p:nvPr/>
          </p:nvSpPr>
          <p:spPr>
            <a:xfrm>
              <a:off x="78718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9" name="Google Shape;5419;p6"/>
            <p:cNvSpPr/>
            <p:nvPr/>
          </p:nvSpPr>
          <p:spPr>
            <a:xfrm>
              <a:off x="81033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0" name="Google Shape;5420;p6"/>
            <p:cNvSpPr/>
            <p:nvPr/>
          </p:nvSpPr>
          <p:spPr>
            <a:xfrm>
              <a:off x="83349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1" name="Google Shape;5421;p6"/>
            <p:cNvSpPr/>
            <p:nvPr/>
          </p:nvSpPr>
          <p:spPr>
            <a:xfrm>
              <a:off x="85664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2" name="Google Shape;5422;p6"/>
            <p:cNvSpPr/>
            <p:nvPr/>
          </p:nvSpPr>
          <p:spPr>
            <a:xfrm>
              <a:off x="87979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3" name="Google Shape;5423;p6"/>
            <p:cNvSpPr/>
            <p:nvPr/>
          </p:nvSpPr>
          <p:spPr>
            <a:xfrm>
              <a:off x="90294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4" name="Google Shape;5424;p6"/>
            <p:cNvSpPr/>
            <p:nvPr/>
          </p:nvSpPr>
          <p:spPr>
            <a:xfrm>
              <a:off x="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5" name="Google Shape;5425;p6"/>
            <p:cNvSpPr/>
            <p:nvPr/>
          </p:nvSpPr>
          <p:spPr>
            <a:xfrm>
              <a:off x="2315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6" name="Google Shape;5426;p6"/>
            <p:cNvSpPr/>
            <p:nvPr/>
          </p:nvSpPr>
          <p:spPr>
            <a:xfrm>
              <a:off x="4630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7" name="Google Shape;5427;p6"/>
            <p:cNvSpPr/>
            <p:nvPr/>
          </p:nvSpPr>
          <p:spPr>
            <a:xfrm>
              <a:off x="6945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8" name="Google Shape;5428;p6"/>
            <p:cNvSpPr/>
            <p:nvPr/>
          </p:nvSpPr>
          <p:spPr>
            <a:xfrm>
              <a:off x="9261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9" name="Google Shape;5429;p6"/>
            <p:cNvSpPr/>
            <p:nvPr/>
          </p:nvSpPr>
          <p:spPr>
            <a:xfrm>
              <a:off x="11576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0" name="Google Shape;5430;p6"/>
            <p:cNvSpPr/>
            <p:nvPr/>
          </p:nvSpPr>
          <p:spPr>
            <a:xfrm>
              <a:off x="13891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1" name="Google Shape;5431;p6"/>
            <p:cNvSpPr/>
            <p:nvPr/>
          </p:nvSpPr>
          <p:spPr>
            <a:xfrm>
              <a:off x="16206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2" name="Google Shape;5432;p6"/>
            <p:cNvSpPr/>
            <p:nvPr/>
          </p:nvSpPr>
          <p:spPr>
            <a:xfrm>
              <a:off x="18522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3" name="Google Shape;5433;p6"/>
            <p:cNvSpPr/>
            <p:nvPr/>
          </p:nvSpPr>
          <p:spPr>
            <a:xfrm>
              <a:off x="20837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4" name="Google Shape;5434;p6"/>
            <p:cNvSpPr/>
            <p:nvPr/>
          </p:nvSpPr>
          <p:spPr>
            <a:xfrm>
              <a:off x="23152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5" name="Google Shape;5435;p6"/>
            <p:cNvSpPr/>
            <p:nvPr/>
          </p:nvSpPr>
          <p:spPr>
            <a:xfrm>
              <a:off x="25467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6" name="Google Shape;5436;p6"/>
            <p:cNvSpPr/>
            <p:nvPr/>
          </p:nvSpPr>
          <p:spPr>
            <a:xfrm>
              <a:off x="27783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7" name="Google Shape;5437;p6"/>
            <p:cNvSpPr/>
            <p:nvPr/>
          </p:nvSpPr>
          <p:spPr>
            <a:xfrm>
              <a:off x="30098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8" name="Google Shape;5438;p6"/>
            <p:cNvSpPr/>
            <p:nvPr/>
          </p:nvSpPr>
          <p:spPr>
            <a:xfrm>
              <a:off x="32413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9" name="Google Shape;5439;p6"/>
            <p:cNvSpPr/>
            <p:nvPr/>
          </p:nvSpPr>
          <p:spPr>
            <a:xfrm>
              <a:off x="34728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0" name="Google Shape;5440;p6"/>
            <p:cNvSpPr/>
            <p:nvPr/>
          </p:nvSpPr>
          <p:spPr>
            <a:xfrm>
              <a:off x="37044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1" name="Google Shape;5441;p6"/>
            <p:cNvSpPr/>
            <p:nvPr/>
          </p:nvSpPr>
          <p:spPr>
            <a:xfrm>
              <a:off x="39359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2" name="Google Shape;5442;p6"/>
            <p:cNvSpPr/>
            <p:nvPr/>
          </p:nvSpPr>
          <p:spPr>
            <a:xfrm>
              <a:off x="41674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3" name="Google Shape;5443;p6"/>
            <p:cNvSpPr/>
            <p:nvPr/>
          </p:nvSpPr>
          <p:spPr>
            <a:xfrm>
              <a:off x="43989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4" name="Google Shape;5444;p6"/>
            <p:cNvSpPr/>
            <p:nvPr/>
          </p:nvSpPr>
          <p:spPr>
            <a:xfrm>
              <a:off x="46305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5" name="Google Shape;5445;p6"/>
            <p:cNvSpPr/>
            <p:nvPr/>
          </p:nvSpPr>
          <p:spPr>
            <a:xfrm>
              <a:off x="48620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6" name="Google Shape;5446;p6"/>
            <p:cNvSpPr/>
            <p:nvPr/>
          </p:nvSpPr>
          <p:spPr>
            <a:xfrm>
              <a:off x="50935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7" name="Google Shape;5447;p6"/>
            <p:cNvSpPr/>
            <p:nvPr/>
          </p:nvSpPr>
          <p:spPr>
            <a:xfrm>
              <a:off x="53250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8" name="Google Shape;5448;p6"/>
            <p:cNvSpPr/>
            <p:nvPr/>
          </p:nvSpPr>
          <p:spPr>
            <a:xfrm>
              <a:off x="55566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9" name="Google Shape;5449;p6"/>
            <p:cNvSpPr/>
            <p:nvPr/>
          </p:nvSpPr>
          <p:spPr>
            <a:xfrm>
              <a:off x="57881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0" name="Google Shape;5450;p6"/>
            <p:cNvSpPr/>
            <p:nvPr/>
          </p:nvSpPr>
          <p:spPr>
            <a:xfrm>
              <a:off x="60196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1" name="Google Shape;5451;p6"/>
            <p:cNvSpPr/>
            <p:nvPr/>
          </p:nvSpPr>
          <p:spPr>
            <a:xfrm>
              <a:off x="62511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2" name="Google Shape;5452;p6"/>
            <p:cNvSpPr/>
            <p:nvPr/>
          </p:nvSpPr>
          <p:spPr>
            <a:xfrm>
              <a:off x="64827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3" name="Google Shape;5453;p6"/>
            <p:cNvSpPr/>
            <p:nvPr/>
          </p:nvSpPr>
          <p:spPr>
            <a:xfrm>
              <a:off x="67142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4" name="Google Shape;5454;p6"/>
            <p:cNvSpPr/>
            <p:nvPr/>
          </p:nvSpPr>
          <p:spPr>
            <a:xfrm>
              <a:off x="69457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5" name="Google Shape;5455;p6"/>
            <p:cNvSpPr/>
            <p:nvPr/>
          </p:nvSpPr>
          <p:spPr>
            <a:xfrm>
              <a:off x="71772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6" name="Google Shape;5456;p6"/>
            <p:cNvSpPr/>
            <p:nvPr/>
          </p:nvSpPr>
          <p:spPr>
            <a:xfrm>
              <a:off x="74088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7" name="Google Shape;5457;p6"/>
            <p:cNvSpPr/>
            <p:nvPr/>
          </p:nvSpPr>
          <p:spPr>
            <a:xfrm>
              <a:off x="76403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8" name="Google Shape;5458;p6"/>
            <p:cNvSpPr/>
            <p:nvPr/>
          </p:nvSpPr>
          <p:spPr>
            <a:xfrm>
              <a:off x="78718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9" name="Google Shape;5459;p6"/>
            <p:cNvSpPr/>
            <p:nvPr/>
          </p:nvSpPr>
          <p:spPr>
            <a:xfrm>
              <a:off x="81033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0" name="Google Shape;5460;p6"/>
            <p:cNvSpPr/>
            <p:nvPr/>
          </p:nvSpPr>
          <p:spPr>
            <a:xfrm>
              <a:off x="83349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1" name="Google Shape;5461;p6"/>
            <p:cNvSpPr/>
            <p:nvPr/>
          </p:nvSpPr>
          <p:spPr>
            <a:xfrm>
              <a:off x="85664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2" name="Google Shape;5462;p6"/>
            <p:cNvSpPr/>
            <p:nvPr/>
          </p:nvSpPr>
          <p:spPr>
            <a:xfrm>
              <a:off x="87979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3" name="Google Shape;5463;p6"/>
            <p:cNvSpPr/>
            <p:nvPr/>
          </p:nvSpPr>
          <p:spPr>
            <a:xfrm>
              <a:off x="90294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4" name="Google Shape;5464;p6"/>
            <p:cNvSpPr/>
            <p:nvPr/>
          </p:nvSpPr>
          <p:spPr>
            <a:xfrm>
              <a:off x="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5" name="Google Shape;5465;p6"/>
            <p:cNvSpPr/>
            <p:nvPr/>
          </p:nvSpPr>
          <p:spPr>
            <a:xfrm>
              <a:off x="2315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6" name="Google Shape;5466;p6"/>
            <p:cNvSpPr/>
            <p:nvPr/>
          </p:nvSpPr>
          <p:spPr>
            <a:xfrm>
              <a:off x="4630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7" name="Google Shape;5467;p6"/>
            <p:cNvSpPr/>
            <p:nvPr/>
          </p:nvSpPr>
          <p:spPr>
            <a:xfrm>
              <a:off x="6945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8" name="Google Shape;5468;p6"/>
            <p:cNvSpPr/>
            <p:nvPr/>
          </p:nvSpPr>
          <p:spPr>
            <a:xfrm>
              <a:off x="9261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9" name="Google Shape;5469;p6"/>
            <p:cNvSpPr/>
            <p:nvPr/>
          </p:nvSpPr>
          <p:spPr>
            <a:xfrm>
              <a:off x="11576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0" name="Google Shape;5470;p6"/>
            <p:cNvSpPr/>
            <p:nvPr/>
          </p:nvSpPr>
          <p:spPr>
            <a:xfrm>
              <a:off x="13891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1" name="Google Shape;5471;p6"/>
            <p:cNvSpPr/>
            <p:nvPr/>
          </p:nvSpPr>
          <p:spPr>
            <a:xfrm>
              <a:off x="16206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2" name="Google Shape;5472;p6"/>
            <p:cNvSpPr/>
            <p:nvPr/>
          </p:nvSpPr>
          <p:spPr>
            <a:xfrm>
              <a:off x="18522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3" name="Google Shape;5473;p6"/>
            <p:cNvSpPr/>
            <p:nvPr/>
          </p:nvSpPr>
          <p:spPr>
            <a:xfrm>
              <a:off x="20837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4" name="Google Shape;5474;p6"/>
            <p:cNvSpPr/>
            <p:nvPr/>
          </p:nvSpPr>
          <p:spPr>
            <a:xfrm>
              <a:off x="23152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5" name="Google Shape;5475;p6"/>
            <p:cNvSpPr/>
            <p:nvPr/>
          </p:nvSpPr>
          <p:spPr>
            <a:xfrm>
              <a:off x="25467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6" name="Google Shape;5476;p6"/>
            <p:cNvSpPr/>
            <p:nvPr/>
          </p:nvSpPr>
          <p:spPr>
            <a:xfrm>
              <a:off x="27783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7" name="Google Shape;5477;p6"/>
            <p:cNvSpPr/>
            <p:nvPr/>
          </p:nvSpPr>
          <p:spPr>
            <a:xfrm>
              <a:off x="30098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8" name="Google Shape;5478;p6"/>
            <p:cNvSpPr/>
            <p:nvPr/>
          </p:nvSpPr>
          <p:spPr>
            <a:xfrm>
              <a:off x="32413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9" name="Google Shape;5479;p6"/>
            <p:cNvSpPr/>
            <p:nvPr/>
          </p:nvSpPr>
          <p:spPr>
            <a:xfrm>
              <a:off x="34728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0" name="Google Shape;5480;p6"/>
            <p:cNvSpPr/>
            <p:nvPr/>
          </p:nvSpPr>
          <p:spPr>
            <a:xfrm>
              <a:off x="37044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1" name="Google Shape;5481;p6"/>
            <p:cNvSpPr/>
            <p:nvPr/>
          </p:nvSpPr>
          <p:spPr>
            <a:xfrm>
              <a:off x="39359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2" name="Google Shape;5482;p6"/>
            <p:cNvSpPr/>
            <p:nvPr/>
          </p:nvSpPr>
          <p:spPr>
            <a:xfrm>
              <a:off x="41674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3" name="Google Shape;5483;p6"/>
            <p:cNvSpPr/>
            <p:nvPr/>
          </p:nvSpPr>
          <p:spPr>
            <a:xfrm>
              <a:off x="43989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4" name="Google Shape;5484;p6"/>
            <p:cNvSpPr/>
            <p:nvPr/>
          </p:nvSpPr>
          <p:spPr>
            <a:xfrm>
              <a:off x="46305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5" name="Google Shape;5485;p6"/>
            <p:cNvSpPr/>
            <p:nvPr/>
          </p:nvSpPr>
          <p:spPr>
            <a:xfrm>
              <a:off x="48620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6" name="Google Shape;5486;p6"/>
            <p:cNvSpPr/>
            <p:nvPr/>
          </p:nvSpPr>
          <p:spPr>
            <a:xfrm>
              <a:off x="50935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7" name="Google Shape;5487;p6"/>
            <p:cNvSpPr/>
            <p:nvPr/>
          </p:nvSpPr>
          <p:spPr>
            <a:xfrm>
              <a:off x="53250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8" name="Google Shape;5488;p6"/>
            <p:cNvSpPr/>
            <p:nvPr/>
          </p:nvSpPr>
          <p:spPr>
            <a:xfrm>
              <a:off x="55566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9" name="Google Shape;5489;p6"/>
            <p:cNvSpPr/>
            <p:nvPr/>
          </p:nvSpPr>
          <p:spPr>
            <a:xfrm>
              <a:off x="57881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0" name="Google Shape;5490;p6"/>
            <p:cNvSpPr/>
            <p:nvPr/>
          </p:nvSpPr>
          <p:spPr>
            <a:xfrm>
              <a:off x="60196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1" name="Google Shape;5491;p6"/>
            <p:cNvSpPr/>
            <p:nvPr/>
          </p:nvSpPr>
          <p:spPr>
            <a:xfrm>
              <a:off x="62511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2" name="Google Shape;5492;p6"/>
            <p:cNvSpPr/>
            <p:nvPr/>
          </p:nvSpPr>
          <p:spPr>
            <a:xfrm>
              <a:off x="64827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3" name="Google Shape;5493;p6"/>
            <p:cNvSpPr/>
            <p:nvPr/>
          </p:nvSpPr>
          <p:spPr>
            <a:xfrm>
              <a:off x="67142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4" name="Google Shape;5494;p6"/>
            <p:cNvSpPr/>
            <p:nvPr/>
          </p:nvSpPr>
          <p:spPr>
            <a:xfrm>
              <a:off x="69457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5" name="Google Shape;5495;p6"/>
            <p:cNvSpPr/>
            <p:nvPr/>
          </p:nvSpPr>
          <p:spPr>
            <a:xfrm>
              <a:off x="71772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6" name="Google Shape;5496;p6"/>
            <p:cNvSpPr/>
            <p:nvPr/>
          </p:nvSpPr>
          <p:spPr>
            <a:xfrm>
              <a:off x="74088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7" name="Google Shape;5497;p6"/>
            <p:cNvSpPr/>
            <p:nvPr/>
          </p:nvSpPr>
          <p:spPr>
            <a:xfrm>
              <a:off x="76403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8" name="Google Shape;5498;p6"/>
            <p:cNvSpPr/>
            <p:nvPr/>
          </p:nvSpPr>
          <p:spPr>
            <a:xfrm>
              <a:off x="78718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9" name="Google Shape;5499;p6"/>
            <p:cNvSpPr/>
            <p:nvPr/>
          </p:nvSpPr>
          <p:spPr>
            <a:xfrm>
              <a:off x="81033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0" name="Google Shape;5500;p6"/>
            <p:cNvSpPr/>
            <p:nvPr/>
          </p:nvSpPr>
          <p:spPr>
            <a:xfrm>
              <a:off x="83349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1" name="Google Shape;5501;p6"/>
            <p:cNvSpPr/>
            <p:nvPr/>
          </p:nvSpPr>
          <p:spPr>
            <a:xfrm>
              <a:off x="85664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2" name="Google Shape;5502;p6"/>
            <p:cNvSpPr/>
            <p:nvPr/>
          </p:nvSpPr>
          <p:spPr>
            <a:xfrm>
              <a:off x="87979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3" name="Google Shape;5503;p6"/>
            <p:cNvSpPr/>
            <p:nvPr/>
          </p:nvSpPr>
          <p:spPr>
            <a:xfrm>
              <a:off x="90294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4" name="Google Shape;5504;p6"/>
            <p:cNvSpPr/>
            <p:nvPr/>
          </p:nvSpPr>
          <p:spPr>
            <a:xfrm>
              <a:off x="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5" name="Google Shape;5505;p6"/>
            <p:cNvSpPr/>
            <p:nvPr/>
          </p:nvSpPr>
          <p:spPr>
            <a:xfrm>
              <a:off x="2315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6" name="Google Shape;5506;p6"/>
            <p:cNvSpPr/>
            <p:nvPr/>
          </p:nvSpPr>
          <p:spPr>
            <a:xfrm>
              <a:off x="4630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7" name="Google Shape;5507;p6"/>
            <p:cNvSpPr/>
            <p:nvPr/>
          </p:nvSpPr>
          <p:spPr>
            <a:xfrm>
              <a:off x="6945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8" name="Google Shape;5508;p6"/>
            <p:cNvSpPr/>
            <p:nvPr/>
          </p:nvSpPr>
          <p:spPr>
            <a:xfrm>
              <a:off x="9261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9" name="Google Shape;5509;p6"/>
            <p:cNvSpPr/>
            <p:nvPr/>
          </p:nvSpPr>
          <p:spPr>
            <a:xfrm>
              <a:off x="11576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0" name="Google Shape;5510;p6"/>
            <p:cNvSpPr/>
            <p:nvPr/>
          </p:nvSpPr>
          <p:spPr>
            <a:xfrm>
              <a:off x="13891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1" name="Google Shape;5511;p6"/>
            <p:cNvSpPr/>
            <p:nvPr/>
          </p:nvSpPr>
          <p:spPr>
            <a:xfrm>
              <a:off x="16206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2" name="Google Shape;5512;p6"/>
            <p:cNvSpPr/>
            <p:nvPr/>
          </p:nvSpPr>
          <p:spPr>
            <a:xfrm>
              <a:off x="18522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3" name="Google Shape;5513;p6"/>
            <p:cNvSpPr/>
            <p:nvPr/>
          </p:nvSpPr>
          <p:spPr>
            <a:xfrm>
              <a:off x="20837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4" name="Google Shape;5514;p6"/>
            <p:cNvSpPr/>
            <p:nvPr/>
          </p:nvSpPr>
          <p:spPr>
            <a:xfrm>
              <a:off x="23152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5" name="Google Shape;5515;p6"/>
            <p:cNvSpPr/>
            <p:nvPr/>
          </p:nvSpPr>
          <p:spPr>
            <a:xfrm>
              <a:off x="25467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6" name="Google Shape;5516;p6"/>
            <p:cNvSpPr/>
            <p:nvPr/>
          </p:nvSpPr>
          <p:spPr>
            <a:xfrm>
              <a:off x="27783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7" name="Google Shape;5517;p6"/>
            <p:cNvSpPr/>
            <p:nvPr/>
          </p:nvSpPr>
          <p:spPr>
            <a:xfrm>
              <a:off x="30098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8" name="Google Shape;5518;p6"/>
            <p:cNvSpPr/>
            <p:nvPr/>
          </p:nvSpPr>
          <p:spPr>
            <a:xfrm>
              <a:off x="32413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9" name="Google Shape;5519;p6"/>
            <p:cNvSpPr/>
            <p:nvPr/>
          </p:nvSpPr>
          <p:spPr>
            <a:xfrm>
              <a:off x="34728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0" name="Google Shape;5520;p6"/>
            <p:cNvSpPr/>
            <p:nvPr/>
          </p:nvSpPr>
          <p:spPr>
            <a:xfrm>
              <a:off x="37044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1" name="Google Shape;5521;p6"/>
            <p:cNvSpPr/>
            <p:nvPr/>
          </p:nvSpPr>
          <p:spPr>
            <a:xfrm>
              <a:off x="39359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2" name="Google Shape;5522;p6"/>
            <p:cNvSpPr/>
            <p:nvPr/>
          </p:nvSpPr>
          <p:spPr>
            <a:xfrm>
              <a:off x="41674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3" name="Google Shape;5523;p6"/>
            <p:cNvSpPr/>
            <p:nvPr/>
          </p:nvSpPr>
          <p:spPr>
            <a:xfrm>
              <a:off x="43989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4" name="Google Shape;5524;p6"/>
            <p:cNvSpPr/>
            <p:nvPr/>
          </p:nvSpPr>
          <p:spPr>
            <a:xfrm>
              <a:off x="46305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5" name="Google Shape;5525;p6"/>
            <p:cNvSpPr/>
            <p:nvPr/>
          </p:nvSpPr>
          <p:spPr>
            <a:xfrm>
              <a:off x="48620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6" name="Google Shape;5526;p6"/>
            <p:cNvSpPr/>
            <p:nvPr/>
          </p:nvSpPr>
          <p:spPr>
            <a:xfrm>
              <a:off x="50935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7" name="Google Shape;5527;p6"/>
            <p:cNvSpPr/>
            <p:nvPr/>
          </p:nvSpPr>
          <p:spPr>
            <a:xfrm>
              <a:off x="53250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8" name="Google Shape;5528;p6"/>
            <p:cNvSpPr/>
            <p:nvPr/>
          </p:nvSpPr>
          <p:spPr>
            <a:xfrm>
              <a:off x="55566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9" name="Google Shape;5529;p6"/>
            <p:cNvSpPr/>
            <p:nvPr/>
          </p:nvSpPr>
          <p:spPr>
            <a:xfrm>
              <a:off x="57881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0" name="Google Shape;5530;p6"/>
            <p:cNvSpPr/>
            <p:nvPr/>
          </p:nvSpPr>
          <p:spPr>
            <a:xfrm>
              <a:off x="60196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1" name="Google Shape;5531;p6"/>
            <p:cNvSpPr/>
            <p:nvPr/>
          </p:nvSpPr>
          <p:spPr>
            <a:xfrm>
              <a:off x="62511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2" name="Google Shape;5532;p6"/>
            <p:cNvSpPr/>
            <p:nvPr/>
          </p:nvSpPr>
          <p:spPr>
            <a:xfrm>
              <a:off x="64827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3" name="Google Shape;5533;p6"/>
            <p:cNvSpPr/>
            <p:nvPr/>
          </p:nvSpPr>
          <p:spPr>
            <a:xfrm>
              <a:off x="67142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4" name="Google Shape;5534;p6"/>
            <p:cNvSpPr/>
            <p:nvPr/>
          </p:nvSpPr>
          <p:spPr>
            <a:xfrm>
              <a:off x="69457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5" name="Google Shape;5535;p6"/>
            <p:cNvSpPr/>
            <p:nvPr/>
          </p:nvSpPr>
          <p:spPr>
            <a:xfrm>
              <a:off x="71772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6" name="Google Shape;5536;p6"/>
            <p:cNvSpPr/>
            <p:nvPr/>
          </p:nvSpPr>
          <p:spPr>
            <a:xfrm>
              <a:off x="74088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7" name="Google Shape;5537;p6"/>
            <p:cNvSpPr/>
            <p:nvPr/>
          </p:nvSpPr>
          <p:spPr>
            <a:xfrm>
              <a:off x="76403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8" name="Google Shape;5538;p6"/>
            <p:cNvSpPr/>
            <p:nvPr/>
          </p:nvSpPr>
          <p:spPr>
            <a:xfrm>
              <a:off x="78718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9" name="Google Shape;5539;p6"/>
            <p:cNvSpPr/>
            <p:nvPr/>
          </p:nvSpPr>
          <p:spPr>
            <a:xfrm>
              <a:off x="81033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0" name="Google Shape;5540;p6"/>
            <p:cNvSpPr/>
            <p:nvPr/>
          </p:nvSpPr>
          <p:spPr>
            <a:xfrm>
              <a:off x="83349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1" name="Google Shape;5541;p6"/>
            <p:cNvSpPr/>
            <p:nvPr/>
          </p:nvSpPr>
          <p:spPr>
            <a:xfrm>
              <a:off x="85664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2" name="Google Shape;5542;p6"/>
            <p:cNvSpPr/>
            <p:nvPr/>
          </p:nvSpPr>
          <p:spPr>
            <a:xfrm>
              <a:off x="87979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3" name="Google Shape;5543;p6"/>
            <p:cNvSpPr/>
            <p:nvPr/>
          </p:nvSpPr>
          <p:spPr>
            <a:xfrm>
              <a:off x="90294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4" name="Google Shape;5544;p6"/>
            <p:cNvSpPr/>
            <p:nvPr/>
          </p:nvSpPr>
          <p:spPr>
            <a:xfrm>
              <a:off x="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5" name="Google Shape;5545;p6"/>
            <p:cNvSpPr/>
            <p:nvPr/>
          </p:nvSpPr>
          <p:spPr>
            <a:xfrm>
              <a:off x="2315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6" name="Google Shape;5546;p6"/>
            <p:cNvSpPr/>
            <p:nvPr/>
          </p:nvSpPr>
          <p:spPr>
            <a:xfrm>
              <a:off x="4630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7" name="Google Shape;5547;p6"/>
            <p:cNvSpPr/>
            <p:nvPr/>
          </p:nvSpPr>
          <p:spPr>
            <a:xfrm>
              <a:off x="6945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8" name="Google Shape;5548;p6"/>
            <p:cNvSpPr/>
            <p:nvPr/>
          </p:nvSpPr>
          <p:spPr>
            <a:xfrm>
              <a:off x="9261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9" name="Google Shape;5549;p6"/>
            <p:cNvSpPr/>
            <p:nvPr/>
          </p:nvSpPr>
          <p:spPr>
            <a:xfrm>
              <a:off x="11576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0" name="Google Shape;5550;p6"/>
            <p:cNvSpPr/>
            <p:nvPr/>
          </p:nvSpPr>
          <p:spPr>
            <a:xfrm>
              <a:off x="13891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1" name="Google Shape;5551;p6"/>
            <p:cNvSpPr/>
            <p:nvPr/>
          </p:nvSpPr>
          <p:spPr>
            <a:xfrm>
              <a:off x="16206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2" name="Google Shape;5552;p6"/>
            <p:cNvSpPr/>
            <p:nvPr/>
          </p:nvSpPr>
          <p:spPr>
            <a:xfrm>
              <a:off x="18522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3" name="Google Shape;5553;p6"/>
            <p:cNvSpPr/>
            <p:nvPr/>
          </p:nvSpPr>
          <p:spPr>
            <a:xfrm>
              <a:off x="20837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4" name="Google Shape;5554;p6"/>
            <p:cNvSpPr/>
            <p:nvPr/>
          </p:nvSpPr>
          <p:spPr>
            <a:xfrm>
              <a:off x="23152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5" name="Google Shape;5555;p6"/>
            <p:cNvSpPr/>
            <p:nvPr/>
          </p:nvSpPr>
          <p:spPr>
            <a:xfrm>
              <a:off x="25467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6" name="Google Shape;5556;p6"/>
            <p:cNvSpPr/>
            <p:nvPr/>
          </p:nvSpPr>
          <p:spPr>
            <a:xfrm>
              <a:off x="27783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7" name="Google Shape;5557;p6"/>
            <p:cNvSpPr/>
            <p:nvPr/>
          </p:nvSpPr>
          <p:spPr>
            <a:xfrm>
              <a:off x="30098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8" name="Google Shape;5558;p6"/>
            <p:cNvSpPr/>
            <p:nvPr/>
          </p:nvSpPr>
          <p:spPr>
            <a:xfrm>
              <a:off x="32413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9" name="Google Shape;5559;p6"/>
            <p:cNvSpPr/>
            <p:nvPr/>
          </p:nvSpPr>
          <p:spPr>
            <a:xfrm>
              <a:off x="34728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0" name="Google Shape;5560;p6"/>
            <p:cNvSpPr/>
            <p:nvPr/>
          </p:nvSpPr>
          <p:spPr>
            <a:xfrm>
              <a:off x="37044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1" name="Google Shape;5561;p6"/>
            <p:cNvSpPr/>
            <p:nvPr/>
          </p:nvSpPr>
          <p:spPr>
            <a:xfrm>
              <a:off x="39359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2" name="Google Shape;5562;p6"/>
            <p:cNvSpPr/>
            <p:nvPr/>
          </p:nvSpPr>
          <p:spPr>
            <a:xfrm>
              <a:off x="41674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3" name="Google Shape;5563;p6"/>
            <p:cNvSpPr/>
            <p:nvPr/>
          </p:nvSpPr>
          <p:spPr>
            <a:xfrm>
              <a:off x="43989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4" name="Google Shape;5564;p6"/>
            <p:cNvSpPr/>
            <p:nvPr/>
          </p:nvSpPr>
          <p:spPr>
            <a:xfrm>
              <a:off x="46305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5" name="Google Shape;5565;p6"/>
            <p:cNvSpPr/>
            <p:nvPr/>
          </p:nvSpPr>
          <p:spPr>
            <a:xfrm>
              <a:off x="48620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6" name="Google Shape;5566;p6"/>
            <p:cNvSpPr/>
            <p:nvPr/>
          </p:nvSpPr>
          <p:spPr>
            <a:xfrm>
              <a:off x="50935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7" name="Google Shape;5567;p6"/>
            <p:cNvSpPr/>
            <p:nvPr/>
          </p:nvSpPr>
          <p:spPr>
            <a:xfrm>
              <a:off x="53250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8" name="Google Shape;5568;p6"/>
            <p:cNvSpPr/>
            <p:nvPr/>
          </p:nvSpPr>
          <p:spPr>
            <a:xfrm>
              <a:off x="55566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9" name="Google Shape;5569;p6"/>
            <p:cNvSpPr/>
            <p:nvPr/>
          </p:nvSpPr>
          <p:spPr>
            <a:xfrm>
              <a:off x="57881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0" name="Google Shape;5570;p6"/>
            <p:cNvSpPr/>
            <p:nvPr/>
          </p:nvSpPr>
          <p:spPr>
            <a:xfrm>
              <a:off x="60196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1" name="Google Shape;5571;p6"/>
            <p:cNvSpPr/>
            <p:nvPr/>
          </p:nvSpPr>
          <p:spPr>
            <a:xfrm>
              <a:off x="62511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2" name="Google Shape;5572;p6"/>
            <p:cNvSpPr/>
            <p:nvPr/>
          </p:nvSpPr>
          <p:spPr>
            <a:xfrm>
              <a:off x="64827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3" name="Google Shape;5573;p6"/>
            <p:cNvSpPr/>
            <p:nvPr/>
          </p:nvSpPr>
          <p:spPr>
            <a:xfrm>
              <a:off x="67142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4" name="Google Shape;5574;p6"/>
            <p:cNvSpPr/>
            <p:nvPr/>
          </p:nvSpPr>
          <p:spPr>
            <a:xfrm>
              <a:off x="69457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5" name="Google Shape;5575;p6"/>
            <p:cNvSpPr/>
            <p:nvPr/>
          </p:nvSpPr>
          <p:spPr>
            <a:xfrm>
              <a:off x="71772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6" name="Google Shape;5576;p6"/>
            <p:cNvSpPr/>
            <p:nvPr/>
          </p:nvSpPr>
          <p:spPr>
            <a:xfrm>
              <a:off x="74088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7" name="Google Shape;5577;p6"/>
            <p:cNvSpPr/>
            <p:nvPr/>
          </p:nvSpPr>
          <p:spPr>
            <a:xfrm>
              <a:off x="76403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8" name="Google Shape;5578;p6"/>
            <p:cNvSpPr/>
            <p:nvPr/>
          </p:nvSpPr>
          <p:spPr>
            <a:xfrm>
              <a:off x="78718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9" name="Google Shape;5579;p6"/>
            <p:cNvSpPr/>
            <p:nvPr/>
          </p:nvSpPr>
          <p:spPr>
            <a:xfrm>
              <a:off x="81033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0" name="Google Shape;5580;p6"/>
            <p:cNvSpPr/>
            <p:nvPr/>
          </p:nvSpPr>
          <p:spPr>
            <a:xfrm>
              <a:off x="83349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1" name="Google Shape;5581;p6"/>
            <p:cNvSpPr/>
            <p:nvPr/>
          </p:nvSpPr>
          <p:spPr>
            <a:xfrm>
              <a:off x="85664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2" name="Google Shape;5582;p6"/>
            <p:cNvSpPr/>
            <p:nvPr/>
          </p:nvSpPr>
          <p:spPr>
            <a:xfrm>
              <a:off x="87979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3" name="Google Shape;5583;p6"/>
            <p:cNvSpPr/>
            <p:nvPr/>
          </p:nvSpPr>
          <p:spPr>
            <a:xfrm>
              <a:off x="90294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4" name="Google Shape;5584;p6"/>
            <p:cNvSpPr/>
            <p:nvPr/>
          </p:nvSpPr>
          <p:spPr>
            <a:xfrm>
              <a:off x="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5" name="Google Shape;5585;p6"/>
            <p:cNvSpPr/>
            <p:nvPr/>
          </p:nvSpPr>
          <p:spPr>
            <a:xfrm>
              <a:off x="2315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6" name="Google Shape;5586;p6"/>
            <p:cNvSpPr/>
            <p:nvPr/>
          </p:nvSpPr>
          <p:spPr>
            <a:xfrm>
              <a:off x="4630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7" name="Google Shape;5587;p6"/>
            <p:cNvSpPr/>
            <p:nvPr/>
          </p:nvSpPr>
          <p:spPr>
            <a:xfrm>
              <a:off x="6945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8" name="Google Shape;5588;p6"/>
            <p:cNvSpPr/>
            <p:nvPr/>
          </p:nvSpPr>
          <p:spPr>
            <a:xfrm>
              <a:off x="9261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9" name="Google Shape;5589;p6"/>
            <p:cNvSpPr/>
            <p:nvPr/>
          </p:nvSpPr>
          <p:spPr>
            <a:xfrm>
              <a:off x="11576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0" name="Google Shape;5590;p6"/>
            <p:cNvSpPr/>
            <p:nvPr/>
          </p:nvSpPr>
          <p:spPr>
            <a:xfrm>
              <a:off x="13891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1" name="Google Shape;5591;p6"/>
            <p:cNvSpPr/>
            <p:nvPr/>
          </p:nvSpPr>
          <p:spPr>
            <a:xfrm>
              <a:off x="16206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2" name="Google Shape;5592;p6"/>
            <p:cNvSpPr/>
            <p:nvPr/>
          </p:nvSpPr>
          <p:spPr>
            <a:xfrm>
              <a:off x="18522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3" name="Google Shape;5593;p6"/>
            <p:cNvSpPr/>
            <p:nvPr/>
          </p:nvSpPr>
          <p:spPr>
            <a:xfrm>
              <a:off x="20837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4" name="Google Shape;5594;p6"/>
            <p:cNvSpPr/>
            <p:nvPr/>
          </p:nvSpPr>
          <p:spPr>
            <a:xfrm>
              <a:off x="23152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5" name="Google Shape;5595;p6"/>
            <p:cNvSpPr/>
            <p:nvPr/>
          </p:nvSpPr>
          <p:spPr>
            <a:xfrm>
              <a:off x="25467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6" name="Google Shape;5596;p6"/>
            <p:cNvSpPr/>
            <p:nvPr/>
          </p:nvSpPr>
          <p:spPr>
            <a:xfrm>
              <a:off x="27783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7" name="Google Shape;5597;p6"/>
            <p:cNvSpPr/>
            <p:nvPr/>
          </p:nvSpPr>
          <p:spPr>
            <a:xfrm>
              <a:off x="30098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8" name="Google Shape;5598;p6"/>
            <p:cNvSpPr/>
            <p:nvPr/>
          </p:nvSpPr>
          <p:spPr>
            <a:xfrm>
              <a:off x="32413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9" name="Google Shape;5599;p6"/>
            <p:cNvSpPr/>
            <p:nvPr/>
          </p:nvSpPr>
          <p:spPr>
            <a:xfrm>
              <a:off x="34728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0" name="Google Shape;5600;p6"/>
            <p:cNvSpPr/>
            <p:nvPr/>
          </p:nvSpPr>
          <p:spPr>
            <a:xfrm>
              <a:off x="37044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1" name="Google Shape;5601;p6"/>
            <p:cNvSpPr/>
            <p:nvPr/>
          </p:nvSpPr>
          <p:spPr>
            <a:xfrm>
              <a:off x="39359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2" name="Google Shape;5602;p6"/>
            <p:cNvSpPr/>
            <p:nvPr/>
          </p:nvSpPr>
          <p:spPr>
            <a:xfrm>
              <a:off x="41674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3" name="Google Shape;5603;p6"/>
            <p:cNvSpPr/>
            <p:nvPr/>
          </p:nvSpPr>
          <p:spPr>
            <a:xfrm>
              <a:off x="43989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4" name="Google Shape;5604;p6"/>
            <p:cNvSpPr/>
            <p:nvPr/>
          </p:nvSpPr>
          <p:spPr>
            <a:xfrm>
              <a:off x="46305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5" name="Google Shape;5605;p6"/>
            <p:cNvSpPr/>
            <p:nvPr/>
          </p:nvSpPr>
          <p:spPr>
            <a:xfrm>
              <a:off x="48620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6" name="Google Shape;5606;p6"/>
            <p:cNvSpPr/>
            <p:nvPr/>
          </p:nvSpPr>
          <p:spPr>
            <a:xfrm>
              <a:off x="50935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7" name="Google Shape;5607;p6"/>
            <p:cNvSpPr/>
            <p:nvPr/>
          </p:nvSpPr>
          <p:spPr>
            <a:xfrm>
              <a:off x="53250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8" name="Google Shape;5608;p6"/>
            <p:cNvSpPr/>
            <p:nvPr/>
          </p:nvSpPr>
          <p:spPr>
            <a:xfrm>
              <a:off x="55566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9" name="Google Shape;5609;p6"/>
            <p:cNvSpPr/>
            <p:nvPr/>
          </p:nvSpPr>
          <p:spPr>
            <a:xfrm>
              <a:off x="57881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0" name="Google Shape;5610;p6"/>
            <p:cNvSpPr/>
            <p:nvPr/>
          </p:nvSpPr>
          <p:spPr>
            <a:xfrm>
              <a:off x="60196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1" name="Google Shape;5611;p6"/>
            <p:cNvSpPr/>
            <p:nvPr/>
          </p:nvSpPr>
          <p:spPr>
            <a:xfrm>
              <a:off x="62511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2" name="Google Shape;5612;p6"/>
            <p:cNvSpPr/>
            <p:nvPr/>
          </p:nvSpPr>
          <p:spPr>
            <a:xfrm>
              <a:off x="64827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3" name="Google Shape;5613;p6"/>
            <p:cNvSpPr/>
            <p:nvPr/>
          </p:nvSpPr>
          <p:spPr>
            <a:xfrm>
              <a:off x="67142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4" name="Google Shape;5614;p6"/>
            <p:cNvSpPr/>
            <p:nvPr/>
          </p:nvSpPr>
          <p:spPr>
            <a:xfrm>
              <a:off x="69457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5" name="Google Shape;5615;p6"/>
            <p:cNvSpPr/>
            <p:nvPr/>
          </p:nvSpPr>
          <p:spPr>
            <a:xfrm>
              <a:off x="71772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6" name="Google Shape;5616;p6"/>
            <p:cNvSpPr/>
            <p:nvPr/>
          </p:nvSpPr>
          <p:spPr>
            <a:xfrm>
              <a:off x="74088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7" name="Google Shape;5617;p6"/>
            <p:cNvSpPr/>
            <p:nvPr/>
          </p:nvSpPr>
          <p:spPr>
            <a:xfrm>
              <a:off x="76403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8" name="Google Shape;5618;p6"/>
            <p:cNvSpPr/>
            <p:nvPr/>
          </p:nvSpPr>
          <p:spPr>
            <a:xfrm>
              <a:off x="78718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9" name="Google Shape;5619;p6"/>
            <p:cNvSpPr/>
            <p:nvPr/>
          </p:nvSpPr>
          <p:spPr>
            <a:xfrm>
              <a:off x="81033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0" name="Google Shape;5620;p6"/>
            <p:cNvSpPr/>
            <p:nvPr/>
          </p:nvSpPr>
          <p:spPr>
            <a:xfrm>
              <a:off x="83349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1" name="Google Shape;5621;p6"/>
            <p:cNvSpPr/>
            <p:nvPr/>
          </p:nvSpPr>
          <p:spPr>
            <a:xfrm>
              <a:off x="85664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2" name="Google Shape;5622;p6"/>
            <p:cNvSpPr/>
            <p:nvPr/>
          </p:nvSpPr>
          <p:spPr>
            <a:xfrm>
              <a:off x="87979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3" name="Google Shape;5623;p6"/>
            <p:cNvSpPr/>
            <p:nvPr/>
          </p:nvSpPr>
          <p:spPr>
            <a:xfrm>
              <a:off x="90294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4" name="Google Shape;5624;p6"/>
            <p:cNvSpPr/>
            <p:nvPr/>
          </p:nvSpPr>
          <p:spPr>
            <a:xfrm>
              <a:off x="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5" name="Google Shape;5625;p6"/>
            <p:cNvSpPr/>
            <p:nvPr/>
          </p:nvSpPr>
          <p:spPr>
            <a:xfrm>
              <a:off x="2315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6" name="Google Shape;5626;p6"/>
            <p:cNvSpPr/>
            <p:nvPr/>
          </p:nvSpPr>
          <p:spPr>
            <a:xfrm>
              <a:off x="4630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7" name="Google Shape;5627;p6"/>
            <p:cNvSpPr/>
            <p:nvPr/>
          </p:nvSpPr>
          <p:spPr>
            <a:xfrm>
              <a:off x="6945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8" name="Google Shape;5628;p6"/>
            <p:cNvSpPr/>
            <p:nvPr/>
          </p:nvSpPr>
          <p:spPr>
            <a:xfrm>
              <a:off x="9261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9" name="Google Shape;5629;p6"/>
            <p:cNvSpPr/>
            <p:nvPr/>
          </p:nvSpPr>
          <p:spPr>
            <a:xfrm>
              <a:off x="11576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0" name="Google Shape;5630;p6"/>
            <p:cNvSpPr/>
            <p:nvPr/>
          </p:nvSpPr>
          <p:spPr>
            <a:xfrm>
              <a:off x="13891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1" name="Google Shape;5631;p6"/>
            <p:cNvSpPr/>
            <p:nvPr/>
          </p:nvSpPr>
          <p:spPr>
            <a:xfrm>
              <a:off x="16206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2" name="Google Shape;5632;p6"/>
            <p:cNvSpPr/>
            <p:nvPr/>
          </p:nvSpPr>
          <p:spPr>
            <a:xfrm>
              <a:off x="18522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3" name="Google Shape;5633;p6"/>
            <p:cNvSpPr/>
            <p:nvPr/>
          </p:nvSpPr>
          <p:spPr>
            <a:xfrm>
              <a:off x="20837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4" name="Google Shape;5634;p6"/>
            <p:cNvSpPr/>
            <p:nvPr/>
          </p:nvSpPr>
          <p:spPr>
            <a:xfrm>
              <a:off x="23152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5" name="Google Shape;5635;p6"/>
            <p:cNvSpPr/>
            <p:nvPr/>
          </p:nvSpPr>
          <p:spPr>
            <a:xfrm>
              <a:off x="25467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6" name="Google Shape;5636;p6"/>
            <p:cNvSpPr/>
            <p:nvPr/>
          </p:nvSpPr>
          <p:spPr>
            <a:xfrm>
              <a:off x="27783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7" name="Google Shape;5637;p6"/>
            <p:cNvSpPr/>
            <p:nvPr/>
          </p:nvSpPr>
          <p:spPr>
            <a:xfrm>
              <a:off x="30098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8" name="Google Shape;5638;p6"/>
            <p:cNvSpPr/>
            <p:nvPr/>
          </p:nvSpPr>
          <p:spPr>
            <a:xfrm>
              <a:off x="32413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9" name="Google Shape;5639;p6"/>
            <p:cNvSpPr/>
            <p:nvPr/>
          </p:nvSpPr>
          <p:spPr>
            <a:xfrm>
              <a:off x="34728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0" name="Google Shape;5640;p6"/>
            <p:cNvSpPr/>
            <p:nvPr/>
          </p:nvSpPr>
          <p:spPr>
            <a:xfrm>
              <a:off x="37044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1" name="Google Shape;5641;p6"/>
            <p:cNvSpPr/>
            <p:nvPr/>
          </p:nvSpPr>
          <p:spPr>
            <a:xfrm>
              <a:off x="39359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2" name="Google Shape;5642;p6"/>
            <p:cNvSpPr/>
            <p:nvPr/>
          </p:nvSpPr>
          <p:spPr>
            <a:xfrm>
              <a:off x="41674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3" name="Google Shape;5643;p6"/>
            <p:cNvSpPr/>
            <p:nvPr/>
          </p:nvSpPr>
          <p:spPr>
            <a:xfrm>
              <a:off x="43989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4" name="Google Shape;5644;p6"/>
            <p:cNvSpPr/>
            <p:nvPr/>
          </p:nvSpPr>
          <p:spPr>
            <a:xfrm>
              <a:off x="46305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5" name="Google Shape;5645;p6"/>
            <p:cNvSpPr/>
            <p:nvPr/>
          </p:nvSpPr>
          <p:spPr>
            <a:xfrm>
              <a:off x="48620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6" name="Google Shape;5646;p6"/>
            <p:cNvSpPr/>
            <p:nvPr/>
          </p:nvSpPr>
          <p:spPr>
            <a:xfrm>
              <a:off x="50935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7" name="Google Shape;5647;p6"/>
            <p:cNvSpPr/>
            <p:nvPr/>
          </p:nvSpPr>
          <p:spPr>
            <a:xfrm>
              <a:off x="53250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8" name="Google Shape;5648;p6"/>
            <p:cNvSpPr/>
            <p:nvPr/>
          </p:nvSpPr>
          <p:spPr>
            <a:xfrm>
              <a:off x="55566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9" name="Google Shape;5649;p6"/>
            <p:cNvSpPr/>
            <p:nvPr/>
          </p:nvSpPr>
          <p:spPr>
            <a:xfrm>
              <a:off x="57881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0" name="Google Shape;5650;p6"/>
            <p:cNvSpPr/>
            <p:nvPr/>
          </p:nvSpPr>
          <p:spPr>
            <a:xfrm>
              <a:off x="60196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1" name="Google Shape;5651;p6"/>
            <p:cNvSpPr/>
            <p:nvPr/>
          </p:nvSpPr>
          <p:spPr>
            <a:xfrm>
              <a:off x="62511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2" name="Google Shape;5652;p6"/>
            <p:cNvSpPr/>
            <p:nvPr/>
          </p:nvSpPr>
          <p:spPr>
            <a:xfrm>
              <a:off x="64827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3" name="Google Shape;5653;p6"/>
            <p:cNvSpPr/>
            <p:nvPr/>
          </p:nvSpPr>
          <p:spPr>
            <a:xfrm>
              <a:off x="67142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4" name="Google Shape;5654;p6"/>
            <p:cNvSpPr/>
            <p:nvPr/>
          </p:nvSpPr>
          <p:spPr>
            <a:xfrm>
              <a:off x="69457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5" name="Google Shape;5655;p6"/>
            <p:cNvSpPr/>
            <p:nvPr/>
          </p:nvSpPr>
          <p:spPr>
            <a:xfrm>
              <a:off x="71772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6" name="Google Shape;5656;p6"/>
            <p:cNvSpPr/>
            <p:nvPr/>
          </p:nvSpPr>
          <p:spPr>
            <a:xfrm>
              <a:off x="74088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7" name="Google Shape;5657;p6"/>
            <p:cNvSpPr/>
            <p:nvPr/>
          </p:nvSpPr>
          <p:spPr>
            <a:xfrm>
              <a:off x="76403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8" name="Google Shape;5658;p6"/>
            <p:cNvSpPr/>
            <p:nvPr/>
          </p:nvSpPr>
          <p:spPr>
            <a:xfrm>
              <a:off x="78718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9" name="Google Shape;5659;p6"/>
            <p:cNvSpPr/>
            <p:nvPr/>
          </p:nvSpPr>
          <p:spPr>
            <a:xfrm>
              <a:off x="81033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0" name="Google Shape;5660;p6"/>
            <p:cNvSpPr/>
            <p:nvPr/>
          </p:nvSpPr>
          <p:spPr>
            <a:xfrm>
              <a:off x="83349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1" name="Google Shape;5661;p6"/>
            <p:cNvSpPr/>
            <p:nvPr/>
          </p:nvSpPr>
          <p:spPr>
            <a:xfrm>
              <a:off x="85664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2" name="Google Shape;5662;p6"/>
            <p:cNvSpPr/>
            <p:nvPr/>
          </p:nvSpPr>
          <p:spPr>
            <a:xfrm>
              <a:off x="87979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3" name="Google Shape;5663;p6"/>
            <p:cNvSpPr/>
            <p:nvPr/>
          </p:nvSpPr>
          <p:spPr>
            <a:xfrm>
              <a:off x="90294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4" name="Google Shape;5664;p6"/>
            <p:cNvSpPr/>
            <p:nvPr/>
          </p:nvSpPr>
          <p:spPr>
            <a:xfrm>
              <a:off x="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5" name="Google Shape;5665;p6"/>
            <p:cNvSpPr/>
            <p:nvPr/>
          </p:nvSpPr>
          <p:spPr>
            <a:xfrm>
              <a:off x="2315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6" name="Google Shape;5666;p6"/>
            <p:cNvSpPr/>
            <p:nvPr/>
          </p:nvSpPr>
          <p:spPr>
            <a:xfrm>
              <a:off x="4630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7" name="Google Shape;5667;p6"/>
            <p:cNvSpPr/>
            <p:nvPr/>
          </p:nvSpPr>
          <p:spPr>
            <a:xfrm>
              <a:off x="6945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8" name="Google Shape;5668;p6"/>
            <p:cNvSpPr/>
            <p:nvPr/>
          </p:nvSpPr>
          <p:spPr>
            <a:xfrm>
              <a:off x="9261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9" name="Google Shape;5669;p6"/>
            <p:cNvSpPr/>
            <p:nvPr/>
          </p:nvSpPr>
          <p:spPr>
            <a:xfrm>
              <a:off x="11576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0" name="Google Shape;5670;p6"/>
            <p:cNvSpPr/>
            <p:nvPr/>
          </p:nvSpPr>
          <p:spPr>
            <a:xfrm>
              <a:off x="13891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1" name="Google Shape;5671;p6"/>
            <p:cNvSpPr/>
            <p:nvPr/>
          </p:nvSpPr>
          <p:spPr>
            <a:xfrm>
              <a:off x="16206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2" name="Google Shape;5672;p6"/>
            <p:cNvSpPr/>
            <p:nvPr/>
          </p:nvSpPr>
          <p:spPr>
            <a:xfrm>
              <a:off x="18522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3" name="Google Shape;5673;p6"/>
            <p:cNvSpPr/>
            <p:nvPr/>
          </p:nvSpPr>
          <p:spPr>
            <a:xfrm>
              <a:off x="20837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4" name="Google Shape;5674;p6"/>
            <p:cNvSpPr/>
            <p:nvPr/>
          </p:nvSpPr>
          <p:spPr>
            <a:xfrm>
              <a:off x="23152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5" name="Google Shape;5675;p6"/>
            <p:cNvSpPr/>
            <p:nvPr/>
          </p:nvSpPr>
          <p:spPr>
            <a:xfrm>
              <a:off x="25467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6" name="Google Shape;5676;p6"/>
            <p:cNvSpPr/>
            <p:nvPr/>
          </p:nvSpPr>
          <p:spPr>
            <a:xfrm>
              <a:off x="27783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7" name="Google Shape;5677;p6"/>
            <p:cNvSpPr/>
            <p:nvPr/>
          </p:nvSpPr>
          <p:spPr>
            <a:xfrm>
              <a:off x="30098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8" name="Google Shape;5678;p6"/>
            <p:cNvSpPr/>
            <p:nvPr/>
          </p:nvSpPr>
          <p:spPr>
            <a:xfrm>
              <a:off x="32413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9" name="Google Shape;5679;p6"/>
            <p:cNvSpPr/>
            <p:nvPr/>
          </p:nvSpPr>
          <p:spPr>
            <a:xfrm>
              <a:off x="34728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0" name="Google Shape;5680;p6"/>
            <p:cNvSpPr/>
            <p:nvPr/>
          </p:nvSpPr>
          <p:spPr>
            <a:xfrm>
              <a:off x="37044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1" name="Google Shape;5681;p6"/>
            <p:cNvSpPr/>
            <p:nvPr/>
          </p:nvSpPr>
          <p:spPr>
            <a:xfrm>
              <a:off x="39359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2" name="Google Shape;5682;p6"/>
            <p:cNvSpPr/>
            <p:nvPr/>
          </p:nvSpPr>
          <p:spPr>
            <a:xfrm>
              <a:off x="41674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3" name="Google Shape;5683;p6"/>
            <p:cNvSpPr/>
            <p:nvPr/>
          </p:nvSpPr>
          <p:spPr>
            <a:xfrm>
              <a:off x="43989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4" name="Google Shape;5684;p6"/>
            <p:cNvSpPr/>
            <p:nvPr/>
          </p:nvSpPr>
          <p:spPr>
            <a:xfrm>
              <a:off x="46305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5" name="Google Shape;5685;p6"/>
            <p:cNvSpPr/>
            <p:nvPr/>
          </p:nvSpPr>
          <p:spPr>
            <a:xfrm>
              <a:off x="48620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6" name="Google Shape;5686;p6"/>
            <p:cNvSpPr/>
            <p:nvPr/>
          </p:nvSpPr>
          <p:spPr>
            <a:xfrm>
              <a:off x="50935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7" name="Google Shape;5687;p6"/>
            <p:cNvSpPr/>
            <p:nvPr/>
          </p:nvSpPr>
          <p:spPr>
            <a:xfrm>
              <a:off x="53250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8" name="Google Shape;5688;p6"/>
            <p:cNvSpPr/>
            <p:nvPr/>
          </p:nvSpPr>
          <p:spPr>
            <a:xfrm>
              <a:off x="55566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9" name="Google Shape;5689;p6"/>
            <p:cNvSpPr/>
            <p:nvPr/>
          </p:nvSpPr>
          <p:spPr>
            <a:xfrm>
              <a:off x="57881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0" name="Google Shape;5690;p6"/>
            <p:cNvSpPr/>
            <p:nvPr/>
          </p:nvSpPr>
          <p:spPr>
            <a:xfrm>
              <a:off x="60196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1" name="Google Shape;5691;p6"/>
            <p:cNvSpPr/>
            <p:nvPr/>
          </p:nvSpPr>
          <p:spPr>
            <a:xfrm>
              <a:off x="62511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2" name="Google Shape;5692;p6"/>
            <p:cNvSpPr/>
            <p:nvPr/>
          </p:nvSpPr>
          <p:spPr>
            <a:xfrm>
              <a:off x="64827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3" name="Google Shape;5693;p6"/>
            <p:cNvSpPr/>
            <p:nvPr/>
          </p:nvSpPr>
          <p:spPr>
            <a:xfrm>
              <a:off x="67142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4" name="Google Shape;5694;p6"/>
            <p:cNvSpPr/>
            <p:nvPr/>
          </p:nvSpPr>
          <p:spPr>
            <a:xfrm>
              <a:off x="69457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5" name="Google Shape;5695;p6"/>
            <p:cNvSpPr/>
            <p:nvPr/>
          </p:nvSpPr>
          <p:spPr>
            <a:xfrm>
              <a:off x="71772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6" name="Google Shape;5696;p6"/>
            <p:cNvSpPr/>
            <p:nvPr/>
          </p:nvSpPr>
          <p:spPr>
            <a:xfrm>
              <a:off x="74088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7" name="Google Shape;5697;p6"/>
            <p:cNvSpPr/>
            <p:nvPr/>
          </p:nvSpPr>
          <p:spPr>
            <a:xfrm>
              <a:off x="76403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8" name="Google Shape;5698;p6"/>
            <p:cNvSpPr/>
            <p:nvPr/>
          </p:nvSpPr>
          <p:spPr>
            <a:xfrm>
              <a:off x="78718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9" name="Google Shape;5699;p6"/>
            <p:cNvSpPr/>
            <p:nvPr/>
          </p:nvSpPr>
          <p:spPr>
            <a:xfrm>
              <a:off x="81033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0" name="Google Shape;5700;p6"/>
            <p:cNvSpPr/>
            <p:nvPr/>
          </p:nvSpPr>
          <p:spPr>
            <a:xfrm>
              <a:off x="83349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1" name="Google Shape;5701;p6"/>
            <p:cNvSpPr/>
            <p:nvPr/>
          </p:nvSpPr>
          <p:spPr>
            <a:xfrm>
              <a:off x="85664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2" name="Google Shape;5702;p6"/>
            <p:cNvSpPr/>
            <p:nvPr/>
          </p:nvSpPr>
          <p:spPr>
            <a:xfrm>
              <a:off x="87979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3" name="Google Shape;5703;p6"/>
            <p:cNvSpPr/>
            <p:nvPr/>
          </p:nvSpPr>
          <p:spPr>
            <a:xfrm>
              <a:off x="90294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4" name="Google Shape;5704;p6"/>
            <p:cNvSpPr/>
            <p:nvPr/>
          </p:nvSpPr>
          <p:spPr>
            <a:xfrm>
              <a:off x="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5" name="Google Shape;5705;p6"/>
            <p:cNvSpPr/>
            <p:nvPr/>
          </p:nvSpPr>
          <p:spPr>
            <a:xfrm>
              <a:off x="2315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6" name="Google Shape;5706;p6"/>
            <p:cNvSpPr/>
            <p:nvPr/>
          </p:nvSpPr>
          <p:spPr>
            <a:xfrm>
              <a:off x="4630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7" name="Google Shape;5707;p6"/>
            <p:cNvSpPr/>
            <p:nvPr/>
          </p:nvSpPr>
          <p:spPr>
            <a:xfrm>
              <a:off x="6945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8" name="Google Shape;5708;p6"/>
            <p:cNvSpPr/>
            <p:nvPr/>
          </p:nvSpPr>
          <p:spPr>
            <a:xfrm>
              <a:off x="9261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9" name="Google Shape;5709;p6"/>
            <p:cNvSpPr/>
            <p:nvPr/>
          </p:nvSpPr>
          <p:spPr>
            <a:xfrm>
              <a:off x="11576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0" name="Google Shape;5710;p6"/>
            <p:cNvSpPr/>
            <p:nvPr/>
          </p:nvSpPr>
          <p:spPr>
            <a:xfrm>
              <a:off x="13891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1" name="Google Shape;5711;p6"/>
            <p:cNvSpPr/>
            <p:nvPr/>
          </p:nvSpPr>
          <p:spPr>
            <a:xfrm>
              <a:off x="16206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2" name="Google Shape;5712;p6"/>
            <p:cNvSpPr/>
            <p:nvPr/>
          </p:nvSpPr>
          <p:spPr>
            <a:xfrm>
              <a:off x="18522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3" name="Google Shape;5713;p6"/>
            <p:cNvSpPr/>
            <p:nvPr/>
          </p:nvSpPr>
          <p:spPr>
            <a:xfrm>
              <a:off x="20837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4" name="Google Shape;5714;p6"/>
            <p:cNvSpPr/>
            <p:nvPr/>
          </p:nvSpPr>
          <p:spPr>
            <a:xfrm>
              <a:off x="23152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5" name="Google Shape;5715;p6"/>
            <p:cNvSpPr/>
            <p:nvPr/>
          </p:nvSpPr>
          <p:spPr>
            <a:xfrm>
              <a:off x="25467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6" name="Google Shape;5716;p6"/>
            <p:cNvSpPr/>
            <p:nvPr/>
          </p:nvSpPr>
          <p:spPr>
            <a:xfrm>
              <a:off x="27783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7" name="Google Shape;5717;p6"/>
            <p:cNvSpPr/>
            <p:nvPr/>
          </p:nvSpPr>
          <p:spPr>
            <a:xfrm>
              <a:off x="30098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8" name="Google Shape;5718;p6"/>
            <p:cNvSpPr/>
            <p:nvPr/>
          </p:nvSpPr>
          <p:spPr>
            <a:xfrm>
              <a:off x="32413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9" name="Google Shape;5719;p6"/>
            <p:cNvSpPr/>
            <p:nvPr/>
          </p:nvSpPr>
          <p:spPr>
            <a:xfrm>
              <a:off x="34728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0" name="Google Shape;5720;p6"/>
            <p:cNvSpPr/>
            <p:nvPr/>
          </p:nvSpPr>
          <p:spPr>
            <a:xfrm>
              <a:off x="37044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1" name="Google Shape;5721;p6"/>
            <p:cNvSpPr/>
            <p:nvPr/>
          </p:nvSpPr>
          <p:spPr>
            <a:xfrm>
              <a:off x="39359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2" name="Google Shape;5722;p6"/>
            <p:cNvSpPr/>
            <p:nvPr/>
          </p:nvSpPr>
          <p:spPr>
            <a:xfrm>
              <a:off x="41674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3" name="Google Shape;5723;p6"/>
            <p:cNvSpPr/>
            <p:nvPr/>
          </p:nvSpPr>
          <p:spPr>
            <a:xfrm>
              <a:off x="43989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4" name="Google Shape;5724;p6"/>
            <p:cNvSpPr/>
            <p:nvPr/>
          </p:nvSpPr>
          <p:spPr>
            <a:xfrm>
              <a:off x="46305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5" name="Google Shape;5725;p6"/>
            <p:cNvSpPr/>
            <p:nvPr/>
          </p:nvSpPr>
          <p:spPr>
            <a:xfrm>
              <a:off x="48620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6" name="Google Shape;5726;p6"/>
            <p:cNvSpPr/>
            <p:nvPr/>
          </p:nvSpPr>
          <p:spPr>
            <a:xfrm>
              <a:off x="50935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7" name="Google Shape;5727;p6"/>
            <p:cNvSpPr/>
            <p:nvPr/>
          </p:nvSpPr>
          <p:spPr>
            <a:xfrm>
              <a:off x="53250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8" name="Google Shape;5728;p6"/>
            <p:cNvSpPr/>
            <p:nvPr/>
          </p:nvSpPr>
          <p:spPr>
            <a:xfrm>
              <a:off x="55566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9" name="Google Shape;5729;p6"/>
            <p:cNvSpPr/>
            <p:nvPr/>
          </p:nvSpPr>
          <p:spPr>
            <a:xfrm>
              <a:off x="57881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0" name="Google Shape;5730;p6"/>
            <p:cNvSpPr/>
            <p:nvPr/>
          </p:nvSpPr>
          <p:spPr>
            <a:xfrm>
              <a:off x="60196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1" name="Google Shape;5731;p6"/>
            <p:cNvSpPr/>
            <p:nvPr/>
          </p:nvSpPr>
          <p:spPr>
            <a:xfrm>
              <a:off x="62511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2" name="Google Shape;5732;p6"/>
            <p:cNvSpPr/>
            <p:nvPr/>
          </p:nvSpPr>
          <p:spPr>
            <a:xfrm>
              <a:off x="64827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3" name="Google Shape;5733;p6"/>
            <p:cNvSpPr/>
            <p:nvPr/>
          </p:nvSpPr>
          <p:spPr>
            <a:xfrm>
              <a:off x="67142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4" name="Google Shape;5734;p6"/>
            <p:cNvSpPr/>
            <p:nvPr/>
          </p:nvSpPr>
          <p:spPr>
            <a:xfrm>
              <a:off x="69457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5" name="Google Shape;5735;p6"/>
            <p:cNvSpPr/>
            <p:nvPr/>
          </p:nvSpPr>
          <p:spPr>
            <a:xfrm>
              <a:off x="71772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6" name="Google Shape;5736;p6"/>
            <p:cNvSpPr/>
            <p:nvPr/>
          </p:nvSpPr>
          <p:spPr>
            <a:xfrm>
              <a:off x="74088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7" name="Google Shape;5737;p6"/>
            <p:cNvSpPr/>
            <p:nvPr/>
          </p:nvSpPr>
          <p:spPr>
            <a:xfrm>
              <a:off x="76403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8" name="Google Shape;5738;p6"/>
            <p:cNvSpPr/>
            <p:nvPr/>
          </p:nvSpPr>
          <p:spPr>
            <a:xfrm>
              <a:off x="78718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9" name="Google Shape;5739;p6"/>
            <p:cNvSpPr/>
            <p:nvPr/>
          </p:nvSpPr>
          <p:spPr>
            <a:xfrm>
              <a:off x="81033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0" name="Google Shape;5740;p6"/>
            <p:cNvSpPr/>
            <p:nvPr/>
          </p:nvSpPr>
          <p:spPr>
            <a:xfrm>
              <a:off x="83349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1" name="Google Shape;5741;p6"/>
            <p:cNvSpPr/>
            <p:nvPr/>
          </p:nvSpPr>
          <p:spPr>
            <a:xfrm>
              <a:off x="85664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2" name="Google Shape;5742;p6"/>
            <p:cNvSpPr/>
            <p:nvPr/>
          </p:nvSpPr>
          <p:spPr>
            <a:xfrm>
              <a:off x="87979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3" name="Google Shape;5743;p6"/>
            <p:cNvSpPr/>
            <p:nvPr/>
          </p:nvSpPr>
          <p:spPr>
            <a:xfrm>
              <a:off x="90294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4" name="Google Shape;5744;p6"/>
            <p:cNvSpPr/>
            <p:nvPr/>
          </p:nvSpPr>
          <p:spPr>
            <a:xfrm>
              <a:off x="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5" name="Google Shape;5745;p6"/>
            <p:cNvSpPr/>
            <p:nvPr/>
          </p:nvSpPr>
          <p:spPr>
            <a:xfrm>
              <a:off x="2315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6" name="Google Shape;5746;p6"/>
            <p:cNvSpPr/>
            <p:nvPr/>
          </p:nvSpPr>
          <p:spPr>
            <a:xfrm>
              <a:off x="4630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7" name="Google Shape;5747;p6"/>
            <p:cNvSpPr/>
            <p:nvPr/>
          </p:nvSpPr>
          <p:spPr>
            <a:xfrm>
              <a:off x="6945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8" name="Google Shape;5748;p6"/>
            <p:cNvSpPr/>
            <p:nvPr/>
          </p:nvSpPr>
          <p:spPr>
            <a:xfrm>
              <a:off x="9261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9" name="Google Shape;5749;p6"/>
            <p:cNvSpPr/>
            <p:nvPr/>
          </p:nvSpPr>
          <p:spPr>
            <a:xfrm>
              <a:off x="11576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0" name="Google Shape;5750;p6"/>
            <p:cNvSpPr/>
            <p:nvPr/>
          </p:nvSpPr>
          <p:spPr>
            <a:xfrm>
              <a:off x="13891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1" name="Google Shape;5751;p6"/>
            <p:cNvSpPr/>
            <p:nvPr/>
          </p:nvSpPr>
          <p:spPr>
            <a:xfrm>
              <a:off x="16206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2" name="Google Shape;5752;p6"/>
            <p:cNvSpPr/>
            <p:nvPr/>
          </p:nvSpPr>
          <p:spPr>
            <a:xfrm>
              <a:off x="18522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3" name="Google Shape;5753;p6"/>
            <p:cNvSpPr/>
            <p:nvPr/>
          </p:nvSpPr>
          <p:spPr>
            <a:xfrm>
              <a:off x="20837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4" name="Google Shape;5754;p6"/>
            <p:cNvSpPr/>
            <p:nvPr/>
          </p:nvSpPr>
          <p:spPr>
            <a:xfrm>
              <a:off x="23152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5" name="Google Shape;5755;p6"/>
            <p:cNvSpPr/>
            <p:nvPr/>
          </p:nvSpPr>
          <p:spPr>
            <a:xfrm>
              <a:off x="25467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6" name="Google Shape;5756;p6"/>
            <p:cNvSpPr/>
            <p:nvPr/>
          </p:nvSpPr>
          <p:spPr>
            <a:xfrm>
              <a:off x="27783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7" name="Google Shape;5757;p6"/>
            <p:cNvSpPr/>
            <p:nvPr/>
          </p:nvSpPr>
          <p:spPr>
            <a:xfrm>
              <a:off x="30098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8" name="Google Shape;5758;p6"/>
            <p:cNvSpPr/>
            <p:nvPr/>
          </p:nvSpPr>
          <p:spPr>
            <a:xfrm>
              <a:off x="32413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9" name="Google Shape;5759;p6"/>
            <p:cNvSpPr/>
            <p:nvPr/>
          </p:nvSpPr>
          <p:spPr>
            <a:xfrm>
              <a:off x="34728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0" name="Google Shape;5760;p6"/>
            <p:cNvSpPr/>
            <p:nvPr/>
          </p:nvSpPr>
          <p:spPr>
            <a:xfrm>
              <a:off x="37044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1" name="Google Shape;5761;p6"/>
            <p:cNvSpPr/>
            <p:nvPr/>
          </p:nvSpPr>
          <p:spPr>
            <a:xfrm>
              <a:off x="39359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2" name="Google Shape;5762;p6"/>
            <p:cNvSpPr/>
            <p:nvPr/>
          </p:nvSpPr>
          <p:spPr>
            <a:xfrm>
              <a:off x="41674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3" name="Google Shape;5763;p6"/>
            <p:cNvSpPr/>
            <p:nvPr/>
          </p:nvSpPr>
          <p:spPr>
            <a:xfrm>
              <a:off x="43989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4" name="Google Shape;5764;p6"/>
            <p:cNvSpPr/>
            <p:nvPr/>
          </p:nvSpPr>
          <p:spPr>
            <a:xfrm>
              <a:off x="46305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5" name="Google Shape;5765;p6"/>
            <p:cNvSpPr/>
            <p:nvPr/>
          </p:nvSpPr>
          <p:spPr>
            <a:xfrm>
              <a:off x="48620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6" name="Google Shape;5766;p6"/>
            <p:cNvSpPr/>
            <p:nvPr/>
          </p:nvSpPr>
          <p:spPr>
            <a:xfrm>
              <a:off x="50935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7" name="Google Shape;5767;p6"/>
            <p:cNvSpPr/>
            <p:nvPr/>
          </p:nvSpPr>
          <p:spPr>
            <a:xfrm>
              <a:off x="53250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8" name="Google Shape;5768;p6"/>
            <p:cNvSpPr/>
            <p:nvPr/>
          </p:nvSpPr>
          <p:spPr>
            <a:xfrm>
              <a:off x="55566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9" name="Google Shape;5769;p6"/>
            <p:cNvSpPr/>
            <p:nvPr/>
          </p:nvSpPr>
          <p:spPr>
            <a:xfrm>
              <a:off x="57881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0" name="Google Shape;5770;p6"/>
            <p:cNvSpPr/>
            <p:nvPr/>
          </p:nvSpPr>
          <p:spPr>
            <a:xfrm>
              <a:off x="60196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1" name="Google Shape;5771;p6"/>
            <p:cNvSpPr/>
            <p:nvPr/>
          </p:nvSpPr>
          <p:spPr>
            <a:xfrm>
              <a:off x="62511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2" name="Google Shape;5772;p6"/>
            <p:cNvSpPr/>
            <p:nvPr/>
          </p:nvSpPr>
          <p:spPr>
            <a:xfrm>
              <a:off x="64827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3" name="Google Shape;5773;p6"/>
            <p:cNvSpPr/>
            <p:nvPr/>
          </p:nvSpPr>
          <p:spPr>
            <a:xfrm>
              <a:off x="67142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4" name="Google Shape;5774;p6"/>
            <p:cNvSpPr/>
            <p:nvPr/>
          </p:nvSpPr>
          <p:spPr>
            <a:xfrm>
              <a:off x="69457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5" name="Google Shape;5775;p6"/>
            <p:cNvSpPr/>
            <p:nvPr/>
          </p:nvSpPr>
          <p:spPr>
            <a:xfrm>
              <a:off x="71772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6" name="Google Shape;5776;p6"/>
            <p:cNvSpPr/>
            <p:nvPr/>
          </p:nvSpPr>
          <p:spPr>
            <a:xfrm>
              <a:off x="74088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7" name="Google Shape;5777;p6"/>
            <p:cNvSpPr/>
            <p:nvPr/>
          </p:nvSpPr>
          <p:spPr>
            <a:xfrm>
              <a:off x="76403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8" name="Google Shape;5778;p6"/>
            <p:cNvSpPr/>
            <p:nvPr/>
          </p:nvSpPr>
          <p:spPr>
            <a:xfrm>
              <a:off x="78718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9" name="Google Shape;5779;p6"/>
            <p:cNvSpPr/>
            <p:nvPr/>
          </p:nvSpPr>
          <p:spPr>
            <a:xfrm>
              <a:off x="81033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0" name="Google Shape;5780;p6"/>
            <p:cNvSpPr/>
            <p:nvPr/>
          </p:nvSpPr>
          <p:spPr>
            <a:xfrm>
              <a:off x="83349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1" name="Google Shape;5781;p6"/>
            <p:cNvSpPr/>
            <p:nvPr/>
          </p:nvSpPr>
          <p:spPr>
            <a:xfrm>
              <a:off x="85664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2" name="Google Shape;5782;p6"/>
            <p:cNvSpPr/>
            <p:nvPr/>
          </p:nvSpPr>
          <p:spPr>
            <a:xfrm>
              <a:off x="87979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3" name="Google Shape;5783;p6"/>
            <p:cNvSpPr/>
            <p:nvPr/>
          </p:nvSpPr>
          <p:spPr>
            <a:xfrm>
              <a:off x="90294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4" name="Google Shape;5784;p6"/>
            <p:cNvSpPr/>
            <p:nvPr/>
          </p:nvSpPr>
          <p:spPr>
            <a:xfrm>
              <a:off x="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5" name="Google Shape;5785;p6"/>
            <p:cNvSpPr/>
            <p:nvPr/>
          </p:nvSpPr>
          <p:spPr>
            <a:xfrm>
              <a:off x="2315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6" name="Google Shape;5786;p6"/>
            <p:cNvSpPr/>
            <p:nvPr/>
          </p:nvSpPr>
          <p:spPr>
            <a:xfrm>
              <a:off x="4630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7" name="Google Shape;5787;p6"/>
            <p:cNvSpPr/>
            <p:nvPr/>
          </p:nvSpPr>
          <p:spPr>
            <a:xfrm>
              <a:off x="6945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8" name="Google Shape;5788;p6"/>
            <p:cNvSpPr/>
            <p:nvPr/>
          </p:nvSpPr>
          <p:spPr>
            <a:xfrm>
              <a:off x="9261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9" name="Google Shape;5789;p6"/>
            <p:cNvSpPr/>
            <p:nvPr/>
          </p:nvSpPr>
          <p:spPr>
            <a:xfrm>
              <a:off x="11576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0" name="Google Shape;5790;p6"/>
            <p:cNvSpPr/>
            <p:nvPr/>
          </p:nvSpPr>
          <p:spPr>
            <a:xfrm>
              <a:off x="13891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1" name="Google Shape;5791;p6"/>
            <p:cNvSpPr/>
            <p:nvPr/>
          </p:nvSpPr>
          <p:spPr>
            <a:xfrm>
              <a:off x="16206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2" name="Google Shape;5792;p6"/>
            <p:cNvSpPr/>
            <p:nvPr/>
          </p:nvSpPr>
          <p:spPr>
            <a:xfrm>
              <a:off x="18522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3" name="Google Shape;5793;p6"/>
            <p:cNvSpPr/>
            <p:nvPr/>
          </p:nvSpPr>
          <p:spPr>
            <a:xfrm>
              <a:off x="20837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4" name="Google Shape;5794;p6"/>
            <p:cNvSpPr/>
            <p:nvPr/>
          </p:nvSpPr>
          <p:spPr>
            <a:xfrm>
              <a:off x="23152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5" name="Google Shape;5795;p6"/>
            <p:cNvSpPr/>
            <p:nvPr/>
          </p:nvSpPr>
          <p:spPr>
            <a:xfrm>
              <a:off x="25467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6" name="Google Shape;5796;p6"/>
            <p:cNvSpPr/>
            <p:nvPr/>
          </p:nvSpPr>
          <p:spPr>
            <a:xfrm>
              <a:off x="27783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7" name="Google Shape;5797;p6"/>
            <p:cNvSpPr/>
            <p:nvPr/>
          </p:nvSpPr>
          <p:spPr>
            <a:xfrm>
              <a:off x="30098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8" name="Google Shape;5798;p6"/>
            <p:cNvSpPr/>
            <p:nvPr/>
          </p:nvSpPr>
          <p:spPr>
            <a:xfrm>
              <a:off x="32413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9" name="Google Shape;5799;p6"/>
            <p:cNvSpPr/>
            <p:nvPr/>
          </p:nvSpPr>
          <p:spPr>
            <a:xfrm>
              <a:off x="34728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0" name="Google Shape;5800;p6"/>
            <p:cNvSpPr/>
            <p:nvPr/>
          </p:nvSpPr>
          <p:spPr>
            <a:xfrm>
              <a:off x="37044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1" name="Google Shape;5801;p6"/>
            <p:cNvSpPr/>
            <p:nvPr/>
          </p:nvSpPr>
          <p:spPr>
            <a:xfrm>
              <a:off x="39359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2" name="Google Shape;5802;p6"/>
            <p:cNvSpPr/>
            <p:nvPr/>
          </p:nvSpPr>
          <p:spPr>
            <a:xfrm>
              <a:off x="41674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3" name="Google Shape;5803;p6"/>
            <p:cNvSpPr/>
            <p:nvPr/>
          </p:nvSpPr>
          <p:spPr>
            <a:xfrm>
              <a:off x="43989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4" name="Google Shape;5804;p6"/>
            <p:cNvSpPr/>
            <p:nvPr/>
          </p:nvSpPr>
          <p:spPr>
            <a:xfrm>
              <a:off x="46305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5" name="Google Shape;5805;p6"/>
            <p:cNvSpPr/>
            <p:nvPr/>
          </p:nvSpPr>
          <p:spPr>
            <a:xfrm>
              <a:off x="48620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6" name="Google Shape;5806;p6"/>
            <p:cNvSpPr/>
            <p:nvPr/>
          </p:nvSpPr>
          <p:spPr>
            <a:xfrm>
              <a:off x="50935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7" name="Google Shape;5807;p6"/>
            <p:cNvSpPr/>
            <p:nvPr/>
          </p:nvSpPr>
          <p:spPr>
            <a:xfrm>
              <a:off x="53250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8" name="Google Shape;5808;p6"/>
            <p:cNvSpPr/>
            <p:nvPr/>
          </p:nvSpPr>
          <p:spPr>
            <a:xfrm>
              <a:off x="55566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9" name="Google Shape;5809;p6"/>
            <p:cNvSpPr/>
            <p:nvPr/>
          </p:nvSpPr>
          <p:spPr>
            <a:xfrm>
              <a:off x="57881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0" name="Google Shape;5810;p6"/>
            <p:cNvSpPr/>
            <p:nvPr/>
          </p:nvSpPr>
          <p:spPr>
            <a:xfrm>
              <a:off x="60196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1" name="Google Shape;5811;p6"/>
            <p:cNvSpPr/>
            <p:nvPr/>
          </p:nvSpPr>
          <p:spPr>
            <a:xfrm>
              <a:off x="62511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2" name="Google Shape;5812;p6"/>
            <p:cNvSpPr/>
            <p:nvPr/>
          </p:nvSpPr>
          <p:spPr>
            <a:xfrm>
              <a:off x="64827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3" name="Google Shape;5813;p6"/>
            <p:cNvSpPr/>
            <p:nvPr/>
          </p:nvSpPr>
          <p:spPr>
            <a:xfrm>
              <a:off x="67142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4" name="Google Shape;5814;p6"/>
            <p:cNvSpPr/>
            <p:nvPr/>
          </p:nvSpPr>
          <p:spPr>
            <a:xfrm>
              <a:off x="69457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5" name="Google Shape;5815;p6"/>
            <p:cNvSpPr/>
            <p:nvPr/>
          </p:nvSpPr>
          <p:spPr>
            <a:xfrm>
              <a:off x="71772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6" name="Google Shape;5816;p6"/>
            <p:cNvSpPr/>
            <p:nvPr/>
          </p:nvSpPr>
          <p:spPr>
            <a:xfrm>
              <a:off x="74088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7" name="Google Shape;5817;p6"/>
            <p:cNvSpPr/>
            <p:nvPr/>
          </p:nvSpPr>
          <p:spPr>
            <a:xfrm>
              <a:off x="76403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8" name="Google Shape;5818;p6"/>
            <p:cNvSpPr/>
            <p:nvPr/>
          </p:nvSpPr>
          <p:spPr>
            <a:xfrm>
              <a:off x="78718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9" name="Google Shape;5819;p6"/>
            <p:cNvSpPr/>
            <p:nvPr/>
          </p:nvSpPr>
          <p:spPr>
            <a:xfrm>
              <a:off x="81033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0" name="Google Shape;5820;p6"/>
            <p:cNvSpPr/>
            <p:nvPr/>
          </p:nvSpPr>
          <p:spPr>
            <a:xfrm>
              <a:off x="83349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1" name="Google Shape;5821;p6"/>
            <p:cNvSpPr/>
            <p:nvPr/>
          </p:nvSpPr>
          <p:spPr>
            <a:xfrm>
              <a:off x="85664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2" name="Google Shape;5822;p6"/>
            <p:cNvSpPr/>
            <p:nvPr/>
          </p:nvSpPr>
          <p:spPr>
            <a:xfrm>
              <a:off x="87979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3" name="Google Shape;5823;p6"/>
            <p:cNvSpPr/>
            <p:nvPr/>
          </p:nvSpPr>
          <p:spPr>
            <a:xfrm>
              <a:off x="90294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24" name="Google Shape;5824;p6"/>
          <p:cNvGrpSpPr/>
          <p:nvPr/>
        </p:nvGrpSpPr>
        <p:grpSpPr>
          <a:xfrm rot="10800000" flipH="1">
            <a:off x="-58488" y="4861737"/>
            <a:ext cx="231525" cy="231500"/>
            <a:chOff x="130100" y="-15263"/>
            <a:chExt cx="231525" cy="231500"/>
          </a:xfrm>
        </p:grpSpPr>
        <p:sp>
          <p:nvSpPr>
            <p:cNvPr id="5825" name="Google Shape;5825;p6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26" name="Google Shape;5826;p6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5827" name="Google Shape;5827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28" name="Google Shape;5828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829" name="Google Shape;5829;p6"/>
          <p:cNvGrpSpPr/>
          <p:nvPr/>
        </p:nvGrpSpPr>
        <p:grpSpPr>
          <a:xfrm rot="10800000" flipH="1">
            <a:off x="-58488" y="4630237"/>
            <a:ext cx="231525" cy="231500"/>
            <a:chOff x="130100" y="-15263"/>
            <a:chExt cx="231525" cy="231500"/>
          </a:xfrm>
        </p:grpSpPr>
        <p:sp>
          <p:nvSpPr>
            <p:cNvPr id="5830" name="Google Shape;5830;p6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31" name="Google Shape;5831;p6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5832" name="Google Shape;5832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33" name="Google Shape;5833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834" name="Google Shape;5834;p6"/>
          <p:cNvGrpSpPr/>
          <p:nvPr/>
        </p:nvGrpSpPr>
        <p:grpSpPr>
          <a:xfrm rot="10800000" flipH="1">
            <a:off x="-58488" y="4398737"/>
            <a:ext cx="231525" cy="231500"/>
            <a:chOff x="130100" y="-15263"/>
            <a:chExt cx="231525" cy="231500"/>
          </a:xfrm>
        </p:grpSpPr>
        <p:sp>
          <p:nvSpPr>
            <p:cNvPr id="5835" name="Google Shape;5835;p6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36" name="Google Shape;5836;p6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5837" name="Google Shape;5837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38" name="Google Shape;5838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839" name="Google Shape;5839;p6"/>
          <p:cNvGrpSpPr/>
          <p:nvPr/>
        </p:nvGrpSpPr>
        <p:grpSpPr>
          <a:xfrm rot="10800000" flipH="1">
            <a:off x="-58488" y="4167237"/>
            <a:ext cx="231525" cy="231500"/>
            <a:chOff x="130100" y="-15263"/>
            <a:chExt cx="231525" cy="231500"/>
          </a:xfrm>
        </p:grpSpPr>
        <p:sp>
          <p:nvSpPr>
            <p:cNvPr id="5840" name="Google Shape;5840;p6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41" name="Google Shape;5841;p6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5842" name="Google Shape;5842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43" name="Google Shape;5843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844" name="Google Shape;5844;p6"/>
          <p:cNvGrpSpPr/>
          <p:nvPr/>
        </p:nvGrpSpPr>
        <p:grpSpPr>
          <a:xfrm rot="10800000" flipH="1">
            <a:off x="-58488" y="3935737"/>
            <a:ext cx="231525" cy="231500"/>
            <a:chOff x="130100" y="-15263"/>
            <a:chExt cx="231525" cy="231500"/>
          </a:xfrm>
        </p:grpSpPr>
        <p:sp>
          <p:nvSpPr>
            <p:cNvPr id="5845" name="Google Shape;5845;p6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46" name="Google Shape;5846;p6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5847" name="Google Shape;5847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48" name="Google Shape;5848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849" name="Google Shape;5849;p6"/>
          <p:cNvGrpSpPr/>
          <p:nvPr/>
        </p:nvGrpSpPr>
        <p:grpSpPr>
          <a:xfrm rot="10800000" flipH="1">
            <a:off x="173037" y="4861737"/>
            <a:ext cx="231525" cy="231500"/>
            <a:chOff x="130100" y="-15263"/>
            <a:chExt cx="231525" cy="231500"/>
          </a:xfrm>
        </p:grpSpPr>
        <p:sp>
          <p:nvSpPr>
            <p:cNvPr id="5850" name="Google Shape;5850;p6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51" name="Google Shape;5851;p6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5852" name="Google Shape;5852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53" name="Google Shape;5853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854" name="Google Shape;5854;p6"/>
          <p:cNvGrpSpPr/>
          <p:nvPr/>
        </p:nvGrpSpPr>
        <p:grpSpPr>
          <a:xfrm rot="10800000" flipH="1">
            <a:off x="404562" y="4861737"/>
            <a:ext cx="231525" cy="231500"/>
            <a:chOff x="130100" y="-15263"/>
            <a:chExt cx="231525" cy="231500"/>
          </a:xfrm>
        </p:grpSpPr>
        <p:sp>
          <p:nvSpPr>
            <p:cNvPr id="5855" name="Google Shape;5855;p6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56" name="Google Shape;5856;p6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5857" name="Google Shape;5857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58" name="Google Shape;5858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859" name="Google Shape;5859;p6"/>
          <p:cNvGrpSpPr/>
          <p:nvPr/>
        </p:nvGrpSpPr>
        <p:grpSpPr>
          <a:xfrm rot="10800000" flipH="1">
            <a:off x="636087" y="4861737"/>
            <a:ext cx="231525" cy="231500"/>
            <a:chOff x="130100" y="-15263"/>
            <a:chExt cx="231525" cy="231500"/>
          </a:xfrm>
        </p:grpSpPr>
        <p:sp>
          <p:nvSpPr>
            <p:cNvPr id="5860" name="Google Shape;5860;p6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61" name="Google Shape;5861;p6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5862" name="Google Shape;5862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63" name="Google Shape;5863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864" name="Google Shape;5864;p6"/>
          <p:cNvGrpSpPr/>
          <p:nvPr/>
        </p:nvGrpSpPr>
        <p:grpSpPr>
          <a:xfrm rot="10800000" flipH="1">
            <a:off x="867612" y="4861737"/>
            <a:ext cx="231525" cy="231500"/>
            <a:chOff x="130100" y="-15263"/>
            <a:chExt cx="231525" cy="231500"/>
          </a:xfrm>
        </p:grpSpPr>
        <p:sp>
          <p:nvSpPr>
            <p:cNvPr id="5865" name="Google Shape;5865;p6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66" name="Google Shape;5866;p6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5867" name="Google Shape;5867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68" name="Google Shape;5868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869" name="Google Shape;5869;p6"/>
          <p:cNvGrpSpPr/>
          <p:nvPr/>
        </p:nvGrpSpPr>
        <p:grpSpPr>
          <a:xfrm rot="10800000" flipH="1">
            <a:off x="173037" y="4630237"/>
            <a:ext cx="231525" cy="231500"/>
            <a:chOff x="130100" y="-15263"/>
            <a:chExt cx="231525" cy="231500"/>
          </a:xfrm>
        </p:grpSpPr>
        <p:sp>
          <p:nvSpPr>
            <p:cNvPr id="5870" name="Google Shape;5870;p6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71" name="Google Shape;5871;p6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5872" name="Google Shape;5872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73" name="Google Shape;5873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874" name="Google Shape;5874;p6"/>
          <p:cNvGrpSpPr/>
          <p:nvPr/>
        </p:nvGrpSpPr>
        <p:grpSpPr>
          <a:xfrm rot="10800000" flipH="1">
            <a:off x="404562" y="4630237"/>
            <a:ext cx="231525" cy="231500"/>
            <a:chOff x="130100" y="-15263"/>
            <a:chExt cx="231525" cy="231500"/>
          </a:xfrm>
        </p:grpSpPr>
        <p:sp>
          <p:nvSpPr>
            <p:cNvPr id="5875" name="Google Shape;5875;p6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76" name="Google Shape;5876;p6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5877" name="Google Shape;5877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78" name="Google Shape;5878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879" name="Google Shape;5879;p6"/>
          <p:cNvGrpSpPr/>
          <p:nvPr/>
        </p:nvGrpSpPr>
        <p:grpSpPr>
          <a:xfrm rot="10800000" flipH="1">
            <a:off x="173037" y="4398737"/>
            <a:ext cx="231525" cy="231500"/>
            <a:chOff x="130100" y="-15263"/>
            <a:chExt cx="231525" cy="231500"/>
          </a:xfrm>
        </p:grpSpPr>
        <p:sp>
          <p:nvSpPr>
            <p:cNvPr id="5880" name="Google Shape;5880;p6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81" name="Google Shape;5881;p6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5882" name="Google Shape;5882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83" name="Google Shape;5883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884" name="Google Shape;5884;p6"/>
          <p:cNvGrpSpPr/>
          <p:nvPr/>
        </p:nvGrpSpPr>
        <p:grpSpPr>
          <a:xfrm rot="10800000" flipH="1">
            <a:off x="8275883" y="5071128"/>
            <a:ext cx="231525" cy="232250"/>
            <a:chOff x="8351975" y="1405275"/>
            <a:chExt cx="231525" cy="232250"/>
          </a:xfrm>
        </p:grpSpPr>
        <p:sp>
          <p:nvSpPr>
            <p:cNvPr id="5885" name="Google Shape;5885;p6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86" name="Google Shape;5886;p6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5887" name="Google Shape;5887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88" name="Google Shape;5888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889" name="Google Shape;5889;p6"/>
          <p:cNvGrpSpPr/>
          <p:nvPr/>
        </p:nvGrpSpPr>
        <p:grpSpPr>
          <a:xfrm rot="10800000" flipH="1">
            <a:off x="8507408" y="5071128"/>
            <a:ext cx="231525" cy="232250"/>
            <a:chOff x="8351975" y="1405275"/>
            <a:chExt cx="231525" cy="232250"/>
          </a:xfrm>
        </p:grpSpPr>
        <p:sp>
          <p:nvSpPr>
            <p:cNvPr id="5890" name="Google Shape;5890;p6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91" name="Google Shape;5891;p6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5892" name="Google Shape;5892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93" name="Google Shape;5893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894" name="Google Shape;5894;p6"/>
          <p:cNvGrpSpPr/>
          <p:nvPr/>
        </p:nvGrpSpPr>
        <p:grpSpPr>
          <a:xfrm rot="10800000" flipH="1">
            <a:off x="8738933" y="5071128"/>
            <a:ext cx="231525" cy="232250"/>
            <a:chOff x="8351975" y="1405275"/>
            <a:chExt cx="231525" cy="232250"/>
          </a:xfrm>
        </p:grpSpPr>
        <p:sp>
          <p:nvSpPr>
            <p:cNvPr id="5895" name="Google Shape;5895;p6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96" name="Google Shape;5896;p6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5897" name="Google Shape;5897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98" name="Google Shape;5898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899" name="Google Shape;5899;p6"/>
          <p:cNvGrpSpPr/>
          <p:nvPr/>
        </p:nvGrpSpPr>
        <p:grpSpPr>
          <a:xfrm rot="10800000" flipH="1">
            <a:off x="8970458" y="5071128"/>
            <a:ext cx="231525" cy="232250"/>
            <a:chOff x="8351975" y="1405275"/>
            <a:chExt cx="231525" cy="232250"/>
          </a:xfrm>
        </p:grpSpPr>
        <p:sp>
          <p:nvSpPr>
            <p:cNvPr id="5900" name="Google Shape;5900;p6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01" name="Google Shape;5901;p6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5902" name="Google Shape;5902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03" name="Google Shape;5903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904" name="Google Shape;5904;p6"/>
          <p:cNvGrpSpPr/>
          <p:nvPr/>
        </p:nvGrpSpPr>
        <p:grpSpPr>
          <a:xfrm rot="10800000" flipH="1">
            <a:off x="9201983" y="5071128"/>
            <a:ext cx="231525" cy="232250"/>
            <a:chOff x="8351975" y="1405275"/>
            <a:chExt cx="231525" cy="232250"/>
          </a:xfrm>
        </p:grpSpPr>
        <p:sp>
          <p:nvSpPr>
            <p:cNvPr id="5905" name="Google Shape;5905;p6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06" name="Google Shape;5906;p6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5907" name="Google Shape;5907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08" name="Google Shape;5908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909" name="Google Shape;5909;p6"/>
          <p:cNvGrpSpPr/>
          <p:nvPr/>
        </p:nvGrpSpPr>
        <p:grpSpPr>
          <a:xfrm rot="10800000" flipH="1">
            <a:off x="8275883" y="4839628"/>
            <a:ext cx="231525" cy="232250"/>
            <a:chOff x="8351975" y="1405275"/>
            <a:chExt cx="231525" cy="232250"/>
          </a:xfrm>
        </p:grpSpPr>
        <p:sp>
          <p:nvSpPr>
            <p:cNvPr id="5910" name="Google Shape;5910;p6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11" name="Google Shape;5911;p6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5912" name="Google Shape;5912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13" name="Google Shape;5913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914" name="Google Shape;5914;p6"/>
          <p:cNvGrpSpPr/>
          <p:nvPr/>
        </p:nvGrpSpPr>
        <p:grpSpPr>
          <a:xfrm rot="10800000" flipH="1">
            <a:off x="8507408" y="4839628"/>
            <a:ext cx="231525" cy="232250"/>
            <a:chOff x="8351975" y="1405275"/>
            <a:chExt cx="231525" cy="232250"/>
          </a:xfrm>
        </p:grpSpPr>
        <p:sp>
          <p:nvSpPr>
            <p:cNvPr id="5915" name="Google Shape;5915;p6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16" name="Google Shape;5916;p6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5917" name="Google Shape;5917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18" name="Google Shape;5918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919" name="Google Shape;5919;p6"/>
          <p:cNvGrpSpPr/>
          <p:nvPr/>
        </p:nvGrpSpPr>
        <p:grpSpPr>
          <a:xfrm rot="10800000" flipH="1">
            <a:off x="8738933" y="4839628"/>
            <a:ext cx="231525" cy="232250"/>
            <a:chOff x="8351975" y="1405275"/>
            <a:chExt cx="231525" cy="232250"/>
          </a:xfrm>
        </p:grpSpPr>
        <p:sp>
          <p:nvSpPr>
            <p:cNvPr id="5920" name="Google Shape;5920;p6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21" name="Google Shape;5921;p6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5922" name="Google Shape;5922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23" name="Google Shape;5923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924" name="Google Shape;5924;p6"/>
          <p:cNvGrpSpPr/>
          <p:nvPr/>
        </p:nvGrpSpPr>
        <p:grpSpPr>
          <a:xfrm rot="10800000" flipH="1">
            <a:off x="8970458" y="4839628"/>
            <a:ext cx="231525" cy="232250"/>
            <a:chOff x="8351975" y="1405275"/>
            <a:chExt cx="231525" cy="232250"/>
          </a:xfrm>
        </p:grpSpPr>
        <p:sp>
          <p:nvSpPr>
            <p:cNvPr id="5925" name="Google Shape;5925;p6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26" name="Google Shape;5926;p6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5927" name="Google Shape;5927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28" name="Google Shape;5928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929" name="Google Shape;5929;p6"/>
          <p:cNvGrpSpPr/>
          <p:nvPr/>
        </p:nvGrpSpPr>
        <p:grpSpPr>
          <a:xfrm rot="10800000" flipH="1">
            <a:off x="9201983" y="4839628"/>
            <a:ext cx="231525" cy="232250"/>
            <a:chOff x="8351975" y="1405275"/>
            <a:chExt cx="231525" cy="232250"/>
          </a:xfrm>
        </p:grpSpPr>
        <p:sp>
          <p:nvSpPr>
            <p:cNvPr id="5930" name="Google Shape;5930;p6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31" name="Google Shape;5931;p6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5932" name="Google Shape;5932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33" name="Google Shape;5933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934" name="Google Shape;5934;p6"/>
          <p:cNvGrpSpPr/>
          <p:nvPr/>
        </p:nvGrpSpPr>
        <p:grpSpPr>
          <a:xfrm rot="10800000" flipH="1">
            <a:off x="8507408" y="4608128"/>
            <a:ext cx="231525" cy="232250"/>
            <a:chOff x="8351975" y="1405275"/>
            <a:chExt cx="231525" cy="232250"/>
          </a:xfrm>
        </p:grpSpPr>
        <p:sp>
          <p:nvSpPr>
            <p:cNvPr id="5935" name="Google Shape;5935;p6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36" name="Google Shape;5936;p6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5937" name="Google Shape;5937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38" name="Google Shape;5938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939" name="Google Shape;5939;p6"/>
          <p:cNvGrpSpPr/>
          <p:nvPr/>
        </p:nvGrpSpPr>
        <p:grpSpPr>
          <a:xfrm rot="10800000" flipH="1">
            <a:off x="8738933" y="4608128"/>
            <a:ext cx="231525" cy="232250"/>
            <a:chOff x="8351975" y="1405275"/>
            <a:chExt cx="231525" cy="232250"/>
          </a:xfrm>
        </p:grpSpPr>
        <p:sp>
          <p:nvSpPr>
            <p:cNvPr id="5940" name="Google Shape;5940;p6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41" name="Google Shape;5941;p6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5942" name="Google Shape;5942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43" name="Google Shape;5943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944" name="Google Shape;5944;p6"/>
          <p:cNvGrpSpPr/>
          <p:nvPr/>
        </p:nvGrpSpPr>
        <p:grpSpPr>
          <a:xfrm rot="10800000" flipH="1">
            <a:off x="8970458" y="4608128"/>
            <a:ext cx="231525" cy="232250"/>
            <a:chOff x="8351975" y="1405275"/>
            <a:chExt cx="231525" cy="232250"/>
          </a:xfrm>
        </p:grpSpPr>
        <p:sp>
          <p:nvSpPr>
            <p:cNvPr id="5945" name="Google Shape;5945;p6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46" name="Google Shape;5946;p6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5947" name="Google Shape;5947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48" name="Google Shape;5948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949" name="Google Shape;5949;p6"/>
          <p:cNvGrpSpPr/>
          <p:nvPr/>
        </p:nvGrpSpPr>
        <p:grpSpPr>
          <a:xfrm rot="10800000" flipH="1">
            <a:off x="9201983" y="4608128"/>
            <a:ext cx="231525" cy="232250"/>
            <a:chOff x="8351975" y="1405275"/>
            <a:chExt cx="231525" cy="232250"/>
          </a:xfrm>
        </p:grpSpPr>
        <p:sp>
          <p:nvSpPr>
            <p:cNvPr id="5950" name="Google Shape;5950;p6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51" name="Google Shape;5951;p6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5952" name="Google Shape;5952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53" name="Google Shape;5953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954" name="Google Shape;5954;p6"/>
          <p:cNvGrpSpPr/>
          <p:nvPr/>
        </p:nvGrpSpPr>
        <p:grpSpPr>
          <a:xfrm rot="10800000" flipH="1">
            <a:off x="8970458" y="4376628"/>
            <a:ext cx="231525" cy="232250"/>
            <a:chOff x="8351975" y="1405275"/>
            <a:chExt cx="231525" cy="232250"/>
          </a:xfrm>
        </p:grpSpPr>
        <p:sp>
          <p:nvSpPr>
            <p:cNvPr id="5955" name="Google Shape;5955;p6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56" name="Google Shape;5956;p6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5957" name="Google Shape;5957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58" name="Google Shape;5958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959" name="Google Shape;5959;p6"/>
          <p:cNvGrpSpPr/>
          <p:nvPr/>
        </p:nvGrpSpPr>
        <p:grpSpPr>
          <a:xfrm rot="10800000" flipH="1">
            <a:off x="9201983" y="4376628"/>
            <a:ext cx="231525" cy="232250"/>
            <a:chOff x="8351975" y="1405275"/>
            <a:chExt cx="231525" cy="232250"/>
          </a:xfrm>
        </p:grpSpPr>
        <p:sp>
          <p:nvSpPr>
            <p:cNvPr id="5960" name="Google Shape;5960;p6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61" name="Google Shape;5961;p6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5962" name="Google Shape;5962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63" name="Google Shape;5963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964" name="Google Shape;5964;p6"/>
          <p:cNvGrpSpPr/>
          <p:nvPr/>
        </p:nvGrpSpPr>
        <p:grpSpPr>
          <a:xfrm rot="10800000" flipH="1">
            <a:off x="8970458" y="4145128"/>
            <a:ext cx="231525" cy="232250"/>
            <a:chOff x="8351975" y="1405275"/>
            <a:chExt cx="231525" cy="232250"/>
          </a:xfrm>
        </p:grpSpPr>
        <p:sp>
          <p:nvSpPr>
            <p:cNvPr id="5965" name="Google Shape;5965;p6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66" name="Google Shape;5966;p6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5967" name="Google Shape;5967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68" name="Google Shape;5968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969" name="Google Shape;5969;p6"/>
          <p:cNvGrpSpPr/>
          <p:nvPr/>
        </p:nvGrpSpPr>
        <p:grpSpPr>
          <a:xfrm rot="10800000" flipH="1">
            <a:off x="9201983" y="4145128"/>
            <a:ext cx="231525" cy="232250"/>
            <a:chOff x="8351975" y="1405275"/>
            <a:chExt cx="231525" cy="232250"/>
          </a:xfrm>
        </p:grpSpPr>
        <p:sp>
          <p:nvSpPr>
            <p:cNvPr id="5970" name="Google Shape;5970;p6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71" name="Google Shape;5971;p6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5972" name="Google Shape;5972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73" name="Google Shape;5973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974" name="Google Shape;5974;p6"/>
          <p:cNvGrpSpPr/>
          <p:nvPr/>
        </p:nvGrpSpPr>
        <p:grpSpPr>
          <a:xfrm rot="10800000" flipH="1">
            <a:off x="8970458" y="3913628"/>
            <a:ext cx="231525" cy="232250"/>
            <a:chOff x="8351975" y="1405275"/>
            <a:chExt cx="231525" cy="232250"/>
          </a:xfrm>
        </p:grpSpPr>
        <p:sp>
          <p:nvSpPr>
            <p:cNvPr id="5975" name="Google Shape;5975;p6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76" name="Google Shape;5976;p6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5977" name="Google Shape;5977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78" name="Google Shape;5978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979" name="Google Shape;5979;p6"/>
          <p:cNvGrpSpPr/>
          <p:nvPr/>
        </p:nvGrpSpPr>
        <p:grpSpPr>
          <a:xfrm rot="10800000" flipH="1">
            <a:off x="9201983" y="3913628"/>
            <a:ext cx="231525" cy="232250"/>
            <a:chOff x="8351975" y="1405275"/>
            <a:chExt cx="231525" cy="232250"/>
          </a:xfrm>
        </p:grpSpPr>
        <p:sp>
          <p:nvSpPr>
            <p:cNvPr id="5980" name="Google Shape;5980;p6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81" name="Google Shape;5981;p6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5982" name="Google Shape;5982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83" name="Google Shape;5983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984" name="Google Shape;5984;p6"/>
          <p:cNvGrpSpPr/>
          <p:nvPr/>
        </p:nvGrpSpPr>
        <p:grpSpPr>
          <a:xfrm rot="10800000" flipH="1">
            <a:off x="8971180" y="231414"/>
            <a:ext cx="232250" cy="231525"/>
            <a:chOff x="7443300" y="2363988"/>
            <a:chExt cx="232250" cy="231525"/>
          </a:xfrm>
        </p:grpSpPr>
        <p:sp>
          <p:nvSpPr>
            <p:cNvPr id="5985" name="Google Shape;5985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86" name="Google Shape;5986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5987" name="Google Shape;5987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88" name="Google Shape;5988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989" name="Google Shape;5989;p6"/>
          <p:cNvGrpSpPr/>
          <p:nvPr/>
        </p:nvGrpSpPr>
        <p:grpSpPr>
          <a:xfrm rot="10800000" flipH="1">
            <a:off x="8738930" y="231414"/>
            <a:ext cx="232250" cy="231525"/>
            <a:chOff x="7443300" y="2363988"/>
            <a:chExt cx="232250" cy="231525"/>
          </a:xfrm>
        </p:grpSpPr>
        <p:sp>
          <p:nvSpPr>
            <p:cNvPr id="5990" name="Google Shape;5990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91" name="Google Shape;5991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5992" name="Google Shape;5992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93" name="Google Shape;5993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994" name="Google Shape;5994;p6"/>
          <p:cNvGrpSpPr/>
          <p:nvPr/>
        </p:nvGrpSpPr>
        <p:grpSpPr>
          <a:xfrm rot="10800000" flipH="1">
            <a:off x="8507043" y="231414"/>
            <a:ext cx="232250" cy="231525"/>
            <a:chOff x="7443300" y="2363988"/>
            <a:chExt cx="232250" cy="231525"/>
          </a:xfrm>
        </p:grpSpPr>
        <p:sp>
          <p:nvSpPr>
            <p:cNvPr id="5995" name="Google Shape;5995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96" name="Google Shape;5996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5997" name="Google Shape;5997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98" name="Google Shape;5998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999" name="Google Shape;5999;p6"/>
          <p:cNvGrpSpPr/>
          <p:nvPr/>
        </p:nvGrpSpPr>
        <p:grpSpPr>
          <a:xfrm rot="10800000" flipH="1">
            <a:off x="8275155" y="231414"/>
            <a:ext cx="232250" cy="231525"/>
            <a:chOff x="7443300" y="2363988"/>
            <a:chExt cx="232250" cy="231525"/>
          </a:xfrm>
        </p:grpSpPr>
        <p:sp>
          <p:nvSpPr>
            <p:cNvPr id="6000" name="Google Shape;6000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01" name="Google Shape;6001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002" name="Google Shape;6002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03" name="Google Shape;6003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004" name="Google Shape;6004;p6"/>
          <p:cNvGrpSpPr/>
          <p:nvPr/>
        </p:nvGrpSpPr>
        <p:grpSpPr>
          <a:xfrm rot="10800000" flipH="1">
            <a:off x="8971180" y="462939"/>
            <a:ext cx="232250" cy="231525"/>
            <a:chOff x="7443300" y="2363988"/>
            <a:chExt cx="232250" cy="231525"/>
          </a:xfrm>
        </p:grpSpPr>
        <p:sp>
          <p:nvSpPr>
            <p:cNvPr id="6005" name="Google Shape;6005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06" name="Google Shape;6006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007" name="Google Shape;6007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08" name="Google Shape;6008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009" name="Google Shape;6009;p6"/>
          <p:cNvGrpSpPr/>
          <p:nvPr/>
        </p:nvGrpSpPr>
        <p:grpSpPr>
          <a:xfrm rot="10800000" flipH="1">
            <a:off x="8738930" y="462939"/>
            <a:ext cx="232250" cy="231525"/>
            <a:chOff x="7443300" y="2363988"/>
            <a:chExt cx="232250" cy="231525"/>
          </a:xfrm>
        </p:grpSpPr>
        <p:sp>
          <p:nvSpPr>
            <p:cNvPr id="6010" name="Google Shape;6010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11" name="Google Shape;6011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012" name="Google Shape;6012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13" name="Google Shape;6013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014" name="Google Shape;6014;p6"/>
          <p:cNvGrpSpPr/>
          <p:nvPr/>
        </p:nvGrpSpPr>
        <p:grpSpPr>
          <a:xfrm rot="10800000" flipH="1">
            <a:off x="8507043" y="462939"/>
            <a:ext cx="232250" cy="231525"/>
            <a:chOff x="7443300" y="2363988"/>
            <a:chExt cx="232250" cy="231525"/>
          </a:xfrm>
        </p:grpSpPr>
        <p:sp>
          <p:nvSpPr>
            <p:cNvPr id="6015" name="Google Shape;6015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16" name="Google Shape;6016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017" name="Google Shape;6017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18" name="Google Shape;6018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019" name="Google Shape;6019;p6"/>
          <p:cNvGrpSpPr/>
          <p:nvPr/>
        </p:nvGrpSpPr>
        <p:grpSpPr>
          <a:xfrm rot="10800000" flipH="1">
            <a:off x="8971180" y="694464"/>
            <a:ext cx="232250" cy="231525"/>
            <a:chOff x="7443300" y="2363988"/>
            <a:chExt cx="232250" cy="231525"/>
          </a:xfrm>
        </p:grpSpPr>
        <p:sp>
          <p:nvSpPr>
            <p:cNvPr id="6020" name="Google Shape;6020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21" name="Google Shape;6021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022" name="Google Shape;6022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23" name="Google Shape;6023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024" name="Google Shape;6024;p6"/>
          <p:cNvGrpSpPr/>
          <p:nvPr/>
        </p:nvGrpSpPr>
        <p:grpSpPr>
          <a:xfrm rot="10800000" flipH="1">
            <a:off x="8738930" y="694464"/>
            <a:ext cx="232250" cy="231525"/>
            <a:chOff x="7443300" y="2363988"/>
            <a:chExt cx="232250" cy="231525"/>
          </a:xfrm>
        </p:grpSpPr>
        <p:sp>
          <p:nvSpPr>
            <p:cNvPr id="6025" name="Google Shape;6025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26" name="Google Shape;6026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027" name="Google Shape;6027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28" name="Google Shape;6028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029" name="Google Shape;6029;p6"/>
          <p:cNvGrpSpPr/>
          <p:nvPr/>
        </p:nvGrpSpPr>
        <p:grpSpPr>
          <a:xfrm rot="10800000" flipH="1">
            <a:off x="8507043" y="694464"/>
            <a:ext cx="232250" cy="231525"/>
            <a:chOff x="7443300" y="2363988"/>
            <a:chExt cx="232250" cy="231525"/>
          </a:xfrm>
        </p:grpSpPr>
        <p:sp>
          <p:nvSpPr>
            <p:cNvPr id="6030" name="Google Shape;6030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31" name="Google Shape;6031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032" name="Google Shape;6032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33" name="Google Shape;6033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034" name="Google Shape;6034;p6"/>
          <p:cNvGrpSpPr/>
          <p:nvPr/>
        </p:nvGrpSpPr>
        <p:grpSpPr>
          <a:xfrm rot="10800000" flipH="1">
            <a:off x="8971180" y="925989"/>
            <a:ext cx="232250" cy="231525"/>
            <a:chOff x="7443300" y="2363988"/>
            <a:chExt cx="232250" cy="231525"/>
          </a:xfrm>
        </p:grpSpPr>
        <p:sp>
          <p:nvSpPr>
            <p:cNvPr id="6035" name="Google Shape;6035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36" name="Google Shape;6036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037" name="Google Shape;6037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38" name="Google Shape;6038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039" name="Google Shape;6039;p6"/>
          <p:cNvGrpSpPr/>
          <p:nvPr/>
        </p:nvGrpSpPr>
        <p:grpSpPr>
          <a:xfrm rot="10800000" flipH="1">
            <a:off x="-58858" y="1852095"/>
            <a:ext cx="232250" cy="231525"/>
            <a:chOff x="7443300" y="2363988"/>
            <a:chExt cx="232250" cy="231525"/>
          </a:xfrm>
        </p:grpSpPr>
        <p:sp>
          <p:nvSpPr>
            <p:cNvPr id="6040" name="Google Shape;6040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41" name="Google Shape;6041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042" name="Google Shape;6042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43" name="Google Shape;6043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044" name="Google Shape;6044;p6"/>
          <p:cNvGrpSpPr/>
          <p:nvPr/>
        </p:nvGrpSpPr>
        <p:grpSpPr>
          <a:xfrm rot="10800000" flipH="1">
            <a:off x="-58858" y="1620570"/>
            <a:ext cx="232250" cy="231525"/>
            <a:chOff x="7443300" y="2363988"/>
            <a:chExt cx="232250" cy="231525"/>
          </a:xfrm>
        </p:grpSpPr>
        <p:sp>
          <p:nvSpPr>
            <p:cNvPr id="6045" name="Google Shape;6045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46" name="Google Shape;6046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047" name="Google Shape;6047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48" name="Google Shape;6048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049" name="Google Shape;6049;p6"/>
          <p:cNvGrpSpPr/>
          <p:nvPr/>
        </p:nvGrpSpPr>
        <p:grpSpPr>
          <a:xfrm rot="10800000" flipH="1">
            <a:off x="-58858" y="1389045"/>
            <a:ext cx="232250" cy="231525"/>
            <a:chOff x="7443300" y="2363988"/>
            <a:chExt cx="232250" cy="231525"/>
          </a:xfrm>
        </p:grpSpPr>
        <p:sp>
          <p:nvSpPr>
            <p:cNvPr id="6050" name="Google Shape;6050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51" name="Google Shape;6051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052" name="Google Shape;6052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53" name="Google Shape;6053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054" name="Google Shape;6054;p6"/>
          <p:cNvGrpSpPr/>
          <p:nvPr/>
        </p:nvGrpSpPr>
        <p:grpSpPr>
          <a:xfrm rot="10800000" flipH="1">
            <a:off x="-58858" y="1157520"/>
            <a:ext cx="232250" cy="231525"/>
            <a:chOff x="7443300" y="2363988"/>
            <a:chExt cx="232250" cy="231525"/>
          </a:xfrm>
        </p:grpSpPr>
        <p:sp>
          <p:nvSpPr>
            <p:cNvPr id="6055" name="Google Shape;6055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56" name="Google Shape;6056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057" name="Google Shape;6057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58" name="Google Shape;6058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059" name="Google Shape;6059;p6"/>
          <p:cNvGrpSpPr/>
          <p:nvPr/>
        </p:nvGrpSpPr>
        <p:grpSpPr>
          <a:xfrm rot="10800000" flipH="1">
            <a:off x="-58858" y="925995"/>
            <a:ext cx="232250" cy="231525"/>
            <a:chOff x="7443300" y="2363988"/>
            <a:chExt cx="232250" cy="231525"/>
          </a:xfrm>
        </p:grpSpPr>
        <p:sp>
          <p:nvSpPr>
            <p:cNvPr id="6060" name="Google Shape;6060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61" name="Google Shape;6061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062" name="Google Shape;6062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63" name="Google Shape;6063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064" name="Google Shape;6064;p6"/>
          <p:cNvGrpSpPr/>
          <p:nvPr/>
        </p:nvGrpSpPr>
        <p:grpSpPr>
          <a:xfrm rot="10800000" flipH="1">
            <a:off x="-58858" y="694470"/>
            <a:ext cx="232250" cy="231525"/>
            <a:chOff x="7443300" y="2363988"/>
            <a:chExt cx="232250" cy="231525"/>
          </a:xfrm>
        </p:grpSpPr>
        <p:sp>
          <p:nvSpPr>
            <p:cNvPr id="6065" name="Google Shape;6065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66" name="Google Shape;6066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067" name="Google Shape;6067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68" name="Google Shape;6068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069" name="Google Shape;6069;p6"/>
          <p:cNvGrpSpPr/>
          <p:nvPr/>
        </p:nvGrpSpPr>
        <p:grpSpPr>
          <a:xfrm rot="10800000" flipH="1">
            <a:off x="-58858" y="462945"/>
            <a:ext cx="232250" cy="231525"/>
            <a:chOff x="7443300" y="2363988"/>
            <a:chExt cx="232250" cy="231525"/>
          </a:xfrm>
        </p:grpSpPr>
        <p:sp>
          <p:nvSpPr>
            <p:cNvPr id="6070" name="Google Shape;6070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71" name="Google Shape;6071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072" name="Google Shape;6072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73" name="Google Shape;6073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074" name="Google Shape;6074;p6"/>
          <p:cNvGrpSpPr/>
          <p:nvPr/>
        </p:nvGrpSpPr>
        <p:grpSpPr>
          <a:xfrm rot="10800000" flipH="1">
            <a:off x="-58858" y="231420"/>
            <a:ext cx="232250" cy="231525"/>
            <a:chOff x="7443300" y="2363988"/>
            <a:chExt cx="232250" cy="231525"/>
          </a:xfrm>
        </p:grpSpPr>
        <p:sp>
          <p:nvSpPr>
            <p:cNvPr id="6075" name="Google Shape;6075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76" name="Google Shape;6076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077" name="Google Shape;6077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78" name="Google Shape;6078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079" name="Google Shape;6079;p6"/>
          <p:cNvGrpSpPr/>
          <p:nvPr/>
        </p:nvGrpSpPr>
        <p:grpSpPr>
          <a:xfrm rot="10800000" flipH="1">
            <a:off x="-58858" y="-105"/>
            <a:ext cx="232250" cy="231525"/>
            <a:chOff x="7443300" y="2363988"/>
            <a:chExt cx="232250" cy="231525"/>
          </a:xfrm>
        </p:grpSpPr>
        <p:sp>
          <p:nvSpPr>
            <p:cNvPr id="6080" name="Google Shape;6080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81" name="Google Shape;6081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082" name="Google Shape;6082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83" name="Google Shape;6083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084" name="Google Shape;6084;p6"/>
          <p:cNvGrpSpPr/>
          <p:nvPr/>
        </p:nvGrpSpPr>
        <p:grpSpPr>
          <a:xfrm rot="10800000" flipH="1">
            <a:off x="172655" y="1389045"/>
            <a:ext cx="232250" cy="231525"/>
            <a:chOff x="7443300" y="2363988"/>
            <a:chExt cx="232250" cy="231525"/>
          </a:xfrm>
        </p:grpSpPr>
        <p:sp>
          <p:nvSpPr>
            <p:cNvPr id="6085" name="Google Shape;6085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86" name="Google Shape;6086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087" name="Google Shape;6087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88" name="Google Shape;6088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089" name="Google Shape;6089;p6"/>
          <p:cNvGrpSpPr/>
          <p:nvPr/>
        </p:nvGrpSpPr>
        <p:grpSpPr>
          <a:xfrm rot="10800000" flipH="1">
            <a:off x="172655" y="1157520"/>
            <a:ext cx="232250" cy="231525"/>
            <a:chOff x="7443300" y="2363988"/>
            <a:chExt cx="232250" cy="231525"/>
          </a:xfrm>
        </p:grpSpPr>
        <p:sp>
          <p:nvSpPr>
            <p:cNvPr id="6090" name="Google Shape;6090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91" name="Google Shape;6091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092" name="Google Shape;6092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93" name="Google Shape;6093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094" name="Google Shape;6094;p6"/>
          <p:cNvGrpSpPr/>
          <p:nvPr/>
        </p:nvGrpSpPr>
        <p:grpSpPr>
          <a:xfrm rot="10800000" flipH="1">
            <a:off x="172655" y="925995"/>
            <a:ext cx="232250" cy="231525"/>
            <a:chOff x="7443300" y="2363988"/>
            <a:chExt cx="232250" cy="231525"/>
          </a:xfrm>
        </p:grpSpPr>
        <p:sp>
          <p:nvSpPr>
            <p:cNvPr id="6095" name="Google Shape;6095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96" name="Google Shape;6096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097" name="Google Shape;6097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98" name="Google Shape;6098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099" name="Google Shape;6099;p6"/>
          <p:cNvGrpSpPr/>
          <p:nvPr/>
        </p:nvGrpSpPr>
        <p:grpSpPr>
          <a:xfrm rot="10800000" flipH="1">
            <a:off x="172655" y="694470"/>
            <a:ext cx="232250" cy="231525"/>
            <a:chOff x="7443300" y="2363988"/>
            <a:chExt cx="232250" cy="231525"/>
          </a:xfrm>
        </p:grpSpPr>
        <p:sp>
          <p:nvSpPr>
            <p:cNvPr id="6100" name="Google Shape;6100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01" name="Google Shape;6101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102" name="Google Shape;6102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03" name="Google Shape;6103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04" name="Google Shape;6104;p6"/>
          <p:cNvGrpSpPr/>
          <p:nvPr/>
        </p:nvGrpSpPr>
        <p:grpSpPr>
          <a:xfrm rot="10800000" flipH="1">
            <a:off x="172655" y="462945"/>
            <a:ext cx="232250" cy="231525"/>
            <a:chOff x="7443300" y="2363988"/>
            <a:chExt cx="232250" cy="231525"/>
          </a:xfrm>
        </p:grpSpPr>
        <p:sp>
          <p:nvSpPr>
            <p:cNvPr id="6105" name="Google Shape;6105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06" name="Google Shape;6106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107" name="Google Shape;6107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08" name="Google Shape;6108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09" name="Google Shape;6109;p6"/>
          <p:cNvGrpSpPr/>
          <p:nvPr/>
        </p:nvGrpSpPr>
        <p:grpSpPr>
          <a:xfrm rot="10800000" flipH="1">
            <a:off x="172655" y="231420"/>
            <a:ext cx="232250" cy="231525"/>
            <a:chOff x="7443300" y="2363988"/>
            <a:chExt cx="232250" cy="231525"/>
          </a:xfrm>
        </p:grpSpPr>
        <p:sp>
          <p:nvSpPr>
            <p:cNvPr id="6110" name="Google Shape;6110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11" name="Google Shape;6111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112" name="Google Shape;6112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13" name="Google Shape;6113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14" name="Google Shape;6114;p6"/>
          <p:cNvGrpSpPr/>
          <p:nvPr/>
        </p:nvGrpSpPr>
        <p:grpSpPr>
          <a:xfrm rot="10800000" flipH="1">
            <a:off x="172655" y="-105"/>
            <a:ext cx="232250" cy="231525"/>
            <a:chOff x="7443300" y="2363988"/>
            <a:chExt cx="232250" cy="231525"/>
          </a:xfrm>
        </p:grpSpPr>
        <p:sp>
          <p:nvSpPr>
            <p:cNvPr id="6115" name="Google Shape;6115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16" name="Google Shape;6116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117" name="Google Shape;6117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18" name="Google Shape;6118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19" name="Google Shape;6119;p6"/>
          <p:cNvGrpSpPr/>
          <p:nvPr/>
        </p:nvGrpSpPr>
        <p:grpSpPr>
          <a:xfrm rot="10800000" flipH="1">
            <a:off x="404167" y="462945"/>
            <a:ext cx="232250" cy="231525"/>
            <a:chOff x="7443300" y="2363988"/>
            <a:chExt cx="232250" cy="231525"/>
          </a:xfrm>
        </p:grpSpPr>
        <p:sp>
          <p:nvSpPr>
            <p:cNvPr id="6120" name="Google Shape;6120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21" name="Google Shape;6121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122" name="Google Shape;6122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23" name="Google Shape;6123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24" name="Google Shape;6124;p6"/>
          <p:cNvGrpSpPr/>
          <p:nvPr/>
        </p:nvGrpSpPr>
        <p:grpSpPr>
          <a:xfrm rot="10800000" flipH="1">
            <a:off x="404167" y="231420"/>
            <a:ext cx="232250" cy="231525"/>
            <a:chOff x="7443300" y="2363988"/>
            <a:chExt cx="232250" cy="231525"/>
          </a:xfrm>
        </p:grpSpPr>
        <p:sp>
          <p:nvSpPr>
            <p:cNvPr id="6125" name="Google Shape;6125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26" name="Google Shape;6126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127" name="Google Shape;6127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28" name="Google Shape;6128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29" name="Google Shape;6129;p6"/>
          <p:cNvGrpSpPr/>
          <p:nvPr/>
        </p:nvGrpSpPr>
        <p:grpSpPr>
          <a:xfrm rot="10800000" flipH="1">
            <a:off x="404167" y="-105"/>
            <a:ext cx="232250" cy="231525"/>
            <a:chOff x="7443300" y="2363988"/>
            <a:chExt cx="232250" cy="231525"/>
          </a:xfrm>
        </p:grpSpPr>
        <p:sp>
          <p:nvSpPr>
            <p:cNvPr id="6130" name="Google Shape;6130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31" name="Google Shape;6131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132" name="Google Shape;6132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33" name="Google Shape;6133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34" name="Google Shape;6134;p6"/>
          <p:cNvGrpSpPr/>
          <p:nvPr/>
        </p:nvGrpSpPr>
        <p:grpSpPr>
          <a:xfrm rot="10800000" flipH="1">
            <a:off x="8971180" y="-111"/>
            <a:ext cx="232250" cy="231525"/>
            <a:chOff x="7443300" y="2363988"/>
            <a:chExt cx="232250" cy="231525"/>
          </a:xfrm>
        </p:grpSpPr>
        <p:sp>
          <p:nvSpPr>
            <p:cNvPr id="6135" name="Google Shape;6135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36" name="Google Shape;6136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137" name="Google Shape;6137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38" name="Google Shape;6138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39" name="Google Shape;6139;p6"/>
          <p:cNvGrpSpPr/>
          <p:nvPr/>
        </p:nvGrpSpPr>
        <p:grpSpPr>
          <a:xfrm rot="10800000" flipH="1">
            <a:off x="8738930" y="-111"/>
            <a:ext cx="232250" cy="231525"/>
            <a:chOff x="7443300" y="2363988"/>
            <a:chExt cx="232250" cy="231525"/>
          </a:xfrm>
        </p:grpSpPr>
        <p:sp>
          <p:nvSpPr>
            <p:cNvPr id="6140" name="Google Shape;6140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41" name="Google Shape;6141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142" name="Google Shape;6142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43" name="Google Shape;6143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44" name="Google Shape;6144;p6"/>
          <p:cNvGrpSpPr/>
          <p:nvPr/>
        </p:nvGrpSpPr>
        <p:grpSpPr>
          <a:xfrm rot="10800000" flipH="1">
            <a:off x="8507043" y="-111"/>
            <a:ext cx="232250" cy="231525"/>
            <a:chOff x="7443300" y="2363988"/>
            <a:chExt cx="232250" cy="231525"/>
          </a:xfrm>
        </p:grpSpPr>
        <p:sp>
          <p:nvSpPr>
            <p:cNvPr id="6145" name="Google Shape;6145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46" name="Google Shape;6146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147" name="Google Shape;6147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48" name="Google Shape;6148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49" name="Google Shape;6149;p6"/>
          <p:cNvGrpSpPr/>
          <p:nvPr/>
        </p:nvGrpSpPr>
        <p:grpSpPr>
          <a:xfrm rot="10800000" flipH="1">
            <a:off x="8275155" y="-111"/>
            <a:ext cx="232250" cy="231525"/>
            <a:chOff x="7443300" y="2363988"/>
            <a:chExt cx="232250" cy="231525"/>
          </a:xfrm>
        </p:grpSpPr>
        <p:sp>
          <p:nvSpPr>
            <p:cNvPr id="6150" name="Google Shape;6150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51" name="Google Shape;6151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152" name="Google Shape;6152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53" name="Google Shape;6153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54" name="Google Shape;6154;p6"/>
          <p:cNvGrpSpPr/>
          <p:nvPr/>
        </p:nvGrpSpPr>
        <p:grpSpPr>
          <a:xfrm rot="10800000" flipH="1">
            <a:off x="8043268" y="-111"/>
            <a:ext cx="232250" cy="231525"/>
            <a:chOff x="7443300" y="2363988"/>
            <a:chExt cx="232250" cy="231525"/>
          </a:xfrm>
        </p:grpSpPr>
        <p:sp>
          <p:nvSpPr>
            <p:cNvPr id="6155" name="Google Shape;6155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56" name="Google Shape;6156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157" name="Google Shape;6157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58" name="Google Shape;6158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59" name="Google Shape;6159;p6"/>
          <p:cNvGrpSpPr/>
          <p:nvPr/>
        </p:nvGrpSpPr>
        <p:grpSpPr>
          <a:xfrm rot="10800000" flipH="1">
            <a:off x="635705" y="231420"/>
            <a:ext cx="232250" cy="231525"/>
            <a:chOff x="7443300" y="2363988"/>
            <a:chExt cx="232250" cy="231525"/>
          </a:xfrm>
        </p:grpSpPr>
        <p:sp>
          <p:nvSpPr>
            <p:cNvPr id="6160" name="Google Shape;6160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61" name="Google Shape;6161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162" name="Google Shape;6162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63" name="Google Shape;6163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64" name="Google Shape;6164;p6"/>
          <p:cNvGrpSpPr/>
          <p:nvPr/>
        </p:nvGrpSpPr>
        <p:grpSpPr>
          <a:xfrm rot="10800000" flipH="1">
            <a:off x="635705" y="-105"/>
            <a:ext cx="232250" cy="231525"/>
            <a:chOff x="7443300" y="2363988"/>
            <a:chExt cx="232250" cy="231525"/>
          </a:xfrm>
        </p:grpSpPr>
        <p:sp>
          <p:nvSpPr>
            <p:cNvPr id="6165" name="Google Shape;6165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66" name="Google Shape;6166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167" name="Google Shape;6167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68" name="Google Shape;6168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69" name="Google Shape;6169;p6"/>
          <p:cNvGrpSpPr/>
          <p:nvPr/>
        </p:nvGrpSpPr>
        <p:grpSpPr>
          <a:xfrm rot="10800000" flipH="1">
            <a:off x="867242" y="231420"/>
            <a:ext cx="232250" cy="231525"/>
            <a:chOff x="7443300" y="2363988"/>
            <a:chExt cx="232250" cy="231525"/>
          </a:xfrm>
        </p:grpSpPr>
        <p:sp>
          <p:nvSpPr>
            <p:cNvPr id="6170" name="Google Shape;6170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71" name="Google Shape;6171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172" name="Google Shape;6172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73" name="Google Shape;6173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74" name="Google Shape;6174;p6"/>
          <p:cNvGrpSpPr/>
          <p:nvPr/>
        </p:nvGrpSpPr>
        <p:grpSpPr>
          <a:xfrm rot="10800000" flipH="1">
            <a:off x="867242" y="-105"/>
            <a:ext cx="232250" cy="231525"/>
            <a:chOff x="7443300" y="2363988"/>
            <a:chExt cx="232250" cy="231525"/>
          </a:xfrm>
        </p:grpSpPr>
        <p:sp>
          <p:nvSpPr>
            <p:cNvPr id="6175" name="Google Shape;6175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76" name="Google Shape;6176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177" name="Google Shape;6177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78" name="Google Shape;6178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79" name="Google Shape;6179;p6"/>
          <p:cNvGrpSpPr/>
          <p:nvPr/>
        </p:nvGrpSpPr>
        <p:grpSpPr>
          <a:xfrm rot="10800000" flipH="1">
            <a:off x="1098780" y="231420"/>
            <a:ext cx="232250" cy="231525"/>
            <a:chOff x="7443300" y="2363988"/>
            <a:chExt cx="232250" cy="231525"/>
          </a:xfrm>
        </p:grpSpPr>
        <p:sp>
          <p:nvSpPr>
            <p:cNvPr id="6180" name="Google Shape;6180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81" name="Google Shape;6181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182" name="Google Shape;6182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83" name="Google Shape;6183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84" name="Google Shape;6184;p6"/>
          <p:cNvGrpSpPr/>
          <p:nvPr/>
        </p:nvGrpSpPr>
        <p:grpSpPr>
          <a:xfrm rot="10800000" flipH="1">
            <a:off x="1098780" y="-105"/>
            <a:ext cx="232250" cy="231525"/>
            <a:chOff x="7443300" y="2363988"/>
            <a:chExt cx="232250" cy="231525"/>
          </a:xfrm>
        </p:grpSpPr>
        <p:sp>
          <p:nvSpPr>
            <p:cNvPr id="6185" name="Google Shape;6185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86" name="Google Shape;6186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187" name="Google Shape;6187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88" name="Google Shape;6188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89" name="Google Shape;6189;p6"/>
          <p:cNvGrpSpPr/>
          <p:nvPr/>
        </p:nvGrpSpPr>
        <p:grpSpPr>
          <a:xfrm rot="10800000" flipH="1">
            <a:off x="-58488" y="3704237"/>
            <a:ext cx="231525" cy="231500"/>
            <a:chOff x="130100" y="-15263"/>
            <a:chExt cx="231525" cy="231500"/>
          </a:xfrm>
        </p:grpSpPr>
        <p:sp>
          <p:nvSpPr>
            <p:cNvPr id="6190" name="Google Shape;6190;p6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91" name="Google Shape;6191;p6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6192" name="Google Shape;6192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93" name="Google Shape;6193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94" name="Google Shape;6194;p6"/>
          <p:cNvGrpSpPr/>
          <p:nvPr/>
        </p:nvGrpSpPr>
        <p:grpSpPr>
          <a:xfrm rot="10800000" flipH="1">
            <a:off x="-58488" y="5093237"/>
            <a:ext cx="231525" cy="231500"/>
            <a:chOff x="130100" y="-15263"/>
            <a:chExt cx="231525" cy="231500"/>
          </a:xfrm>
        </p:grpSpPr>
        <p:sp>
          <p:nvSpPr>
            <p:cNvPr id="6195" name="Google Shape;6195;p6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96" name="Google Shape;6196;p6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6197" name="Google Shape;6197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98" name="Google Shape;6198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99" name="Google Shape;6199;p6"/>
          <p:cNvGrpSpPr/>
          <p:nvPr/>
        </p:nvGrpSpPr>
        <p:grpSpPr>
          <a:xfrm rot="10800000" flipH="1">
            <a:off x="173037" y="5093237"/>
            <a:ext cx="231525" cy="231500"/>
            <a:chOff x="130100" y="-15263"/>
            <a:chExt cx="231525" cy="231500"/>
          </a:xfrm>
        </p:grpSpPr>
        <p:sp>
          <p:nvSpPr>
            <p:cNvPr id="6200" name="Google Shape;6200;p6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201" name="Google Shape;6201;p6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6202" name="Google Shape;6202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03" name="Google Shape;6203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204" name="Google Shape;6204;p6"/>
          <p:cNvGrpSpPr/>
          <p:nvPr/>
        </p:nvGrpSpPr>
        <p:grpSpPr>
          <a:xfrm rot="10800000" flipH="1">
            <a:off x="404562" y="5093237"/>
            <a:ext cx="231525" cy="231500"/>
            <a:chOff x="130100" y="-15263"/>
            <a:chExt cx="231525" cy="231500"/>
          </a:xfrm>
        </p:grpSpPr>
        <p:sp>
          <p:nvSpPr>
            <p:cNvPr id="6205" name="Google Shape;6205;p6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206" name="Google Shape;6206;p6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6207" name="Google Shape;6207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08" name="Google Shape;6208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209" name="Google Shape;6209;p6"/>
          <p:cNvGrpSpPr/>
          <p:nvPr/>
        </p:nvGrpSpPr>
        <p:grpSpPr>
          <a:xfrm rot="10800000" flipH="1">
            <a:off x="636087" y="5093237"/>
            <a:ext cx="231525" cy="231500"/>
            <a:chOff x="130100" y="-15263"/>
            <a:chExt cx="231525" cy="231500"/>
          </a:xfrm>
        </p:grpSpPr>
        <p:sp>
          <p:nvSpPr>
            <p:cNvPr id="6210" name="Google Shape;6210;p6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211" name="Google Shape;6211;p6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6212" name="Google Shape;6212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13" name="Google Shape;6213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214" name="Google Shape;6214;p6"/>
          <p:cNvGrpSpPr/>
          <p:nvPr/>
        </p:nvGrpSpPr>
        <p:grpSpPr>
          <a:xfrm rot="10800000" flipH="1">
            <a:off x="867612" y="5093237"/>
            <a:ext cx="231525" cy="231500"/>
            <a:chOff x="130100" y="-15263"/>
            <a:chExt cx="231525" cy="231500"/>
          </a:xfrm>
        </p:grpSpPr>
        <p:sp>
          <p:nvSpPr>
            <p:cNvPr id="6215" name="Google Shape;6215;p6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216" name="Google Shape;6216;p6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6217" name="Google Shape;6217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18" name="Google Shape;6218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219" name="Google Shape;6219;p6"/>
          <p:cNvGrpSpPr/>
          <p:nvPr/>
        </p:nvGrpSpPr>
        <p:grpSpPr>
          <a:xfrm rot="10800000" flipH="1">
            <a:off x="1099512" y="4861737"/>
            <a:ext cx="231525" cy="231500"/>
            <a:chOff x="130100" y="-15263"/>
            <a:chExt cx="231525" cy="231500"/>
          </a:xfrm>
        </p:grpSpPr>
        <p:sp>
          <p:nvSpPr>
            <p:cNvPr id="6220" name="Google Shape;6220;p6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221" name="Google Shape;6221;p6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6222" name="Google Shape;6222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23" name="Google Shape;6223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224" name="Google Shape;6224;p6"/>
          <p:cNvGrpSpPr/>
          <p:nvPr/>
        </p:nvGrpSpPr>
        <p:grpSpPr>
          <a:xfrm rot="10800000" flipH="1">
            <a:off x="1099512" y="5093237"/>
            <a:ext cx="231525" cy="231500"/>
            <a:chOff x="130100" y="-15263"/>
            <a:chExt cx="231525" cy="231500"/>
          </a:xfrm>
        </p:grpSpPr>
        <p:sp>
          <p:nvSpPr>
            <p:cNvPr id="6225" name="Google Shape;6225;p6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226" name="Google Shape;6226;p6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6227" name="Google Shape;6227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28" name="Google Shape;6228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328614"/>
            <a:ext cx="8220075" cy="4468415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13" dirty="0">
                <a:latin typeface="Twinkl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1747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alezar"/>
              <a:buNone/>
              <a:defRPr sz="3500" b="0" i="0" u="none" strike="noStrike" cap="none">
                <a:solidFill>
                  <a:schemeClr val="lt2"/>
                </a:solidFill>
                <a:latin typeface="Lalezar"/>
                <a:ea typeface="Lalezar"/>
                <a:cs typeface="Lalezar"/>
                <a:sym typeface="Lalez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●"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●"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●"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ctor"/>
              <a:buChar char="■"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4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4.png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9" Type="http://schemas.openxmlformats.org/officeDocument/2006/relationships/image" Target="../media/image217.png"/><Relationship Id="rId21" Type="http://schemas.openxmlformats.org/officeDocument/2006/relationships/image" Target="../media/image208.png"/><Relationship Id="rId34" Type="http://schemas.openxmlformats.org/officeDocument/2006/relationships/customXml" Target="../ink/ink16.xml"/><Relationship Id="rId42" Type="http://schemas.openxmlformats.org/officeDocument/2006/relationships/customXml" Target="../ink/ink20.xml"/><Relationship Id="rId47" Type="http://schemas.openxmlformats.org/officeDocument/2006/relationships/image" Target="../media/image221.png"/><Relationship Id="rId50" Type="http://schemas.openxmlformats.org/officeDocument/2006/relationships/customXml" Target="../ink/ink24.xml"/><Relationship Id="rId55" Type="http://schemas.openxmlformats.org/officeDocument/2006/relationships/image" Target="../media/image225.png"/><Relationship Id="rId63" Type="http://schemas.openxmlformats.org/officeDocument/2006/relationships/image" Target="../media/image229.png"/><Relationship Id="rId7" Type="http://schemas.openxmlformats.org/officeDocument/2006/relationships/image" Target="../media/image201.png"/><Relationship Id="rId2" Type="http://schemas.openxmlformats.org/officeDocument/2006/relationships/image" Target="../media/image3.png"/><Relationship Id="rId16" Type="http://schemas.openxmlformats.org/officeDocument/2006/relationships/customXml" Target="../ink/ink7.xml"/><Relationship Id="rId29" Type="http://schemas.openxmlformats.org/officeDocument/2006/relationships/image" Target="../media/image212.png"/><Relationship Id="rId11" Type="http://schemas.openxmlformats.org/officeDocument/2006/relationships/image" Target="../media/image203.png"/><Relationship Id="rId24" Type="http://schemas.openxmlformats.org/officeDocument/2006/relationships/customXml" Target="../ink/ink11.xml"/><Relationship Id="rId32" Type="http://schemas.openxmlformats.org/officeDocument/2006/relationships/customXml" Target="../ink/ink15.xml"/><Relationship Id="rId37" Type="http://schemas.openxmlformats.org/officeDocument/2006/relationships/image" Target="../media/image216.png"/><Relationship Id="rId40" Type="http://schemas.openxmlformats.org/officeDocument/2006/relationships/customXml" Target="../ink/ink19.xml"/><Relationship Id="rId45" Type="http://schemas.openxmlformats.org/officeDocument/2006/relationships/image" Target="../media/image220.png"/><Relationship Id="rId53" Type="http://schemas.openxmlformats.org/officeDocument/2006/relationships/image" Target="../media/image224.png"/><Relationship Id="rId58" Type="http://schemas.openxmlformats.org/officeDocument/2006/relationships/customXml" Target="../ink/ink28.xml"/><Relationship Id="rId5" Type="http://schemas.openxmlformats.org/officeDocument/2006/relationships/image" Target="../media/image200.png"/><Relationship Id="rId61" Type="http://schemas.openxmlformats.org/officeDocument/2006/relationships/image" Target="../media/image228.png"/><Relationship Id="rId19" Type="http://schemas.openxmlformats.org/officeDocument/2006/relationships/image" Target="../media/image207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211.png"/><Relationship Id="rId30" Type="http://schemas.openxmlformats.org/officeDocument/2006/relationships/customXml" Target="../ink/ink14.xml"/><Relationship Id="rId35" Type="http://schemas.openxmlformats.org/officeDocument/2006/relationships/image" Target="../media/image215.png"/><Relationship Id="rId43" Type="http://schemas.openxmlformats.org/officeDocument/2006/relationships/image" Target="../media/image219.png"/><Relationship Id="rId48" Type="http://schemas.openxmlformats.org/officeDocument/2006/relationships/customXml" Target="../ink/ink23.xml"/><Relationship Id="rId56" Type="http://schemas.openxmlformats.org/officeDocument/2006/relationships/customXml" Target="../ink/ink27.xml"/><Relationship Id="rId8" Type="http://schemas.openxmlformats.org/officeDocument/2006/relationships/customXml" Target="../ink/ink3.xml"/><Relationship Id="rId51" Type="http://schemas.openxmlformats.org/officeDocument/2006/relationships/image" Target="../media/image223.png"/><Relationship Id="rId3" Type="http://schemas.openxmlformats.org/officeDocument/2006/relationships/image" Target="../media/image4.svg"/><Relationship Id="rId12" Type="http://schemas.openxmlformats.org/officeDocument/2006/relationships/customXml" Target="../ink/ink5.xml"/><Relationship Id="rId17" Type="http://schemas.openxmlformats.org/officeDocument/2006/relationships/image" Target="../media/image206.png"/><Relationship Id="rId25" Type="http://schemas.openxmlformats.org/officeDocument/2006/relationships/image" Target="../media/image210.png"/><Relationship Id="rId33" Type="http://schemas.openxmlformats.org/officeDocument/2006/relationships/image" Target="../media/image214.png"/><Relationship Id="rId38" Type="http://schemas.openxmlformats.org/officeDocument/2006/relationships/customXml" Target="../ink/ink18.xml"/><Relationship Id="rId46" Type="http://schemas.openxmlformats.org/officeDocument/2006/relationships/customXml" Target="../ink/ink22.xml"/><Relationship Id="rId59" Type="http://schemas.openxmlformats.org/officeDocument/2006/relationships/image" Target="../media/image227.png"/><Relationship Id="rId20" Type="http://schemas.openxmlformats.org/officeDocument/2006/relationships/customXml" Target="../ink/ink9.xml"/><Relationship Id="rId41" Type="http://schemas.openxmlformats.org/officeDocument/2006/relationships/image" Target="../media/image218.png"/><Relationship Id="rId54" Type="http://schemas.openxmlformats.org/officeDocument/2006/relationships/customXml" Target="../ink/ink26.xml"/><Relationship Id="rId62" Type="http://schemas.openxmlformats.org/officeDocument/2006/relationships/customXml" Target="../ink/ink30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2.xml"/><Relationship Id="rId15" Type="http://schemas.openxmlformats.org/officeDocument/2006/relationships/image" Target="../media/image205.png"/><Relationship Id="rId23" Type="http://schemas.openxmlformats.org/officeDocument/2006/relationships/image" Target="../media/image209.png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49" Type="http://schemas.openxmlformats.org/officeDocument/2006/relationships/image" Target="../media/image222.png"/><Relationship Id="rId57" Type="http://schemas.openxmlformats.org/officeDocument/2006/relationships/image" Target="../media/image226.png"/><Relationship Id="rId10" Type="http://schemas.openxmlformats.org/officeDocument/2006/relationships/customXml" Target="../ink/ink4.xml"/><Relationship Id="rId31" Type="http://schemas.openxmlformats.org/officeDocument/2006/relationships/image" Target="../media/image213.png"/><Relationship Id="rId44" Type="http://schemas.openxmlformats.org/officeDocument/2006/relationships/customXml" Target="../ink/ink21.xml"/><Relationship Id="rId52" Type="http://schemas.openxmlformats.org/officeDocument/2006/relationships/customXml" Target="../ink/ink25.xml"/><Relationship Id="rId60" Type="http://schemas.openxmlformats.org/officeDocument/2006/relationships/customXml" Target="../ink/ink29.xml"/><Relationship Id="rId4" Type="http://schemas.openxmlformats.org/officeDocument/2006/relationships/customXml" Target="../ink/ink1.xml"/><Relationship Id="rId9" Type="http://schemas.openxmlformats.org/officeDocument/2006/relationships/image" Target="../media/image20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4.xml"/><Relationship Id="rId13" Type="http://schemas.openxmlformats.org/officeDocument/2006/relationships/image" Target="../media/image310.png"/><Relationship Id="rId18" Type="http://schemas.openxmlformats.org/officeDocument/2006/relationships/customXml" Target="../ink/ink39.xml"/><Relationship Id="rId3" Type="http://schemas.openxmlformats.org/officeDocument/2006/relationships/image" Target="../media/image260.png"/><Relationship Id="rId21" Type="http://schemas.openxmlformats.org/officeDocument/2006/relationships/image" Target="../media/image350.png"/><Relationship Id="rId7" Type="http://schemas.openxmlformats.org/officeDocument/2006/relationships/image" Target="../media/image280.png"/><Relationship Id="rId12" Type="http://schemas.openxmlformats.org/officeDocument/2006/relationships/customXml" Target="../ink/ink36.xml"/><Relationship Id="rId17" Type="http://schemas.openxmlformats.org/officeDocument/2006/relationships/image" Target="../media/image330.png"/><Relationship Id="rId2" Type="http://schemas.openxmlformats.org/officeDocument/2006/relationships/customXml" Target="../ink/ink31.xml"/><Relationship Id="rId16" Type="http://schemas.openxmlformats.org/officeDocument/2006/relationships/customXml" Target="../ink/ink38.xml"/><Relationship Id="rId20" Type="http://schemas.openxmlformats.org/officeDocument/2006/relationships/customXml" Target="../ink/ink40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33.xml"/><Relationship Id="rId11" Type="http://schemas.openxmlformats.org/officeDocument/2006/relationships/image" Target="../media/image300.png"/><Relationship Id="rId5" Type="http://schemas.openxmlformats.org/officeDocument/2006/relationships/image" Target="../media/image270.png"/><Relationship Id="rId15" Type="http://schemas.openxmlformats.org/officeDocument/2006/relationships/image" Target="../media/image320.png"/><Relationship Id="rId10" Type="http://schemas.openxmlformats.org/officeDocument/2006/relationships/customXml" Target="../ink/ink35.xml"/><Relationship Id="rId19" Type="http://schemas.openxmlformats.org/officeDocument/2006/relationships/image" Target="../media/image340.png"/><Relationship Id="rId4" Type="http://schemas.openxmlformats.org/officeDocument/2006/relationships/customXml" Target="../ink/ink32.xml"/><Relationship Id="rId9" Type="http://schemas.openxmlformats.org/officeDocument/2006/relationships/image" Target="../media/image290.png"/><Relationship Id="rId14" Type="http://schemas.openxmlformats.org/officeDocument/2006/relationships/customXml" Target="../ink/ink3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4.xml"/><Relationship Id="rId13" Type="http://schemas.openxmlformats.org/officeDocument/2006/relationships/customXml" Target="../ink/ink48.xml"/><Relationship Id="rId3" Type="http://schemas.openxmlformats.org/officeDocument/2006/relationships/image" Target="../media/image4.svg"/><Relationship Id="rId7" Type="http://schemas.openxmlformats.org/officeDocument/2006/relationships/customXml" Target="../ink/ink43.xml"/><Relationship Id="rId12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42.xml"/><Relationship Id="rId11" Type="http://schemas.openxmlformats.org/officeDocument/2006/relationships/customXml" Target="../ink/ink47.xml"/><Relationship Id="rId5" Type="http://schemas.openxmlformats.org/officeDocument/2006/relationships/image" Target="../media/image5.png"/><Relationship Id="rId10" Type="http://schemas.openxmlformats.org/officeDocument/2006/relationships/customXml" Target="../ink/ink46.xml"/><Relationship Id="rId4" Type="http://schemas.openxmlformats.org/officeDocument/2006/relationships/customXml" Target="../ink/ink41.xml"/><Relationship Id="rId9" Type="http://schemas.openxmlformats.org/officeDocument/2006/relationships/customXml" Target="../ink/ink45.xml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customXml" Target="../ink/ink56.xml"/><Relationship Id="rId26" Type="http://schemas.openxmlformats.org/officeDocument/2006/relationships/customXml" Target="../ink/ink60.xml"/><Relationship Id="rId39" Type="http://schemas.openxmlformats.org/officeDocument/2006/relationships/image" Target="../media/image24.png"/><Relationship Id="rId21" Type="http://schemas.openxmlformats.org/officeDocument/2006/relationships/image" Target="../media/image15.png"/><Relationship Id="rId34" Type="http://schemas.openxmlformats.org/officeDocument/2006/relationships/customXml" Target="../ink/ink64.xml"/><Relationship Id="rId42" Type="http://schemas.openxmlformats.org/officeDocument/2006/relationships/customXml" Target="../ink/ink68.xml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6" Type="http://schemas.openxmlformats.org/officeDocument/2006/relationships/customXml" Target="../ink/ink55.xml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50.xml"/><Relationship Id="rId11" Type="http://schemas.openxmlformats.org/officeDocument/2006/relationships/image" Target="../media/image10.png"/><Relationship Id="rId24" Type="http://schemas.openxmlformats.org/officeDocument/2006/relationships/customXml" Target="../ink/ink59.xml"/><Relationship Id="rId32" Type="http://schemas.openxmlformats.org/officeDocument/2006/relationships/customXml" Target="../ink/ink63.xml"/><Relationship Id="rId37" Type="http://schemas.openxmlformats.org/officeDocument/2006/relationships/image" Target="../media/image23.png"/><Relationship Id="rId40" Type="http://schemas.openxmlformats.org/officeDocument/2006/relationships/customXml" Target="../ink/ink67.xml"/><Relationship Id="rId45" Type="http://schemas.openxmlformats.org/officeDocument/2006/relationships/image" Target="../media/image27.png"/><Relationship Id="rId5" Type="http://schemas.openxmlformats.org/officeDocument/2006/relationships/image" Target="../media/image870.png"/><Relationship Id="rId15" Type="http://schemas.openxmlformats.org/officeDocument/2006/relationships/image" Target="../media/image12.png"/><Relationship Id="rId23" Type="http://schemas.openxmlformats.org/officeDocument/2006/relationships/image" Target="../media/image16.png"/><Relationship Id="rId28" Type="http://schemas.openxmlformats.org/officeDocument/2006/relationships/customXml" Target="../ink/ink61.xml"/><Relationship Id="rId36" Type="http://schemas.openxmlformats.org/officeDocument/2006/relationships/customXml" Target="../ink/ink65.xml"/><Relationship Id="rId10" Type="http://schemas.openxmlformats.org/officeDocument/2006/relationships/customXml" Target="../ink/ink52.xml"/><Relationship Id="rId19" Type="http://schemas.openxmlformats.org/officeDocument/2006/relationships/image" Target="../media/image14.png"/><Relationship Id="rId31" Type="http://schemas.openxmlformats.org/officeDocument/2006/relationships/image" Target="../media/image20.png"/><Relationship Id="rId44" Type="http://schemas.openxmlformats.org/officeDocument/2006/relationships/customXml" Target="../ink/ink69.xml"/><Relationship Id="rId4" Type="http://schemas.openxmlformats.org/officeDocument/2006/relationships/customXml" Target="../ink/ink49.xml"/><Relationship Id="rId9" Type="http://schemas.openxmlformats.org/officeDocument/2006/relationships/image" Target="../media/image9.png"/><Relationship Id="rId14" Type="http://schemas.openxmlformats.org/officeDocument/2006/relationships/customXml" Target="../ink/ink54.xml"/><Relationship Id="rId22" Type="http://schemas.openxmlformats.org/officeDocument/2006/relationships/customXml" Target="../ink/ink58.xml"/><Relationship Id="rId27" Type="http://schemas.openxmlformats.org/officeDocument/2006/relationships/image" Target="../media/image18.png"/><Relationship Id="rId30" Type="http://schemas.openxmlformats.org/officeDocument/2006/relationships/customXml" Target="../ink/ink62.xml"/><Relationship Id="rId35" Type="http://schemas.openxmlformats.org/officeDocument/2006/relationships/image" Target="../media/image22.png"/><Relationship Id="rId43" Type="http://schemas.openxmlformats.org/officeDocument/2006/relationships/image" Target="../media/image26.png"/><Relationship Id="rId8" Type="http://schemas.openxmlformats.org/officeDocument/2006/relationships/customXml" Target="../ink/ink51.xml"/><Relationship Id="rId3" Type="http://schemas.openxmlformats.org/officeDocument/2006/relationships/image" Target="../media/image4.svg"/><Relationship Id="rId12" Type="http://schemas.openxmlformats.org/officeDocument/2006/relationships/customXml" Target="../ink/ink53.xml"/><Relationship Id="rId17" Type="http://schemas.openxmlformats.org/officeDocument/2006/relationships/image" Target="../media/image13.png"/><Relationship Id="rId25" Type="http://schemas.openxmlformats.org/officeDocument/2006/relationships/image" Target="../media/image17.png"/><Relationship Id="rId33" Type="http://schemas.openxmlformats.org/officeDocument/2006/relationships/image" Target="../media/image21.png"/><Relationship Id="rId38" Type="http://schemas.openxmlformats.org/officeDocument/2006/relationships/customXml" Target="../ink/ink66.xml"/><Relationship Id="rId20" Type="http://schemas.openxmlformats.org/officeDocument/2006/relationships/customXml" Target="../ink/ink57.xml"/><Relationship Id="rId41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5.xml"/><Relationship Id="rId18" Type="http://schemas.openxmlformats.org/officeDocument/2006/relationships/customXml" Target="../ink/ink79.xml"/><Relationship Id="rId26" Type="http://schemas.openxmlformats.org/officeDocument/2006/relationships/customXml" Target="../ink/ink83.xml"/><Relationship Id="rId3" Type="http://schemas.openxmlformats.org/officeDocument/2006/relationships/image" Target="../media/image4.svg"/><Relationship Id="rId21" Type="http://schemas.openxmlformats.org/officeDocument/2006/relationships/image" Target="../media/image33.png"/><Relationship Id="rId34" Type="http://schemas.openxmlformats.org/officeDocument/2006/relationships/customXml" Target="../ink/ink87.xml"/><Relationship Id="rId7" Type="http://schemas.openxmlformats.org/officeDocument/2006/relationships/image" Target="../media/image29.png"/><Relationship Id="rId12" Type="http://schemas.openxmlformats.org/officeDocument/2006/relationships/image" Target="../media/image31.png"/><Relationship Id="rId17" Type="http://schemas.openxmlformats.org/officeDocument/2006/relationships/customXml" Target="../ink/ink78.xml"/><Relationship Id="rId25" Type="http://schemas.openxmlformats.org/officeDocument/2006/relationships/image" Target="../media/image35.png"/><Relationship Id="rId33" Type="http://schemas.openxmlformats.org/officeDocument/2006/relationships/image" Target="../media/image39.png"/><Relationship Id="rId2" Type="http://schemas.openxmlformats.org/officeDocument/2006/relationships/image" Target="../media/image3.png"/><Relationship Id="rId16" Type="http://schemas.openxmlformats.org/officeDocument/2006/relationships/customXml" Target="../ink/ink77.xml"/><Relationship Id="rId20" Type="http://schemas.openxmlformats.org/officeDocument/2006/relationships/customXml" Target="../ink/ink80.xml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71.xml"/><Relationship Id="rId11" Type="http://schemas.openxmlformats.org/officeDocument/2006/relationships/customXml" Target="../ink/ink74.xml"/><Relationship Id="rId24" Type="http://schemas.openxmlformats.org/officeDocument/2006/relationships/customXml" Target="../ink/ink82.xml"/><Relationship Id="rId32" Type="http://schemas.openxmlformats.org/officeDocument/2006/relationships/customXml" Target="../ink/ink86.xml"/><Relationship Id="rId5" Type="http://schemas.openxmlformats.org/officeDocument/2006/relationships/image" Target="../media/image28.png"/><Relationship Id="rId15" Type="http://schemas.openxmlformats.org/officeDocument/2006/relationships/image" Target="../media/image5.png"/><Relationship Id="rId23" Type="http://schemas.openxmlformats.org/officeDocument/2006/relationships/image" Target="../media/image34.png"/><Relationship Id="rId28" Type="http://schemas.openxmlformats.org/officeDocument/2006/relationships/customXml" Target="../ink/ink84.xml"/><Relationship Id="rId10" Type="http://schemas.openxmlformats.org/officeDocument/2006/relationships/customXml" Target="../ink/ink73.xml"/><Relationship Id="rId19" Type="http://schemas.openxmlformats.org/officeDocument/2006/relationships/image" Target="../media/image32.png"/><Relationship Id="rId31" Type="http://schemas.openxmlformats.org/officeDocument/2006/relationships/image" Target="../media/image38.png"/><Relationship Id="rId4" Type="http://schemas.openxmlformats.org/officeDocument/2006/relationships/customXml" Target="../ink/ink70.xml"/><Relationship Id="rId9" Type="http://schemas.openxmlformats.org/officeDocument/2006/relationships/image" Target="../media/image30.png"/><Relationship Id="rId14" Type="http://schemas.openxmlformats.org/officeDocument/2006/relationships/customXml" Target="../ink/ink76.xml"/><Relationship Id="rId22" Type="http://schemas.openxmlformats.org/officeDocument/2006/relationships/customXml" Target="../ink/ink81.xml"/><Relationship Id="rId27" Type="http://schemas.openxmlformats.org/officeDocument/2006/relationships/image" Target="../media/image36.png"/><Relationship Id="rId30" Type="http://schemas.openxmlformats.org/officeDocument/2006/relationships/customXml" Target="../ink/ink85.xml"/><Relationship Id="rId35" Type="http://schemas.openxmlformats.org/officeDocument/2006/relationships/image" Target="../media/image40.png"/><Relationship Id="rId8" Type="http://schemas.openxmlformats.org/officeDocument/2006/relationships/customXml" Target="../ink/ink7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89.xml"/><Relationship Id="rId5" Type="http://schemas.openxmlformats.org/officeDocument/2006/relationships/image" Target="../media/image5.png"/><Relationship Id="rId4" Type="http://schemas.openxmlformats.org/officeDocument/2006/relationships/customXml" Target="../ink/ink8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AFF"/>
        </a:solidFill>
        <a:effectLst/>
      </p:bgPr>
    </p:bg>
    <p:spTree>
      <p:nvGrpSpPr>
        <p:cNvPr id="1" name="Shape 6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33" name="Google Shape;6233;p7"/>
          <p:cNvGrpSpPr/>
          <p:nvPr/>
        </p:nvGrpSpPr>
        <p:grpSpPr>
          <a:xfrm>
            <a:off x="6432508" y="466614"/>
            <a:ext cx="1620675" cy="696013"/>
            <a:chOff x="6423686" y="534988"/>
            <a:chExt cx="1620675" cy="696013"/>
          </a:xfrm>
        </p:grpSpPr>
        <p:grpSp>
          <p:nvGrpSpPr>
            <p:cNvPr id="6234" name="Google Shape;6234;p7"/>
            <p:cNvGrpSpPr/>
            <p:nvPr/>
          </p:nvGrpSpPr>
          <p:grpSpPr>
            <a:xfrm rot="5400000">
              <a:off x="7349423" y="535351"/>
              <a:ext cx="232250" cy="231525"/>
              <a:chOff x="7443300" y="2363988"/>
              <a:chExt cx="232250" cy="231525"/>
            </a:xfrm>
          </p:grpSpPr>
          <p:sp>
            <p:nvSpPr>
              <p:cNvPr id="6235" name="Google Shape;6235;p7"/>
              <p:cNvSpPr/>
              <p:nvPr/>
            </p:nvSpPr>
            <p:spPr>
              <a:xfrm>
                <a:off x="7443300" y="2363988"/>
                <a:ext cx="2322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90" y="9260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236" name="Google Shape;6236;p7"/>
              <p:cNvGrpSpPr/>
              <p:nvPr/>
            </p:nvGrpSpPr>
            <p:grpSpPr>
              <a:xfrm>
                <a:off x="7484975" y="2401200"/>
                <a:ext cx="157825" cy="157825"/>
                <a:chOff x="4090725" y="355550"/>
                <a:chExt cx="157825" cy="157825"/>
              </a:xfrm>
            </p:grpSpPr>
            <p:sp>
              <p:nvSpPr>
                <p:cNvPr id="6237" name="Google Shape;6237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38" name="Google Shape;6238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239" name="Google Shape;6239;p7"/>
            <p:cNvGrpSpPr/>
            <p:nvPr/>
          </p:nvGrpSpPr>
          <p:grpSpPr>
            <a:xfrm rot="5400000">
              <a:off x="7117898" y="535351"/>
              <a:ext cx="232250" cy="231525"/>
              <a:chOff x="7443300" y="2363988"/>
              <a:chExt cx="232250" cy="231525"/>
            </a:xfrm>
          </p:grpSpPr>
          <p:sp>
            <p:nvSpPr>
              <p:cNvPr id="6240" name="Google Shape;6240;p7"/>
              <p:cNvSpPr/>
              <p:nvPr/>
            </p:nvSpPr>
            <p:spPr>
              <a:xfrm>
                <a:off x="7443300" y="2363988"/>
                <a:ext cx="2322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90" y="9260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241" name="Google Shape;6241;p7"/>
              <p:cNvGrpSpPr/>
              <p:nvPr/>
            </p:nvGrpSpPr>
            <p:grpSpPr>
              <a:xfrm>
                <a:off x="7484975" y="2401200"/>
                <a:ext cx="157825" cy="157825"/>
                <a:chOff x="4090725" y="355550"/>
                <a:chExt cx="157825" cy="157825"/>
              </a:xfrm>
            </p:grpSpPr>
            <p:sp>
              <p:nvSpPr>
                <p:cNvPr id="6242" name="Google Shape;6242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43" name="Google Shape;6243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244" name="Google Shape;6244;p7"/>
            <p:cNvGrpSpPr/>
            <p:nvPr/>
          </p:nvGrpSpPr>
          <p:grpSpPr>
            <a:xfrm rot="5400000">
              <a:off x="6886373" y="535351"/>
              <a:ext cx="232250" cy="231525"/>
              <a:chOff x="7443300" y="2363988"/>
              <a:chExt cx="232250" cy="231525"/>
            </a:xfrm>
          </p:grpSpPr>
          <p:sp>
            <p:nvSpPr>
              <p:cNvPr id="6245" name="Google Shape;6245;p7"/>
              <p:cNvSpPr/>
              <p:nvPr/>
            </p:nvSpPr>
            <p:spPr>
              <a:xfrm>
                <a:off x="7443300" y="2363988"/>
                <a:ext cx="2322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90" y="9260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246" name="Google Shape;6246;p7"/>
              <p:cNvGrpSpPr/>
              <p:nvPr/>
            </p:nvGrpSpPr>
            <p:grpSpPr>
              <a:xfrm>
                <a:off x="7484975" y="2401200"/>
                <a:ext cx="157825" cy="157825"/>
                <a:chOff x="4090725" y="355550"/>
                <a:chExt cx="157825" cy="157825"/>
              </a:xfrm>
            </p:grpSpPr>
            <p:sp>
              <p:nvSpPr>
                <p:cNvPr id="6247" name="Google Shape;6247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48" name="Google Shape;6248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249" name="Google Shape;6249;p7"/>
            <p:cNvGrpSpPr/>
            <p:nvPr/>
          </p:nvGrpSpPr>
          <p:grpSpPr>
            <a:xfrm rot="5400000">
              <a:off x="6654848" y="535351"/>
              <a:ext cx="232250" cy="231525"/>
              <a:chOff x="7443300" y="2363988"/>
              <a:chExt cx="232250" cy="231525"/>
            </a:xfrm>
          </p:grpSpPr>
          <p:sp>
            <p:nvSpPr>
              <p:cNvPr id="6250" name="Google Shape;6250;p7"/>
              <p:cNvSpPr/>
              <p:nvPr/>
            </p:nvSpPr>
            <p:spPr>
              <a:xfrm>
                <a:off x="7443300" y="2363988"/>
                <a:ext cx="2322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90" y="9260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251" name="Google Shape;6251;p7"/>
              <p:cNvGrpSpPr/>
              <p:nvPr/>
            </p:nvGrpSpPr>
            <p:grpSpPr>
              <a:xfrm>
                <a:off x="7484975" y="2401200"/>
                <a:ext cx="157825" cy="157825"/>
                <a:chOff x="4090725" y="355550"/>
                <a:chExt cx="157825" cy="157825"/>
              </a:xfrm>
            </p:grpSpPr>
            <p:sp>
              <p:nvSpPr>
                <p:cNvPr id="6252" name="Google Shape;6252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53" name="Google Shape;6253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254" name="Google Shape;6254;p7"/>
            <p:cNvGrpSpPr/>
            <p:nvPr/>
          </p:nvGrpSpPr>
          <p:grpSpPr>
            <a:xfrm rot="5400000">
              <a:off x="6423323" y="535351"/>
              <a:ext cx="232250" cy="231525"/>
              <a:chOff x="7443300" y="2363988"/>
              <a:chExt cx="232250" cy="231525"/>
            </a:xfrm>
          </p:grpSpPr>
          <p:sp>
            <p:nvSpPr>
              <p:cNvPr id="6255" name="Google Shape;6255;p7"/>
              <p:cNvSpPr/>
              <p:nvPr/>
            </p:nvSpPr>
            <p:spPr>
              <a:xfrm>
                <a:off x="7443300" y="2363988"/>
                <a:ext cx="2322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90" y="9260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256" name="Google Shape;6256;p7"/>
              <p:cNvGrpSpPr/>
              <p:nvPr/>
            </p:nvGrpSpPr>
            <p:grpSpPr>
              <a:xfrm>
                <a:off x="7484975" y="2401200"/>
                <a:ext cx="157825" cy="157825"/>
                <a:chOff x="4090725" y="355550"/>
                <a:chExt cx="157825" cy="157825"/>
              </a:xfrm>
            </p:grpSpPr>
            <p:sp>
              <p:nvSpPr>
                <p:cNvPr id="6257" name="Google Shape;6257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58" name="Google Shape;6258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259" name="Google Shape;6259;p7"/>
            <p:cNvGrpSpPr/>
            <p:nvPr/>
          </p:nvGrpSpPr>
          <p:grpSpPr>
            <a:xfrm rot="5400000">
              <a:off x="7349423" y="766864"/>
              <a:ext cx="232250" cy="231525"/>
              <a:chOff x="7443300" y="2363988"/>
              <a:chExt cx="232250" cy="231525"/>
            </a:xfrm>
          </p:grpSpPr>
          <p:sp>
            <p:nvSpPr>
              <p:cNvPr id="6260" name="Google Shape;6260;p7"/>
              <p:cNvSpPr/>
              <p:nvPr/>
            </p:nvSpPr>
            <p:spPr>
              <a:xfrm>
                <a:off x="7443300" y="2363988"/>
                <a:ext cx="2322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90" y="9260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261" name="Google Shape;6261;p7"/>
              <p:cNvGrpSpPr/>
              <p:nvPr/>
            </p:nvGrpSpPr>
            <p:grpSpPr>
              <a:xfrm>
                <a:off x="7484975" y="2401200"/>
                <a:ext cx="157825" cy="157825"/>
                <a:chOff x="4090725" y="355550"/>
                <a:chExt cx="157825" cy="157825"/>
              </a:xfrm>
            </p:grpSpPr>
            <p:sp>
              <p:nvSpPr>
                <p:cNvPr id="6262" name="Google Shape;6262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63" name="Google Shape;6263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264" name="Google Shape;6264;p7"/>
            <p:cNvGrpSpPr/>
            <p:nvPr/>
          </p:nvGrpSpPr>
          <p:grpSpPr>
            <a:xfrm rot="5400000">
              <a:off x="7117898" y="766864"/>
              <a:ext cx="232250" cy="231525"/>
              <a:chOff x="7443300" y="2363988"/>
              <a:chExt cx="232250" cy="231525"/>
            </a:xfrm>
          </p:grpSpPr>
          <p:sp>
            <p:nvSpPr>
              <p:cNvPr id="6265" name="Google Shape;6265;p7"/>
              <p:cNvSpPr/>
              <p:nvPr/>
            </p:nvSpPr>
            <p:spPr>
              <a:xfrm>
                <a:off x="7443300" y="2363988"/>
                <a:ext cx="2322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90" y="9260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266" name="Google Shape;6266;p7"/>
              <p:cNvGrpSpPr/>
              <p:nvPr/>
            </p:nvGrpSpPr>
            <p:grpSpPr>
              <a:xfrm>
                <a:off x="7484975" y="2401200"/>
                <a:ext cx="157825" cy="157825"/>
                <a:chOff x="4090725" y="355550"/>
                <a:chExt cx="157825" cy="157825"/>
              </a:xfrm>
            </p:grpSpPr>
            <p:sp>
              <p:nvSpPr>
                <p:cNvPr id="6267" name="Google Shape;6267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68" name="Google Shape;6268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269" name="Google Shape;6269;p7"/>
            <p:cNvGrpSpPr/>
            <p:nvPr/>
          </p:nvGrpSpPr>
          <p:grpSpPr>
            <a:xfrm rot="5400000">
              <a:off x="6886373" y="766864"/>
              <a:ext cx="232250" cy="231525"/>
              <a:chOff x="7443300" y="2363988"/>
              <a:chExt cx="232250" cy="231525"/>
            </a:xfrm>
          </p:grpSpPr>
          <p:sp>
            <p:nvSpPr>
              <p:cNvPr id="6270" name="Google Shape;6270;p7"/>
              <p:cNvSpPr/>
              <p:nvPr/>
            </p:nvSpPr>
            <p:spPr>
              <a:xfrm>
                <a:off x="7443300" y="2363988"/>
                <a:ext cx="2322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90" y="9260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271" name="Google Shape;6271;p7"/>
              <p:cNvGrpSpPr/>
              <p:nvPr/>
            </p:nvGrpSpPr>
            <p:grpSpPr>
              <a:xfrm>
                <a:off x="7484975" y="2401200"/>
                <a:ext cx="157825" cy="157825"/>
                <a:chOff x="4090725" y="355550"/>
                <a:chExt cx="157825" cy="157825"/>
              </a:xfrm>
            </p:grpSpPr>
            <p:sp>
              <p:nvSpPr>
                <p:cNvPr id="6272" name="Google Shape;6272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73" name="Google Shape;6273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274" name="Google Shape;6274;p7"/>
            <p:cNvGrpSpPr/>
            <p:nvPr/>
          </p:nvGrpSpPr>
          <p:grpSpPr>
            <a:xfrm rot="5400000">
              <a:off x="6654848" y="766864"/>
              <a:ext cx="232250" cy="231525"/>
              <a:chOff x="7443300" y="2363988"/>
              <a:chExt cx="232250" cy="231525"/>
            </a:xfrm>
          </p:grpSpPr>
          <p:sp>
            <p:nvSpPr>
              <p:cNvPr id="6275" name="Google Shape;6275;p7"/>
              <p:cNvSpPr/>
              <p:nvPr/>
            </p:nvSpPr>
            <p:spPr>
              <a:xfrm>
                <a:off x="7443300" y="2363988"/>
                <a:ext cx="2322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90" y="9260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276" name="Google Shape;6276;p7"/>
              <p:cNvGrpSpPr/>
              <p:nvPr/>
            </p:nvGrpSpPr>
            <p:grpSpPr>
              <a:xfrm>
                <a:off x="7484975" y="2401200"/>
                <a:ext cx="157825" cy="157825"/>
                <a:chOff x="4090725" y="355550"/>
                <a:chExt cx="157825" cy="157825"/>
              </a:xfrm>
            </p:grpSpPr>
            <p:sp>
              <p:nvSpPr>
                <p:cNvPr id="6277" name="Google Shape;6277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78" name="Google Shape;6278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279" name="Google Shape;6279;p7"/>
            <p:cNvGrpSpPr/>
            <p:nvPr/>
          </p:nvGrpSpPr>
          <p:grpSpPr>
            <a:xfrm rot="5400000">
              <a:off x="6423323" y="766864"/>
              <a:ext cx="232250" cy="231525"/>
              <a:chOff x="7443300" y="2363988"/>
              <a:chExt cx="232250" cy="231525"/>
            </a:xfrm>
          </p:grpSpPr>
          <p:sp>
            <p:nvSpPr>
              <p:cNvPr id="6280" name="Google Shape;6280;p7"/>
              <p:cNvSpPr/>
              <p:nvPr/>
            </p:nvSpPr>
            <p:spPr>
              <a:xfrm>
                <a:off x="7443300" y="2363988"/>
                <a:ext cx="2322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90" y="9260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281" name="Google Shape;6281;p7"/>
              <p:cNvGrpSpPr/>
              <p:nvPr/>
            </p:nvGrpSpPr>
            <p:grpSpPr>
              <a:xfrm>
                <a:off x="7484975" y="2401200"/>
                <a:ext cx="157825" cy="157825"/>
                <a:chOff x="4090725" y="355550"/>
                <a:chExt cx="157825" cy="157825"/>
              </a:xfrm>
            </p:grpSpPr>
            <p:sp>
              <p:nvSpPr>
                <p:cNvPr id="6282" name="Google Shape;6282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83" name="Google Shape;6283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284" name="Google Shape;6284;p7"/>
            <p:cNvGrpSpPr/>
            <p:nvPr/>
          </p:nvGrpSpPr>
          <p:grpSpPr>
            <a:xfrm rot="5400000">
              <a:off x="7349423" y="999114"/>
              <a:ext cx="232250" cy="231525"/>
              <a:chOff x="7443300" y="2363988"/>
              <a:chExt cx="232250" cy="231525"/>
            </a:xfrm>
          </p:grpSpPr>
          <p:sp>
            <p:nvSpPr>
              <p:cNvPr id="6285" name="Google Shape;6285;p7"/>
              <p:cNvSpPr/>
              <p:nvPr/>
            </p:nvSpPr>
            <p:spPr>
              <a:xfrm>
                <a:off x="7443300" y="2363988"/>
                <a:ext cx="2322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90" y="9260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286" name="Google Shape;6286;p7"/>
              <p:cNvGrpSpPr/>
              <p:nvPr/>
            </p:nvGrpSpPr>
            <p:grpSpPr>
              <a:xfrm>
                <a:off x="7484975" y="2401200"/>
                <a:ext cx="157825" cy="157825"/>
                <a:chOff x="4090725" y="355550"/>
                <a:chExt cx="157825" cy="157825"/>
              </a:xfrm>
            </p:grpSpPr>
            <p:sp>
              <p:nvSpPr>
                <p:cNvPr id="6287" name="Google Shape;6287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88" name="Google Shape;6288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289" name="Google Shape;6289;p7"/>
            <p:cNvGrpSpPr/>
            <p:nvPr/>
          </p:nvGrpSpPr>
          <p:grpSpPr>
            <a:xfrm rot="5400000">
              <a:off x="7117898" y="999114"/>
              <a:ext cx="232250" cy="231525"/>
              <a:chOff x="7443300" y="2363988"/>
              <a:chExt cx="232250" cy="231525"/>
            </a:xfrm>
          </p:grpSpPr>
          <p:sp>
            <p:nvSpPr>
              <p:cNvPr id="6290" name="Google Shape;6290;p7"/>
              <p:cNvSpPr/>
              <p:nvPr/>
            </p:nvSpPr>
            <p:spPr>
              <a:xfrm>
                <a:off x="7443300" y="2363988"/>
                <a:ext cx="2322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90" y="9260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291" name="Google Shape;6291;p7"/>
              <p:cNvGrpSpPr/>
              <p:nvPr/>
            </p:nvGrpSpPr>
            <p:grpSpPr>
              <a:xfrm>
                <a:off x="7484975" y="2401200"/>
                <a:ext cx="157825" cy="157825"/>
                <a:chOff x="4090725" y="355550"/>
                <a:chExt cx="157825" cy="157825"/>
              </a:xfrm>
            </p:grpSpPr>
            <p:sp>
              <p:nvSpPr>
                <p:cNvPr id="6292" name="Google Shape;6292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93" name="Google Shape;6293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294" name="Google Shape;6294;p7"/>
            <p:cNvGrpSpPr/>
            <p:nvPr/>
          </p:nvGrpSpPr>
          <p:grpSpPr>
            <a:xfrm rot="5400000">
              <a:off x="6886373" y="999114"/>
              <a:ext cx="232250" cy="231525"/>
              <a:chOff x="7443300" y="2363988"/>
              <a:chExt cx="232250" cy="231525"/>
            </a:xfrm>
          </p:grpSpPr>
          <p:sp>
            <p:nvSpPr>
              <p:cNvPr id="6295" name="Google Shape;6295;p7"/>
              <p:cNvSpPr/>
              <p:nvPr/>
            </p:nvSpPr>
            <p:spPr>
              <a:xfrm>
                <a:off x="7443300" y="2363988"/>
                <a:ext cx="2322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90" y="9260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296" name="Google Shape;6296;p7"/>
              <p:cNvGrpSpPr/>
              <p:nvPr/>
            </p:nvGrpSpPr>
            <p:grpSpPr>
              <a:xfrm>
                <a:off x="7484975" y="2401200"/>
                <a:ext cx="157825" cy="157825"/>
                <a:chOff x="4090725" y="355550"/>
                <a:chExt cx="157825" cy="157825"/>
              </a:xfrm>
            </p:grpSpPr>
            <p:sp>
              <p:nvSpPr>
                <p:cNvPr id="6297" name="Google Shape;6297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98" name="Google Shape;6298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299" name="Google Shape;6299;p7"/>
            <p:cNvGrpSpPr/>
            <p:nvPr/>
          </p:nvGrpSpPr>
          <p:grpSpPr>
            <a:xfrm rot="5400000">
              <a:off x="6654848" y="999114"/>
              <a:ext cx="232250" cy="231525"/>
              <a:chOff x="7443300" y="2363988"/>
              <a:chExt cx="232250" cy="231525"/>
            </a:xfrm>
          </p:grpSpPr>
          <p:sp>
            <p:nvSpPr>
              <p:cNvPr id="6300" name="Google Shape;6300;p7"/>
              <p:cNvSpPr/>
              <p:nvPr/>
            </p:nvSpPr>
            <p:spPr>
              <a:xfrm>
                <a:off x="7443300" y="2363988"/>
                <a:ext cx="2322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90" y="9260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301" name="Google Shape;6301;p7"/>
              <p:cNvGrpSpPr/>
              <p:nvPr/>
            </p:nvGrpSpPr>
            <p:grpSpPr>
              <a:xfrm>
                <a:off x="7484975" y="2401200"/>
                <a:ext cx="157825" cy="157825"/>
                <a:chOff x="4090725" y="355550"/>
                <a:chExt cx="157825" cy="157825"/>
              </a:xfrm>
            </p:grpSpPr>
            <p:sp>
              <p:nvSpPr>
                <p:cNvPr id="6302" name="Google Shape;6302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03" name="Google Shape;6303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304" name="Google Shape;6304;p7"/>
            <p:cNvGrpSpPr/>
            <p:nvPr/>
          </p:nvGrpSpPr>
          <p:grpSpPr>
            <a:xfrm rot="5400000">
              <a:off x="6423323" y="999114"/>
              <a:ext cx="232250" cy="231525"/>
              <a:chOff x="7443300" y="2363988"/>
              <a:chExt cx="232250" cy="231525"/>
            </a:xfrm>
          </p:grpSpPr>
          <p:sp>
            <p:nvSpPr>
              <p:cNvPr id="6305" name="Google Shape;6305;p7"/>
              <p:cNvSpPr/>
              <p:nvPr/>
            </p:nvSpPr>
            <p:spPr>
              <a:xfrm>
                <a:off x="7443300" y="2363988"/>
                <a:ext cx="2322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90" y="9260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306" name="Google Shape;6306;p7"/>
              <p:cNvGrpSpPr/>
              <p:nvPr/>
            </p:nvGrpSpPr>
            <p:grpSpPr>
              <a:xfrm>
                <a:off x="7484975" y="2401200"/>
                <a:ext cx="157825" cy="157825"/>
                <a:chOff x="4090725" y="355550"/>
                <a:chExt cx="157825" cy="157825"/>
              </a:xfrm>
            </p:grpSpPr>
            <p:sp>
              <p:nvSpPr>
                <p:cNvPr id="6307" name="Google Shape;6307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08" name="Google Shape;6308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309" name="Google Shape;6309;p7"/>
            <p:cNvGrpSpPr/>
            <p:nvPr/>
          </p:nvGrpSpPr>
          <p:grpSpPr>
            <a:xfrm rot="5400000">
              <a:off x="7580948" y="535351"/>
              <a:ext cx="232250" cy="231525"/>
              <a:chOff x="7443300" y="2363988"/>
              <a:chExt cx="232250" cy="231525"/>
            </a:xfrm>
          </p:grpSpPr>
          <p:sp>
            <p:nvSpPr>
              <p:cNvPr id="6310" name="Google Shape;6310;p7"/>
              <p:cNvSpPr/>
              <p:nvPr/>
            </p:nvSpPr>
            <p:spPr>
              <a:xfrm>
                <a:off x="7443300" y="2363988"/>
                <a:ext cx="2322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90" y="9260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311" name="Google Shape;6311;p7"/>
              <p:cNvGrpSpPr/>
              <p:nvPr/>
            </p:nvGrpSpPr>
            <p:grpSpPr>
              <a:xfrm>
                <a:off x="7484975" y="2401200"/>
                <a:ext cx="157825" cy="157825"/>
                <a:chOff x="4090725" y="355550"/>
                <a:chExt cx="157825" cy="157825"/>
              </a:xfrm>
            </p:grpSpPr>
            <p:sp>
              <p:nvSpPr>
                <p:cNvPr id="6312" name="Google Shape;6312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13" name="Google Shape;6313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314" name="Google Shape;6314;p7"/>
            <p:cNvGrpSpPr/>
            <p:nvPr/>
          </p:nvGrpSpPr>
          <p:grpSpPr>
            <a:xfrm rot="5400000">
              <a:off x="7580948" y="766864"/>
              <a:ext cx="232250" cy="231525"/>
              <a:chOff x="7443300" y="2363988"/>
              <a:chExt cx="232250" cy="231525"/>
            </a:xfrm>
          </p:grpSpPr>
          <p:sp>
            <p:nvSpPr>
              <p:cNvPr id="6315" name="Google Shape;6315;p7"/>
              <p:cNvSpPr/>
              <p:nvPr/>
            </p:nvSpPr>
            <p:spPr>
              <a:xfrm>
                <a:off x="7443300" y="2363988"/>
                <a:ext cx="2322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90" y="9260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316" name="Google Shape;6316;p7"/>
              <p:cNvGrpSpPr/>
              <p:nvPr/>
            </p:nvGrpSpPr>
            <p:grpSpPr>
              <a:xfrm>
                <a:off x="7484975" y="2401200"/>
                <a:ext cx="157825" cy="157825"/>
                <a:chOff x="4090725" y="355550"/>
                <a:chExt cx="157825" cy="157825"/>
              </a:xfrm>
            </p:grpSpPr>
            <p:sp>
              <p:nvSpPr>
                <p:cNvPr id="6317" name="Google Shape;6317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18" name="Google Shape;6318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319" name="Google Shape;6319;p7"/>
            <p:cNvGrpSpPr/>
            <p:nvPr/>
          </p:nvGrpSpPr>
          <p:grpSpPr>
            <a:xfrm rot="5400000">
              <a:off x="7580948" y="999114"/>
              <a:ext cx="232250" cy="231525"/>
              <a:chOff x="7443300" y="2363988"/>
              <a:chExt cx="232250" cy="231525"/>
            </a:xfrm>
          </p:grpSpPr>
          <p:sp>
            <p:nvSpPr>
              <p:cNvPr id="6320" name="Google Shape;6320;p7"/>
              <p:cNvSpPr/>
              <p:nvPr/>
            </p:nvSpPr>
            <p:spPr>
              <a:xfrm>
                <a:off x="7443300" y="2363988"/>
                <a:ext cx="2322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90" y="9260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321" name="Google Shape;6321;p7"/>
              <p:cNvGrpSpPr/>
              <p:nvPr/>
            </p:nvGrpSpPr>
            <p:grpSpPr>
              <a:xfrm>
                <a:off x="7484975" y="2401200"/>
                <a:ext cx="157825" cy="157825"/>
                <a:chOff x="4090725" y="355550"/>
                <a:chExt cx="157825" cy="157825"/>
              </a:xfrm>
            </p:grpSpPr>
            <p:sp>
              <p:nvSpPr>
                <p:cNvPr id="6322" name="Google Shape;6322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23" name="Google Shape;6323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324" name="Google Shape;6324;p7"/>
            <p:cNvGrpSpPr/>
            <p:nvPr/>
          </p:nvGrpSpPr>
          <p:grpSpPr>
            <a:xfrm rot="5400000">
              <a:off x="7812473" y="535351"/>
              <a:ext cx="232250" cy="231525"/>
              <a:chOff x="7443300" y="2363988"/>
              <a:chExt cx="232250" cy="231525"/>
            </a:xfrm>
          </p:grpSpPr>
          <p:sp>
            <p:nvSpPr>
              <p:cNvPr id="6325" name="Google Shape;6325;p7"/>
              <p:cNvSpPr/>
              <p:nvPr/>
            </p:nvSpPr>
            <p:spPr>
              <a:xfrm>
                <a:off x="7443300" y="2363988"/>
                <a:ext cx="2322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90" y="9260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326" name="Google Shape;6326;p7"/>
              <p:cNvGrpSpPr/>
              <p:nvPr/>
            </p:nvGrpSpPr>
            <p:grpSpPr>
              <a:xfrm>
                <a:off x="7484975" y="2401200"/>
                <a:ext cx="157825" cy="157825"/>
                <a:chOff x="4090725" y="355550"/>
                <a:chExt cx="157825" cy="157825"/>
              </a:xfrm>
            </p:grpSpPr>
            <p:sp>
              <p:nvSpPr>
                <p:cNvPr id="6327" name="Google Shape;6327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28" name="Google Shape;6328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329" name="Google Shape;6329;p7"/>
            <p:cNvGrpSpPr/>
            <p:nvPr/>
          </p:nvGrpSpPr>
          <p:grpSpPr>
            <a:xfrm rot="5400000">
              <a:off x="7812473" y="766864"/>
              <a:ext cx="232250" cy="231525"/>
              <a:chOff x="7443300" y="2363988"/>
              <a:chExt cx="232250" cy="231525"/>
            </a:xfrm>
          </p:grpSpPr>
          <p:sp>
            <p:nvSpPr>
              <p:cNvPr id="6330" name="Google Shape;6330;p7"/>
              <p:cNvSpPr/>
              <p:nvPr/>
            </p:nvSpPr>
            <p:spPr>
              <a:xfrm>
                <a:off x="7443300" y="2363988"/>
                <a:ext cx="2322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90" y="9260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331" name="Google Shape;6331;p7"/>
              <p:cNvGrpSpPr/>
              <p:nvPr/>
            </p:nvGrpSpPr>
            <p:grpSpPr>
              <a:xfrm>
                <a:off x="7484975" y="2401200"/>
                <a:ext cx="157825" cy="157825"/>
                <a:chOff x="4090725" y="355550"/>
                <a:chExt cx="157825" cy="157825"/>
              </a:xfrm>
            </p:grpSpPr>
            <p:sp>
              <p:nvSpPr>
                <p:cNvPr id="6332" name="Google Shape;6332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33" name="Google Shape;6333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334" name="Google Shape;6334;p7"/>
            <p:cNvGrpSpPr/>
            <p:nvPr/>
          </p:nvGrpSpPr>
          <p:grpSpPr>
            <a:xfrm rot="5400000">
              <a:off x="7812473" y="999114"/>
              <a:ext cx="232250" cy="231525"/>
              <a:chOff x="7443300" y="2363988"/>
              <a:chExt cx="232250" cy="231525"/>
            </a:xfrm>
          </p:grpSpPr>
          <p:sp>
            <p:nvSpPr>
              <p:cNvPr id="6335" name="Google Shape;6335;p7"/>
              <p:cNvSpPr/>
              <p:nvPr/>
            </p:nvSpPr>
            <p:spPr>
              <a:xfrm>
                <a:off x="7443300" y="2363988"/>
                <a:ext cx="2322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90" y="9260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336" name="Google Shape;6336;p7"/>
              <p:cNvGrpSpPr/>
              <p:nvPr/>
            </p:nvGrpSpPr>
            <p:grpSpPr>
              <a:xfrm>
                <a:off x="7484975" y="2401200"/>
                <a:ext cx="157825" cy="157825"/>
                <a:chOff x="4090725" y="355550"/>
                <a:chExt cx="157825" cy="157825"/>
              </a:xfrm>
            </p:grpSpPr>
            <p:sp>
              <p:nvSpPr>
                <p:cNvPr id="6337" name="Google Shape;6337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38" name="Google Shape;6338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6339" name="Google Shape;6339;p7"/>
          <p:cNvSpPr txBox="1">
            <a:spLocks noGrp="1"/>
          </p:cNvSpPr>
          <p:nvPr>
            <p:ph type="ctrTitle"/>
          </p:nvPr>
        </p:nvSpPr>
        <p:spPr>
          <a:xfrm>
            <a:off x="1763400" y="1360200"/>
            <a:ext cx="6085920" cy="21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s-CL" sz="5400">
                <a:solidFill>
                  <a:schemeClr val="lt2"/>
                </a:solidFill>
              </a:rPr>
              <a:t>UNIDAD 1</a:t>
            </a:r>
            <a:br>
              <a:rPr lang="es-CL" sz="5400">
                <a:solidFill>
                  <a:schemeClr val="lt2"/>
                </a:solidFill>
              </a:rPr>
            </a:br>
            <a:r>
              <a:rPr lang="es-CL" sz="5400">
                <a:solidFill>
                  <a:schemeClr val="lt2"/>
                </a:solidFill>
              </a:rPr>
              <a:t>NÚMEROS ENTEROS Z</a:t>
            </a:r>
            <a:endParaRPr sz="5500">
              <a:solidFill>
                <a:schemeClr val="accent4"/>
              </a:solidFill>
            </a:endParaRPr>
          </a:p>
        </p:txBody>
      </p:sp>
      <p:sp>
        <p:nvSpPr>
          <p:cNvPr id="6341" name="Google Shape;6341;p7"/>
          <p:cNvSpPr txBox="1">
            <a:spLocks noGrp="1"/>
          </p:cNvSpPr>
          <p:nvPr>
            <p:ph type="ctrTitle"/>
          </p:nvPr>
        </p:nvSpPr>
        <p:spPr>
          <a:xfrm>
            <a:off x="6476028" y="636876"/>
            <a:ext cx="15336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s-CL" sz="1800" b="1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rPr>
              <a:t>7th grade</a:t>
            </a:r>
            <a:endParaRPr sz="1800" b="1">
              <a:solidFill>
                <a:schemeClr val="lt1"/>
              </a:solidFill>
              <a:latin typeface="Orbitron"/>
              <a:ea typeface="Orbitron"/>
              <a:cs typeface="Orbitron"/>
              <a:sym typeface="Orbitron"/>
            </a:endParaRPr>
          </a:p>
        </p:txBody>
      </p:sp>
      <p:grpSp>
        <p:nvGrpSpPr>
          <p:cNvPr id="6342" name="Google Shape;6342;p7"/>
          <p:cNvGrpSpPr/>
          <p:nvPr/>
        </p:nvGrpSpPr>
        <p:grpSpPr>
          <a:xfrm>
            <a:off x="873800" y="919350"/>
            <a:ext cx="695225" cy="926750"/>
            <a:chOff x="4808588" y="3932700"/>
            <a:chExt cx="695225" cy="926750"/>
          </a:xfrm>
        </p:grpSpPr>
        <p:grpSp>
          <p:nvGrpSpPr>
            <p:cNvPr id="6343" name="Google Shape;6343;p7"/>
            <p:cNvGrpSpPr/>
            <p:nvPr/>
          </p:nvGrpSpPr>
          <p:grpSpPr>
            <a:xfrm>
              <a:off x="4808588" y="3932700"/>
              <a:ext cx="695225" cy="926750"/>
              <a:chOff x="557550" y="469600"/>
              <a:chExt cx="695225" cy="926750"/>
            </a:xfrm>
          </p:grpSpPr>
          <p:sp>
            <p:nvSpPr>
              <p:cNvPr id="6344" name="Google Shape;6344;p7"/>
              <p:cNvSpPr/>
              <p:nvPr/>
            </p:nvSpPr>
            <p:spPr>
              <a:xfrm>
                <a:off x="789025" y="469600"/>
                <a:ext cx="231525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61" h="9261" extrusionOk="0">
                    <a:moveTo>
                      <a:pt x="1" y="1"/>
                    </a:moveTo>
                    <a:lnTo>
                      <a:pt x="1" y="9260"/>
                    </a:lnTo>
                    <a:lnTo>
                      <a:pt x="9260" y="9260"/>
                    </a:lnTo>
                    <a:lnTo>
                      <a:pt x="926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45" name="Google Shape;6345;p7"/>
              <p:cNvSpPr/>
              <p:nvPr/>
            </p:nvSpPr>
            <p:spPr>
              <a:xfrm>
                <a:off x="789025" y="933325"/>
                <a:ext cx="231525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61" h="9261" extrusionOk="0">
                    <a:moveTo>
                      <a:pt x="1" y="1"/>
                    </a:moveTo>
                    <a:lnTo>
                      <a:pt x="1" y="9261"/>
                    </a:lnTo>
                    <a:lnTo>
                      <a:pt x="9260" y="9261"/>
                    </a:lnTo>
                    <a:lnTo>
                      <a:pt x="926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46" name="Google Shape;6346;p7"/>
              <p:cNvSpPr/>
              <p:nvPr/>
            </p:nvSpPr>
            <p:spPr>
              <a:xfrm>
                <a:off x="826250" y="970550"/>
                <a:ext cx="157825" cy="157100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284" extrusionOk="0">
                    <a:moveTo>
                      <a:pt x="3156" y="1"/>
                    </a:moveTo>
                    <a:cubicBezTo>
                      <a:pt x="1400" y="1"/>
                      <a:pt x="0" y="1400"/>
                      <a:pt x="0" y="3127"/>
                    </a:cubicBezTo>
                    <a:cubicBezTo>
                      <a:pt x="0" y="4884"/>
                      <a:pt x="1400" y="6283"/>
                      <a:pt x="3156" y="6283"/>
                    </a:cubicBezTo>
                    <a:cubicBezTo>
                      <a:pt x="4883" y="6283"/>
                      <a:pt x="6313" y="4884"/>
                      <a:pt x="6313" y="3127"/>
                    </a:cubicBezTo>
                    <a:cubicBezTo>
                      <a:pt x="6313" y="1400"/>
                      <a:pt x="4883" y="1"/>
                      <a:pt x="3156" y="1"/>
                    </a:cubicBezTo>
                    <a:close/>
                  </a:path>
                </a:pathLst>
              </a:custGeom>
              <a:solidFill>
                <a:srgbClr val="F92E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47" name="Google Shape;6347;p7"/>
              <p:cNvSpPr/>
              <p:nvPr/>
            </p:nvSpPr>
            <p:spPr>
              <a:xfrm>
                <a:off x="557550" y="933325"/>
                <a:ext cx="23150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60" h="9261" extrusionOk="0">
                    <a:moveTo>
                      <a:pt x="0" y="1"/>
                    </a:moveTo>
                    <a:lnTo>
                      <a:pt x="0" y="9261"/>
                    </a:lnTo>
                    <a:lnTo>
                      <a:pt x="9260" y="9261"/>
                    </a:lnTo>
                    <a:lnTo>
                      <a:pt x="926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48" name="Google Shape;6348;p7"/>
              <p:cNvSpPr/>
              <p:nvPr/>
            </p:nvSpPr>
            <p:spPr>
              <a:xfrm>
                <a:off x="557550" y="701100"/>
                <a:ext cx="231500" cy="232250"/>
              </a:xfrm>
              <a:custGeom>
                <a:avLst/>
                <a:gdLst/>
                <a:ahLst/>
                <a:cxnLst/>
                <a:rect l="l" t="t" r="r" b="b"/>
                <a:pathLst>
                  <a:path w="9260" h="9290" extrusionOk="0">
                    <a:moveTo>
                      <a:pt x="0" y="0"/>
                    </a:moveTo>
                    <a:lnTo>
                      <a:pt x="0" y="9290"/>
                    </a:lnTo>
                    <a:lnTo>
                      <a:pt x="9260" y="9290"/>
                    </a:lnTo>
                    <a:lnTo>
                      <a:pt x="92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49" name="Google Shape;6349;p7"/>
              <p:cNvSpPr/>
              <p:nvPr/>
            </p:nvSpPr>
            <p:spPr>
              <a:xfrm>
                <a:off x="557550" y="1164825"/>
                <a:ext cx="23150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6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60" y="9260"/>
                    </a:lnTo>
                    <a:lnTo>
                      <a:pt x="926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0" name="Google Shape;6350;p7"/>
              <p:cNvSpPr/>
              <p:nvPr/>
            </p:nvSpPr>
            <p:spPr>
              <a:xfrm>
                <a:off x="1020525" y="933325"/>
                <a:ext cx="2322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61" extrusionOk="0">
                    <a:moveTo>
                      <a:pt x="0" y="1"/>
                    </a:moveTo>
                    <a:lnTo>
                      <a:pt x="0" y="9261"/>
                    </a:lnTo>
                    <a:lnTo>
                      <a:pt x="9290" y="9261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1" name="Google Shape;6351;p7"/>
              <p:cNvSpPr/>
              <p:nvPr/>
            </p:nvSpPr>
            <p:spPr>
              <a:xfrm>
                <a:off x="1020525" y="701100"/>
                <a:ext cx="232250" cy="232250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90" extrusionOk="0">
                    <a:moveTo>
                      <a:pt x="0" y="0"/>
                    </a:moveTo>
                    <a:lnTo>
                      <a:pt x="0" y="9290"/>
                    </a:lnTo>
                    <a:lnTo>
                      <a:pt x="9290" y="9290"/>
                    </a:lnTo>
                    <a:lnTo>
                      <a:pt x="929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2" name="Google Shape;6352;p7"/>
              <p:cNvSpPr/>
              <p:nvPr/>
            </p:nvSpPr>
            <p:spPr>
              <a:xfrm>
                <a:off x="1020525" y="1164825"/>
                <a:ext cx="2322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90" y="9260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3" name="Google Shape;6353;p7"/>
              <p:cNvSpPr/>
              <p:nvPr/>
            </p:nvSpPr>
            <p:spPr>
              <a:xfrm>
                <a:off x="557550" y="469600"/>
                <a:ext cx="23150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6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60" y="9260"/>
                    </a:lnTo>
                    <a:lnTo>
                      <a:pt x="926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4" name="Google Shape;6354;p7"/>
              <p:cNvSpPr/>
              <p:nvPr/>
            </p:nvSpPr>
            <p:spPr>
              <a:xfrm>
                <a:off x="573925" y="497900"/>
                <a:ext cx="198750" cy="198750"/>
              </a:xfrm>
              <a:custGeom>
                <a:avLst/>
                <a:gdLst/>
                <a:ahLst/>
                <a:cxnLst/>
                <a:rect l="l" t="t" r="r" b="b"/>
                <a:pathLst>
                  <a:path w="7950" h="7950" extrusionOk="0">
                    <a:moveTo>
                      <a:pt x="7950" y="3960"/>
                    </a:moveTo>
                    <a:cubicBezTo>
                      <a:pt x="7950" y="6163"/>
                      <a:pt x="6193" y="7950"/>
                      <a:pt x="3990" y="7950"/>
                    </a:cubicBezTo>
                    <a:cubicBezTo>
                      <a:pt x="1786" y="7950"/>
                      <a:pt x="0" y="6163"/>
                      <a:pt x="0" y="3960"/>
                    </a:cubicBezTo>
                    <a:cubicBezTo>
                      <a:pt x="0" y="1787"/>
                      <a:pt x="1786" y="0"/>
                      <a:pt x="3990" y="0"/>
                    </a:cubicBezTo>
                    <a:cubicBezTo>
                      <a:pt x="6193" y="0"/>
                      <a:pt x="7950" y="1787"/>
                      <a:pt x="7950" y="3960"/>
                    </a:cubicBezTo>
                    <a:close/>
                  </a:path>
                </a:pathLst>
              </a:custGeom>
              <a:gradFill>
                <a:gsLst>
                  <a:gs pos="0">
                    <a:srgbClr val="191919">
                      <a:alpha val="8235"/>
                    </a:srgbClr>
                  </a:gs>
                  <a:gs pos="100000">
                    <a:srgbClr val="737373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5" name="Google Shape;6355;p7"/>
              <p:cNvSpPr/>
              <p:nvPr/>
            </p:nvSpPr>
            <p:spPr>
              <a:xfrm>
                <a:off x="780100" y="701100"/>
                <a:ext cx="8950" cy="23225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9290" extrusionOk="0">
                    <a:moveTo>
                      <a:pt x="0" y="0"/>
                    </a:moveTo>
                    <a:lnTo>
                      <a:pt x="0" y="9290"/>
                    </a:lnTo>
                    <a:lnTo>
                      <a:pt x="358" y="9290"/>
                    </a:lnTo>
                    <a:lnTo>
                      <a:pt x="35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6" name="Google Shape;6356;p7"/>
              <p:cNvSpPr/>
              <p:nvPr/>
            </p:nvSpPr>
            <p:spPr>
              <a:xfrm>
                <a:off x="1016050" y="474075"/>
                <a:ext cx="4500" cy="22705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9082" extrusionOk="0">
                    <a:moveTo>
                      <a:pt x="1" y="0"/>
                    </a:moveTo>
                    <a:lnTo>
                      <a:pt x="1" y="9081"/>
                    </a:lnTo>
                    <a:lnTo>
                      <a:pt x="179" y="9081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D4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7" name="Google Shape;6357;p7"/>
              <p:cNvSpPr/>
              <p:nvPr/>
            </p:nvSpPr>
            <p:spPr>
              <a:xfrm>
                <a:off x="1020525" y="1387400"/>
                <a:ext cx="232250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358" extrusionOk="0">
                    <a:moveTo>
                      <a:pt x="0" y="0"/>
                    </a:moveTo>
                    <a:lnTo>
                      <a:pt x="0" y="357"/>
                    </a:lnTo>
                    <a:lnTo>
                      <a:pt x="9290" y="357"/>
                    </a:lnTo>
                    <a:lnTo>
                      <a:pt x="929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8" name="Google Shape;6358;p7"/>
              <p:cNvSpPr/>
              <p:nvPr/>
            </p:nvSpPr>
            <p:spPr>
              <a:xfrm>
                <a:off x="1020525" y="1164825"/>
                <a:ext cx="970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388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387" y="9260"/>
                    </a:lnTo>
                    <a:lnTo>
                      <a:pt x="387" y="1"/>
                    </a:lnTo>
                    <a:close/>
                  </a:path>
                </a:pathLst>
              </a:custGeom>
              <a:solidFill>
                <a:srgbClr val="D4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9" name="Google Shape;6359;p7"/>
              <p:cNvSpPr/>
              <p:nvPr/>
            </p:nvSpPr>
            <p:spPr>
              <a:xfrm>
                <a:off x="557550" y="1387400"/>
                <a:ext cx="231500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9260" h="358" extrusionOk="0">
                    <a:moveTo>
                      <a:pt x="0" y="0"/>
                    </a:moveTo>
                    <a:lnTo>
                      <a:pt x="0" y="357"/>
                    </a:lnTo>
                    <a:lnTo>
                      <a:pt x="9260" y="357"/>
                    </a:lnTo>
                    <a:lnTo>
                      <a:pt x="926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0" name="Google Shape;6360;p7"/>
              <p:cNvSpPr/>
              <p:nvPr/>
            </p:nvSpPr>
            <p:spPr>
              <a:xfrm>
                <a:off x="780100" y="1164825"/>
                <a:ext cx="89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358" y="9260"/>
                    </a:lnTo>
                    <a:lnTo>
                      <a:pt x="35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1" name="Google Shape;6361;p7"/>
              <p:cNvSpPr/>
              <p:nvPr/>
            </p:nvSpPr>
            <p:spPr>
              <a:xfrm>
                <a:off x="557550" y="1164825"/>
                <a:ext cx="970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388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387" y="9260"/>
                    </a:lnTo>
                    <a:lnTo>
                      <a:pt x="38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2" name="Google Shape;6362;p7"/>
              <p:cNvSpPr/>
              <p:nvPr/>
            </p:nvSpPr>
            <p:spPr>
              <a:xfrm>
                <a:off x="1020525" y="710775"/>
                <a:ext cx="232250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180" extrusionOk="0">
                    <a:moveTo>
                      <a:pt x="0" y="1"/>
                    </a:moveTo>
                    <a:lnTo>
                      <a:pt x="0" y="179"/>
                    </a:lnTo>
                    <a:lnTo>
                      <a:pt x="9290" y="179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rgbClr val="FFFFFF">
                  <a:alpha val="14901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3" name="Google Shape;6363;p7"/>
              <p:cNvSpPr/>
              <p:nvPr/>
            </p:nvSpPr>
            <p:spPr>
              <a:xfrm>
                <a:off x="1020525" y="701100"/>
                <a:ext cx="232250" cy="9700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388" extrusionOk="0">
                    <a:moveTo>
                      <a:pt x="0" y="0"/>
                    </a:moveTo>
                    <a:lnTo>
                      <a:pt x="0" y="388"/>
                    </a:lnTo>
                    <a:lnTo>
                      <a:pt x="9290" y="388"/>
                    </a:lnTo>
                    <a:lnTo>
                      <a:pt x="929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4" name="Google Shape;6364;p7"/>
              <p:cNvSpPr/>
              <p:nvPr/>
            </p:nvSpPr>
            <p:spPr>
              <a:xfrm>
                <a:off x="780100" y="942275"/>
                <a:ext cx="250125" cy="4475"/>
              </a:xfrm>
              <a:custGeom>
                <a:avLst/>
                <a:gdLst/>
                <a:ahLst/>
                <a:cxnLst/>
                <a:rect l="l" t="t" r="r" b="b"/>
                <a:pathLst>
                  <a:path w="10005" h="179" extrusionOk="0">
                    <a:moveTo>
                      <a:pt x="0" y="0"/>
                    </a:moveTo>
                    <a:lnTo>
                      <a:pt x="0" y="179"/>
                    </a:lnTo>
                    <a:lnTo>
                      <a:pt x="10004" y="179"/>
                    </a:lnTo>
                    <a:lnTo>
                      <a:pt x="10004" y="0"/>
                    </a:lnTo>
                    <a:close/>
                  </a:path>
                </a:pathLst>
              </a:custGeom>
              <a:solidFill>
                <a:srgbClr val="FFFFFF">
                  <a:alpha val="14901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5" name="Google Shape;6365;p7"/>
              <p:cNvSpPr/>
              <p:nvPr/>
            </p:nvSpPr>
            <p:spPr>
              <a:xfrm>
                <a:off x="780100" y="933325"/>
                <a:ext cx="250125" cy="8975"/>
              </a:xfrm>
              <a:custGeom>
                <a:avLst/>
                <a:gdLst/>
                <a:ahLst/>
                <a:cxnLst/>
                <a:rect l="l" t="t" r="r" b="b"/>
                <a:pathLst>
                  <a:path w="10005" h="359" extrusionOk="0">
                    <a:moveTo>
                      <a:pt x="0" y="1"/>
                    </a:moveTo>
                    <a:lnTo>
                      <a:pt x="0" y="358"/>
                    </a:lnTo>
                    <a:lnTo>
                      <a:pt x="10004" y="358"/>
                    </a:lnTo>
                    <a:lnTo>
                      <a:pt x="1000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6" name="Google Shape;6366;p7"/>
              <p:cNvSpPr/>
              <p:nvPr/>
            </p:nvSpPr>
            <p:spPr>
              <a:xfrm>
                <a:off x="557550" y="479275"/>
                <a:ext cx="231500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9260" h="180" extrusionOk="0">
                    <a:moveTo>
                      <a:pt x="0" y="1"/>
                    </a:moveTo>
                    <a:lnTo>
                      <a:pt x="0" y="179"/>
                    </a:lnTo>
                    <a:lnTo>
                      <a:pt x="9260" y="179"/>
                    </a:lnTo>
                    <a:lnTo>
                      <a:pt x="9260" y="1"/>
                    </a:lnTo>
                    <a:close/>
                  </a:path>
                </a:pathLst>
              </a:custGeom>
              <a:solidFill>
                <a:srgbClr val="FFFFFF">
                  <a:alpha val="14901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7" name="Google Shape;6367;p7"/>
              <p:cNvSpPr/>
              <p:nvPr/>
            </p:nvSpPr>
            <p:spPr>
              <a:xfrm>
                <a:off x="557550" y="469600"/>
                <a:ext cx="970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388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387" y="9260"/>
                    </a:lnTo>
                    <a:lnTo>
                      <a:pt x="38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8" name="Google Shape;6368;p7"/>
              <p:cNvSpPr/>
              <p:nvPr/>
            </p:nvSpPr>
            <p:spPr>
              <a:xfrm>
                <a:off x="557550" y="701100"/>
                <a:ext cx="9700" cy="232250"/>
              </a:xfrm>
              <a:custGeom>
                <a:avLst/>
                <a:gdLst/>
                <a:ahLst/>
                <a:cxnLst/>
                <a:rect l="l" t="t" r="r" b="b"/>
                <a:pathLst>
                  <a:path w="388" h="9290" extrusionOk="0">
                    <a:moveTo>
                      <a:pt x="0" y="0"/>
                    </a:moveTo>
                    <a:lnTo>
                      <a:pt x="0" y="9290"/>
                    </a:lnTo>
                    <a:lnTo>
                      <a:pt x="387" y="9290"/>
                    </a:lnTo>
                    <a:lnTo>
                      <a:pt x="38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9" name="Google Shape;6369;p7"/>
              <p:cNvSpPr/>
              <p:nvPr/>
            </p:nvSpPr>
            <p:spPr>
              <a:xfrm>
                <a:off x="557550" y="933325"/>
                <a:ext cx="970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388" h="9261" extrusionOk="0">
                    <a:moveTo>
                      <a:pt x="0" y="1"/>
                    </a:moveTo>
                    <a:lnTo>
                      <a:pt x="0" y="9261"/>
                    </a:lnTo>
                    <a:lnTo>
                      <a:pt x="387" y="9261"/>
                    </a:lnTo>
                    <a:lnTo>
                      <a:pt x="38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0" name="Google Shape;6370;p7"/>
              <p:cNvSpPr/>
              <p:nvPr/>
            </p:nvSpPr>
            <p:spPr>
              <a:xfrm>
                <a:off x="557550" y="469600"/>
                <a:ext cx="231500" cy="9700"/>
              </a:xfrm>
              <a:custGeom>
                <a:avLst/>
                <a:gdLst/>
                <a:ahLst/>
                <a:cxnLst/>
                <a:rect l="l" t="t" r="r" b="b"/>
                <a:pathLst>
                  <a:path w="9260" h="388" extrusionOk="0">
                    <a:moveTo>
                      <a:pt x="0" y="1"/>
                    </a:moveTo>
                    <a:lnTo>
                      <a:pt x="0" y="388"/>
                    </a:lnTo>
                    <a:lnTo>
                      <a:pt x="9260" y="388"/>
                    </a:lnTo>
                    <a:lnTo>
                      <a:pt x="926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1" name="Google Shape;6371;p7"/>
              <p:cNvSpPr/>
              <p:nvPr/>
            </p:nvSpPr>
            <p:spPr>
              <a:xfrm>
                <a:off x="789025" y="479275"/>
                <a:ext cx="231525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9261" h="180" extrusionOk="0">
                    <a:moveTo>
                      <a:pt x="1" y="1"/>
                    </a:moveTo>
                    <a:lnTo>
                      <a:pt x="1" y="179"/>
                    </a:lnTo>
                    <a:lnTo>
                      <a:pt x="9260" y="179"/>
                    </a:lnTo>
                    <a:lnTo>
                      <a:pt x="9260" y="1"/>
                    </a:lnTo>
                    <a:close/>
                  </a:path>
                </a:pathLst>
              </a:custGeom>
              <a:solidFill>
                <a:srgbClr val="191919">
                  <a:alpha val="8235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2" name="Google Shape;6372;p7"/>
              <p:cNvSpPr/>
              <p:nvPr/>
            </p:nvSpPr>
            <p:spPr>
              <a:xfrm>
                <a:off x="1011600" y="469600"/>
                <a:ext cx="89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357" y="9260"/>
                    </a:lnTo>
                    <a:lnTo>
                      <a:pt x="35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3" name="Google Shape;6373;p7"/>
              <p:cNvSpPr/>
              <p:nvPr/>
            </p:nvSpPr>
            <p:spPr>
              <a:xfrm>
                <a:off x="789025" y="469600"/>
                <a:ext cx="231525" cy="9700"/>
              </a:xfrm>
              <a:custGeom>
                <a:avLst/>
                <a:gdLst/>
                <a:ahLst/>
                <a:cxnLst/>
                <a:rect l="l" t="t" r="r" b="b"/>
                <a:pathLst>
                  <a:path w="9261" h="388" extrusionOk="0">
                    <a:moveTo>
                      <a:pt x="1" y="1"/>
                    </a:moveTo>
                    <a:lnTo>
                      <a:pt x="1" y="388"/>
                    </a:lnTo>
                    <a:lnTo>
                      <a:pt x="9260" y="388"/>
                    </a:lnTo>
                    <a:lnTo>
                      <a:pt x="926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4" name="Google Shape;6374;p7"/>
              <p:cNvSpPr/>
              <p:nvPr/>
            </p:nvSpPr>
            <p:spPr>
              <a:xfrm>
                <a:off x="780100" y="1155900"/>
                <a:ext cx="250125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10005" h="358" extrusionOk="0">
                    <a:moveTo>
                      <a:pt x="0" y="0"/>
                    </a:moveTo>
                    <a:lnTo>
                      <a:pt x="0" y="358"/>
                    </a:lnTo>
                    <a:lnTo>
                      <a:pt x="10004" y="358"/>
                    </a:lnTo>
                    <a:lnTo>
                      <a:pt x="1000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5" name="Google Shape;6375;p7"/>
              <p:cNvSpPr/>
              <p:nvPr/>
            </p:nvSpPr>
            <p:spPr>
              <a:xfrm>
                <a:off x="1020525" y="701100"/>
                <a:ext cx="9700" cy="232250"/>
              </a:xfrm>
              <a:custGeom>
                <a:avLst/>
                <a:gdLst/>
                <a:ahLst/>
                <a:cxnLst/>
                <a:rect l="l" t="t" r="r" b="b"/>
                <a:pathLst>
                  <a:path w="388" h="9290" extrusionOk="0">
                    <a:moveTo>
                      <a:pt x="0" y="0"/>
                    </a:moveTo>
                    <a:lnTo>
                      <a:pt x="0" y="9290"/>
                    </a:lnTo>
                    <a:lnTo>
                      <a:pt x="387" y="9290"/>
                    </a:lnTo>
                    <a:lnTo>
                      <a:pt x="38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6" name="Google Shape;6376;p7"/>
              <p:cNvSpPr/>
              <p:nvPr/>
            </p:nvSpPr>
            <p:spPr>
              <a:xfrm>
                <a:off x="780100" y="692175"/>
                <a:ext cx="240450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9618" h="358" extrusionOk="0">
                    <a:moveTo>
                      <a:pt x="0" y="0"/>
                    </a:moveTo>
                    <a:lnTo>
                      <a:pt x="0" y="357"/>
                    </a:lnTo>
                    <a:lnTo>
                      <a:pt x="9617" y="357"/>
                    </a:lnTo>
                    <a:lnTo>
                      <a:pt x="96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7" name="Google Shape;6377;p7"/>
              <p:cNvSpPr/>
              <p:nvPr/>
            </p:nvSpPr>
            <p:spPr>
              <a:xfrm>
                <a:off x="1243075" y="933325"/>
                <a:ext cx="970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388" h="9261" extrusionOk="0">
                    <a:moveTo>
                      <a:pt x="1" y="1"/>
                    </a:moveTo>
                    <a:lnTo>
                      <a:pt x="1" y="9261"/>
                    </a:lnTo>
                    <a:lnTo>
                      <a:pt x="388" y="9261"/>
                    </a:lnTo>
                    <a:lnTo>
                      <a:pt x="38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8" name="Google Shape;6378;p7"/>
              <p:cNvSpPr/>
              <p:nvPr/>
            </p:nvSpPr>
            <p:spPr>
              <a:xfrm>
                <a:off x="1243075" y="1164825"/>
                <a:ext cx="970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388" h="9261" extrusionOk="0">
                    <a:moveTo>
                      <a:pt x="1" y="1"/>
                    </a:moveTo>
                    <a:lnTo>
                      <a:pt x="1" y="9260"/>
                    </a:lnTo>
                    <a:lnTo>
                      <a:pt x="388" y="9260"/>
                    </a:lnTo>
                    <a:lnTo>
                      <a:pt x="38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9" name="Google Shape;6379;p7"/>
              <p:cNvSpPr/>
              <p:nvPr/>
            </p:nvSpPr>
            <p:spPr>
              <a:xfrm>
                <a:off x="1243075" y="701100"/>
                <a:ext cx="9700" cy="232250"/>
              </a:xfrm>
              <a:custGeom>
                <a:avLst/>
                <a:gdLst/>
                <a:ahLst/>
                <a:cxnLst/>
                <a:rect l="l" t="t" r="r" b="b"/>
                <a:pathLst>
                  <a:path w="388" h="9290" extrusionOk="0">
                    <a:moveTo>
                      <a:pt x="1" y="0"/>
                    </a:moveTo>
                    <a:lnTo>
                      <a:pt x="1" y="9290"/>
                    </a:lnTo>
                    <a:lnTo>
                      <a:pt x="388" y="9290"/>
                    </a:lnTo>
                    <a:lnTo>
                      <a:pt x="38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380" name="Google Shape;6380;p7"/>
              <p:cNvGrpSpPr/>
              <p:nvPr/>
            </p:nvGrpSpPr>
            <p:grpSpPr>
              <a:xfrm>
                <a:off x="594750" y="506825"/>
                <a:ext cx="157825" cy="157825"/>
                <a:chOff x="594750" y="506825"/>
                <a:chExt cx="157825" cy="157825"/>
              </a:xfrm>
            </p:grpSpPr>
            <p:sp>
              <p:nvSpPr>
                <p:cNvPr id="6381" name="Google Shape;6381;p7"/>
                <p:cNvSpPr/>
                <p:nvPr/>
              </p:nvSpPr>
              <p:spPr>
                <a:xfrm>
                  <a:off x="594750" y="506825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82" name="Google Shape;6382;p7"/>
                <p:cNvSpPr/>
                <p:nvPr/>
              </p:nvSpPr>
              <p:spPr>
                <a:xfrm>
                  <a:off x="594750" y="506825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383" name="Google Shape;6383;p7"/>
              <p:cNvGrpSpPr/>
              <p:nvPr/>
            </p:nvGrpSpPr>
            <p:grpSpPr>
              <a:xfrm>
                <a:off x="826250" y="506825"/>
                <a:ext cx="157825" cy="157825"/>
                <a:chOff x="594750" y="506825"/>
                <a:chExt cx="157825" cy="157825"/>
              </a:xfrm>
            </p:grpSpPr>
            <p:sp>
              <p:nvSpPr>
                <p:cNvPr id="6384" name="Google Shape;6384;p7"/>
                <p:cNvSpPr/>
                <p:nvPr/>
              </p:nvSpPr>
              <p:spPr>
                <a:xfrm>
                  <a:off x="594750" y="506825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85" name="Google Shape;6385;p7"/>
                <p:cNvSpPr/>
                <p:nvPr/>
              </p:nvSpPr>
              <p:spPr>
                <a:xfrm>
                  <a:off x="594750" y="506825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386" name="Google Shape;6386;p7"/>
              <p:cNvGrpSpPr/>
              <p:nvPr/>
            </p:nvGrpSpPr>
            <p:grpSpPr>
              <a:xfrm>
                <a:off x="594750" y="738313"/>
                <a:ext cx="157825" cy="157825"/>
                <a:chOff x="594750" y="506825"/>
                <a:chExt cx="157825" cy="157825"/>
              </a:xfrm>
            </p:grpSpPr>
            <p:sp>
              <p:nvSpPr>
                <p:cNvPr id="6387" name="Google Shape;6387;p7"/>
                <p:cNvSpPr/>
                <p:nvPr/>
              </p:nvSpPr>
              <p:spPr>
                <a:xfrm>
                  <a:off x="594750" y="506825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88" name="Google Shape;6388;p7"/>
                <p:cNvSpPr/>
                <p:nvPr/>
              </p:nvSpPr>
              <p:spPr>
                <a:xfrm>
                  <a:off x="594750" y="506825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389" name="Google Shape;6389;p7"/>
              <p:cNvGrpSpPr/>
              <p:nvPr/>
            </p:nvGrpSpPr>
            <p:grpSpPr>
              <a:xfrm>
                <a:off x="594750" y="969800"/>
                <a:ext cx="157825" cy="157825"/>
                <a:chOff x="594750" y="506825"/>
                <a:chExt cx="157825" cy="157825"/>
              </a:xfrm>
            </p:grpSpPr>
            <p:sp>
              <p:nvSpPr>
                <p:cNvPr id="6390" name="Google Shape;6390;p7"/>
                <p:cNvSpPr/>
                <p:nvPr/>
              </p:nvSpPr>
              <p:spPr>
                <a:xfrm>
                  <a:off x="594750" y="506825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91" name="Google Shape;6391;p7"/>
                <p:cNvSpPr/>
                <p:nvPr/>
              </p:nvSpPr>
              <p:spPr>
                <a:xfrm>
                  <a:off x="594750" y="506825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392" name="Google Shape;6392;p7"/>
              <p:cNvGrpSpPr/>
              <p:nvPr/>
            </p:nvGrpSpPr>
            <p:grpSpPr>
              <a:xfrm>
                <a:off x="826250" y="969800"/>
                <a:ext cx="157825" cy="157825"/>
                <a:chOff x="594750" y="506825"/>
                <a:chExt cx="157825" cy="157825"/>
              </a:xfrm>
            </p:grpSpPr>
            <p:sp>
              <p:nvSpPr>
                <p:cNvPr id="6393" name="Google Shape;6393;p7"/>
                <p:cNvSpPr/>
                <p:nvPr/>
              </p:nvSpPr>
              <p:spPr>
                <a:xfrm>
                  <a:off x="594750" y="506825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94" name="Google Shape;6394;p7"/>
                <p:cNvSpPr/>
                <p:nvPr/>
              </p:nvSpPr>
              <p:spPr>
                <a:xfrm>
                  <a:off x="594750" y="506825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395" name="Google Shape;6395;p7"/>
              <p:cNvGrpSpPr/>
              <p:nvPr/>
            </p:nvGrpSpPr>
            <p:grpSpPr>
              <a:xfrm>
                <a:off x="594750" y="1201288"/>
                <a:ext cx="157825" cy="157825"/>
                <a:chOff x="594750" y="506825"/>
                <a:chExt cx="157825" cy="157825"/>
              </a:xfrm>
            </p:grpSpPr>
            <p:sp>
              <p:nvSpPr>
                <p:cNvPr id="6396" name="Google Shape;6396;p7"/>
                <p:cNvSpPr/>
                <p:nvPr/>
              </p:nvSpPr>
              <p:spPr>
                <a:xfrm>
                  <a:off x="594750" y="506825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97" name="Google Shape;6397;p7"/>
                <p:cNvSpPr/>
                <p:nvPr/>
              </p:nvSpPr>
              <p:spPr>
                <a:xfrm>
                  <a:off x="594750" y="506825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398" name="Google Shape;6398;p7"/>
              <p:cNvGrpSpPr/>
              <p:nvPr/>
            </p:nvGrpSpPr>
            <p:grpSpPr>
              <a:xfrm>
                <a:off x="1057738" y="1201288"/>
                <a:ext cx="157825" cy="157825"/>
                <a:chOff x="594750" y="506825"/>
                <a:chExt cx="157825" cy="157825"/>
              </a:xfrm>
            </p:grpSpPr>
            <p:sp>
              <p:nvSpPr>
                <p:cNvPr id="6399" name="Google Shape;6399;p7"/>
                <p:cNvSpPr/>
                <p:nvPr/>
              </p:nvSpPr>
              <p:spPr>
                <a:xfrm>
                  <a:off x="594750" y="506825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00" name="Google Shape;6400;p7"/>
                <p:cNvSpPr/>
                <p:nvPr/>
              </p:nvSpPr>
              <p:spPr>
                <a:xfrm>
                  <a:off x="594750" y="506825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401" name="Google Shape;6401;p7"/>
              <p:cNvGrpSpPr/>
              <p:nvPr/>
            </p:nvGrpSpPr>
            <p:grpSpPr>
              <a:xfrm>
                <a:off x="1057000" y="969800"/>
                <a:ext cx="157825" cy="157825"/>
                <a:chOff x="594750" y="506825"/>
                <a:chExt cx="157825" cy="157825"/>
              </a:xfrm>
            </p:grpSpPr>
            <p:sp>
              <p:nvSpPr>
                <p:cNvPr id="6402" name="Google Shape;6402;p7"/>
                <p:cNvSpPr/>
                <p:nvPr/>
              </p:nvSpPr>
              <p:spPr>
                <a:xfrm>
                  <a:off x="594750" y="506825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03" name="Google Shape;6403;p7"/>
                <p:cNvSpPr/>
                <p:nvPr/>
              </p:nvSpPr>
              <p:spPr>
                <a:xfrm>
                  <a:off x="594750" y="506825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404" name="Google Shape;6404;p7"/>
            <p:cNvGrpSpPr/>
            <p:nvPr/>
          </p:nvGrpSpPr>
          <p:grpSpPr>
            <a:xfrm>
              <a:off x="5308038" y="4201413"/>
              <a:ext cx="157825" cy="157825"/>
              <a:chOff x="594750" y="506825"/>
              <a:chExt cx="157825" cy="157825"/>
            </a:xfrm>
          </p:grpSpPr>
          <p:sp>
            <p:nvSpPr>
              <p:cNvPr id="6405" name="Google Shape;6405;p7"/>
              <p:cNvSpPr/>
              <p:nvPr/>
            </p:nvSpPr>
            <p:spPr>
              <a:xfrm>
                <a:off x="594750" y="50682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06" name="Google Shape;6406;p7"/>
              <p:cNvSpPr/>
              <p:nvPr/>
            </p:nvSpPr>
            <p:spPr>
              <a:xfrm>
                <a:off x="594750" y="50682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407" name="Google Shape;6407;p7"/>
          <p:cNvGrpSpPr/>
          <p:nvPr/>
        </p:nvGrpSpPr>
        <p:grpSpPr>
          <a:xfrm>
            <a:off x="7353595" y="3701235"/>
            <a:ext cx="695250" cy="926750"/>
            <a:chOff x="2410975" y="469600"/>
            <a:chExt cx="695250" cy="926750"/>
          </a:xfrm>
        </p:grpSpPr>
        <p:sp>
          <p:nvSpPr>
            <p:cNvPr id="6408" name="Google Shape;6408;p7"/>
            <p:cNvSpPr/>
            <p:nvPr/>
          </p:nvSpPr>
          <p:spPr>
            <a:xfrm>
              <a:off x="2410975" y="469600"/>
              <a:ext cx="231500" cy="231525"/>
            </a:xfrm>
            <a:custGeom>
              <a:avLst/>
              <a:gdLst/>
              <a:ahLst/>
              <a:cxnLst/>
              <a:rect l="l" t="t" r="r" b="b"/>
              <a:pathLst>
                <a:path w="926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9" name="Google Shape;6409;p7"/>
            <p:cNvSpPr/>
            <p:nvPr/>
          </p:nvSpPr>
          <p:spPr>
            <a:xfrm>
              <a:off x="2410975" y="701100"/>
              <a:ext cx="231500" cy="232250"/>
            </a:xfrm>
            <a:custGeom>
              <a:avLst/>
              <a:gdLst/>
              <a:ahLst/>
              <a:cxnLst/>
              <a:rect l="l" t="t" r="r" b="b"/>
              <a:pathLst>
                <a:path w="9260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0" name="Google Shape;6410;p7"/>
            <p:cNvSpPr/>
            <p:nvPr/>
          </p:nvSpPr>
          <p:spPr>
            <a:xfrm>
              <a:off x="2410975" y="933325"/>
              <a:ext cx="231500" cy="231525"/>
            </a:xfrm>
            <a:custGeom>
              <a:avLst/>
              <a:gdLst/>
              <a:ahLst/>
              <a:cxnLst/>
              <a:rect l="l" t="t" r="r" b="b"/>
              <a:pathLst>
                <a:path w="9260" h="9261" extrusionOk="0">
                  <a:moveTo>
                    <a:pt x="0" y="1"/>
                  </a:moveTo>
                  <a:lnTo>
                    <a:pt x="0" y="9261"/>
                  </a:lnTo>
                  <a:lnTo>
                    <a:pt x="9260" y="9261"/>
                  </a:lnTo>
                  <a:lnTo>
                    <a:pt x="92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1" name="Google Shape;6411;p7"/>
            <p:cNvSpPr/>
            <p:nvPr/>
          </p:nvSpPr>
          <p:spPr>
            <a:xfrm>
              <a:off x="2410975" y="1164825"/>
              <a:ext cx="231500" cy="231525"/>
            </a:xfrm>
            <a:custGeom>
              <a:avLst/>
              <a:gdLst/>
              <a:ahLst/>
              <a:cxnLst/>
              <a:rect l="l" t="t" r="r" b="b"/>
              <a:pathLst>
                <a:path w="926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2" name="Google Shape;6412;p7"/>
            <p:cNvSpPr/>
            <p:nvPr/>
          </p:nvSpPr>
          <p:spPr>
            <a:xfrm>
              <a:off x="2642450" y="1164825"/>
              <a:ext cx="232275" cy="231525"/>
            </a:xfrm>
            <a:custGeom>
              <a:avLst/>
              <a:gdLst/>
              <a:ahLst/>
              <a:cxnLst/>
              <a:rect l="l" t="t" r="r" b="b"/>
              <a:pathLst>
                <a:path w="9291" h="9261" extrusionOk="0">
                  <a:moveTo>
                    <a:pt x="1" y="1"/>
                  </a:moveTo>
                  <a:lnTo>
                    <a:pt x="1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3" name="Google Shape;6413;p7"/>
            <p:cNvSpPr/>
            <p:nvPr/>
          </p:nvSpPr>
          <p:spPr>
            <a:xfrm>
              <a:off x="2874700" y="1164825"/>
              <a:ext cx="231525" cy="231525"/>
            </a:xfrm>
            <a:custGeom>
              <a:avLst/>
              <a:gdLst/>
              <a:ahLst/>
              <a:cxnLst/>
              <a:rect l="l" t="t" r="r" b="b"/>
              <a:pathLst>
                <a:path w="9261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4" name="Google Shape;6414;p7"/>
            <p:cNvSpPr/>
            <p:nvPr/>
          </p:nvSpPr>
          <p:spPr>
            <a:xfrm>
              <a:off x="2642450" y="469600"/>
              <a:ext cx="232275" cy="231525"/>
            </a:xfrm>
            <a:custGeom>
              <a:avLst/>
              <a:gdLst/>
              <a:ahLst/>
              <a:cxnLst/>
              <a:rect l="l" t="t" r="r" b="b"/>
              <a:pathLst>
                <a:path w="9291" h="9261" extrusionOk="0">
                  <a:moveTo>
                    <a:pt x="1" y="1"/>
                  </a:moveTo>
                  <a:lnTo>
                    <a:pt x="1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5" name="Google Shape;6415;p7"/>
            <p:cNvSpPr/>
            <p:nvPr/>
          </p:nvSpPr>
          <p:spPr>
            <a:xfrm>
              <a:off x="2874700" y="701100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6" name="Google Shape;6416;p7"/>
            <p:cNvSpPr/>
            <p:nvPr/>
          </p:nvSpPr>
          <p:spPr>
            <a:xfrm>
              <a:off x="2410975" y="479275"/>
              <a:ext cx="231500" cy="4500"/>
            </a:xfrm>
            <a:custGeom>
              <a:avLst/>
              <a:gdLst/>
              <a:ahLst/>
              <a:cxnLst/>
              <a:rect l="l" t="t" r="r" b="b"/>
              <a:pathLst>
                <a:path w="9260" h="180" extrusionOk="0">
                  <a:moveTo>
                    <a:pt x="0" y="1"/>
                  </a:moveTo>
                  <a:lnTo>
                    <a:pt x="0" y="179"/>
                  </a:lnTo>
                  <a:lnTo>
                    <a:pt x="9260" y="179"/>
                  </a:lnTo>
                  <a:lnTo>
                    <a:pt x="926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7" name="Google Shape;6417;p7"/>
            <p:cNvSpPr/>
            <p:nvPr/>
          </p:nvSpPr>
          <p:spPr>
            <a:xfrm>
              <a:off x="2410975" y="469600"/>
              <a:ext cx="8950" cy="231525"/>
            </a:xfrm>
            <a:custGeom>
              <a:avLst/>
              <a:gdLst/>
              <a:ahLst/>
              <a:cxnLst/>
              <a:rect l="l" t="t" r="r" b="b"/>
              <a:pathLst>
                <a:path w="358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358" y="9260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8" name="Google Shape;6418;p7"/>
            <p:cNvSpPr/>
            <p:nvPr/>
          </p:nvSpPr>
          <p:spPr>
            <a:xfrm>
              <a:off x="2410975" y="469600"/>
              <a:ext cx="231500" cy="9700"/>
            </a:xfrm>
            <a:custGeom>
              <a:avLst/>
              <a:gdLst/>
              <a:ahLst/>
              <a:cxnLst/>
              <a:rect l="l" t="t" r="r" b="b"/>
              <a:pathLst>
                <a:path w="9260" h="388" extrusionOk="0">
                  <a:moveTo>
                    <a:pt x="0" y="1"/>
                  </a:moveTo>
                  <a:lnTo>
                    <a:pt x="0" y="388"/>
                  </a:lnTo>
                  <a:lnTo>
                    <a:pt x="9260" y="388"/>
                  </a:lnTo>
                  <a:lnTo>
                    <a:pt x="926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9" name="Google Shape;6419;p7"/>
            <p:cNvSpPr/>
            <p:nvPr/>
          </p:nvSpPr>
          <p:spPr>
            <a:xfrm>
              <a:off x="2410975" y="701100"/>
              <a:ext cx="8950" cy="232250"/>
            </a:xfrm>
            <a:custGeom>
              <a:avLst/>
              <a:gdLst/>
              <a:ahLst/>
              <a:cxnLst/>
              <a:rect l="l" t="t" r="r" b="b"/>
              <a:pathLst>
                <a:path w="358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358" y="9290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0" name="Google Shape;6420;p7"/>
            <p:cNvSpPr/>
            <p:nvPr/>
          </p:nvSpPr>
          <p:spPr>
            <a:xfrm>
              <a:off x="2410975" y="933325"/>
              <a:ext cx="8950" cy="231525"/>
            </a:xfrm>
            <a:custGeom>
              <a:avLst/>
              <a:gdLst/>
              <a:ahLst/>
              <a:cxnLst/>
              <a:rect l="l" t="t" r="r" b="b"/>
              <a:pathLst>
                <a:path w="358" h="9261" extrusionOk="0">
                  <a:moveTo>
                    <a:pt x="0" y="1"/>
                  </a:moveTo>
                  <a:lnTo>
                    <a:pt x="0" y="9261"/>
                  </a:lnTo>
                  <a:lnTo>
                    <a:pt x="358" y="9261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1" name="Google Shape;6421;p7"/>
            <p:cNvSpPr/>
            <p:nvPr/>
          </p:nvSpPr>
          <p:spPr>
            <a:xfrm>
              <a:off x="2410975" y="1387400"/>
              <a:ext cx="231500" cy="8950"/>
            </a:xfrm>
            <a:custGeom>
              <a:avLst/>
              <a:gdLst/>
              <a:ahLst/>
              <a:cxnLst/>
              <a:rect l="l" t="t" r="r" b="b"/>
              <a:pathLst>
                <a:path w="9260" h="358" extrusionOk="0">
                  <a:moveTo>
                    <a:pt x="0" y="0"/>
                  </a:moveTo>
                  <a:lnTo>
                    <a:pt x="0" y="357"/>
                  </a:lnTo>
                  <a:lnTo>
                    <a:pt x="9260" y="357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2" name="Google Shape;6422;p7"/>
            <p:cNvSpPr/>
            <p:nvPr/>
          </p:nvSpPr>
          <p:spPr>
            <a:xfrm>
              <a:off x="2410975" y="1164825"/>
              <a:ext cx="8950" cy="231525"/>
            </a:xfrm>
            <a:custGeom>
              <a:avLst/>
              <a:gdLst/>
              <a:ahLst/>
              <a:cxnLst/>
              <a:rect l="l" t="t" r="r" b="b"/>
              <a:pathLst>
                <a:path w="358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358" y="9260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3" name="Google Shape;6423;p7"/>
            <p:cNvSpPr/>
            <p:nvPr/>
          </p:nvSpPr>
          <p:spPr>
            <a:xfrm>
              <a:off x="2642450" y="1387400"/>
              <a:ext cx="232275" cy="8950"/>
            </a:xfrm>
            <a:custGeom>
              <a:avLst/>
              <a:gdLst/>
              <a:ahLst/>
              <a:cxnLst/>
              <a:rect l="l" t="t" r="r" b="b"/>
              <a:pathLst>
                <a:path w="9291" h="358" extrusionOk="0">
                  <a:moveTo>
                    <a:pt x="1" y="0"/>
                  </a:moveTo>
                  <a:lnTo>
                    <a:pt x="1" y="357"/>
                  </a:lnTo>
                  <a:lnTo>
                    <a:pt x="9290" y="357"/>
                  </a:lnTo>
                  <a:lnTo>
                    <a:pt x="92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4" name="Google Shape;6424;p7"/>
            <p:cNvSpPr/>
            <p:nvPr/>
          </p:nvSpPr>
          <p:spPr>
            <a:xfrm>
              <a:off x="2642450" y="1173775"/>
              <a:ext cx="232275" cy="5225"/>
            </a:xfrm>
            <a:custGeom>
              <a:avLst/>
              <a:gdLst/>
              <a:ahLst/>
              <a:cxnLst/>
              <a:rect l="l" t="t" r="r" b="b"/>
              <a:pathLst>
                <a:path w="9291" h="209" extrusionOk="0">
                  <a:moveTo>
                    <a:pt x="1" y="0"/>
                  </a:moveTo>
                  <a:lnTo>
                    <a:pt x="1" y="208"/>
                  </a:lnTo>
                  <a:lnTo>
                    <a:pt x="9290" y="208"/>
                  </a:lnTo>
                  <a:lnTo>
                    <a:pt x="92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5" name="Google Shape;6425;p7"/>
            <p:cNvSpPr/>
            <p:nvPr/>
          </p:nvSpPr>
          <p:spPr>
            <a:xfrm>
              <a:off x="2642450" y="1164825"/>
              <a:ext cx="232275" cy="8975"/>
            </a:xfrm>
            <a:custGeom>
              <a:avLst/>
              <a:gdLst/>
              <a:ahLst/>
              <a:cxnLst/>
              <a:rect l="l" t="t" r="r" b="b"/>
              <a:pathLst>
                <a:path w="9291" h="359" extrusionOk="0">
                  <a:moveTo>
                    <a:pt x="1" y="1"/>
                  </a:moveTo>
                  <a:lnTo>
                    <a:pt x="1" y="358"/>
                  </a:lnTo>
                  <a:lnTo>
                    <a:pt x="9290" y="358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6" name="Google Shape;6426;p7"/>
            <p:cNvSpPr/>
            <p:nvPr/>
          </p:nvSpPr>
          <p:spPr>
            <a:xfrm>
              <a:off x="2874700" y="1387400"/>
              <a:ext cx="231525" cy="8950"/>
            </a:xfrm>
            <a:custGeom>
              <a:avLst/>
              <a:gdLst/>
              <a:ahLst/>
              <a:cxnLst/>
              <a:rect l="l" t="t" r="r" b="b"/>
              <a:pathLst>
                <a:path w="9261" h="358" extrusionOk="0">
                  <a:moveTo>
                    <a:pt x="0" y="0"/>
                  </a:moveTo>
                  <a:lnTo>
                    <a:pt x="0" y="357"/>
                  </a:lnTo>
                  <a:lnTo>
                    <a:pt x="9260" y="357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7" name="Google Shape;6427;p7"/>
            <p:cNvSpPr/>
            <p:nvPr/>
          </p:nvSpPr>
          <p:spPr>
            <a:xfrm>
              <a:off x="2874700" y="1173775"/>
              <a:ext cx="231525" cy="5225"/>
            </a:xfrm>
            <a:custGeom>
              <a:avLst/>
              <a:gdLst/>
              <a:ahLst/>
              <a:cxnLst/>
              <a:rect l="l" t="t" r="r" b="b"/>
              <a:pathLst>
                <a:path w="9261" h="209" extrusionOk="0">
                  <a:moveTo>
                    <a:pt x="0" y="0"/>
                  </a:moveTo>
                  <a:lnTo>
                    <a:pt x="0" y="208"/>
                  </a:lnTo>
                  <a:lnTo>
                    <a:pt x="9260" y="208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8" name="Google Shape;6428;p7"/>
            <p:cNvSpPr/>
            <p:nvPr/>
          </p:nvSpPr>
          <p:spPr>
            <a:xfrm>
              <a:off x="3096525" y="1164825"/>
              <a:ext cx="9700" cy="231525"/>
            </a:xfrm>
            <a:custGeom>
              <a:avLst/>
              <a:gdLst/>
              <a:ahLst/>
              <a:cxnLst/>
              <a:rect l="l" t="t" r="r" b="b"/>
              <a:pathLst>
                <a:path w="388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387" y="9260"/>
                  </a:lnTo>
                  <a:lnTo>
                    <a:pt x="38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9" name="Google Shape;6429;p7"/>
            <p:cNvSpPr/>
            <p:nvPr/>
          </p:nvSpPr>
          <p:spPr>
            <a:xfrm>
              <a:off x="2874700" y="1164825"/>
              <a:ext cx="231525" cy="8975"/>
            </a:xfrm>
            <a:custGeom>
              <a:avLst/>
              <a:gdLst/>
              <a:ahLst/>
              <a:cxnLst/>
              <a:rect l="l" t="t" r="r" b="b"/>
              <a:pathLst>
                <a:path w="9261" h="359" extrusionOk="0">
                  <a:moveTo>
                    <a:pt x="0" y="1"/>
                  </a:moveTo>
                  <a:lnTo>
                    <a:pt x="0" y="358"/>
                  </a:lnTo>
                  <a:lnTo>
                    <a:pt x="9260" y="358"/>
                  </a:lnTo>
                  <a:lnTo>
                    <a:pt x="926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0" name="Google Shape;6430;p7"/>
            <p:cNvSpPr/>
            <p:nvPr/>
          </p:nvSpPr>
          <p:spPr>
            <a:xfrm>
              <a:off x="2874700" y="923650"/>
              <a:ext cx="231525" cy="9700"/>
            </a:xfrm>
            <a:custGeom>
              <a:avLst/>
              <a:gdLst/>
              <a:ahLst/>
              <a:cxnLst/>
              <a:rect l="l" t="t" r="r" b="b"/>
              <a:pathLst>
                <a:path w="9261" h="388" extrusionOk="0">
                  <a:moveTo>
                    <a:pt x="0" y="1"/>
                  </a:moveTo>
                  <a:lnTo>
                    <a:pt x="0" y="388"/>
                  </a:lnTo>
                  <a:lnTo>
                    <a:pt x="9260" y="388"/>
                  </a:lnTo>
                  <a:lnTo>
                    <a:pt x="926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1" name="Google Shape;6431;p7"/>
            <p:cNvSpPr/>
            <p:nvPr/>
          </p:nvSpPr>
          <p:spPr>
            <a:xfrm>
              <a:off x="2874700" y="710775"/>
              <a:ext cx="231525" cy="4500"/>
            </a:xfrm>
            <a:custGeom>
              <a:avLst/>
              <a:gdLst/>
              <a:ahLst/>
              <a:cxnLst/>
              <a:rect l="l" t="t" r="r" b="b"/>
              <a:pathLst>
                <a:path w="9261" h="180" extrusionOk="0">
                  <a:moveTo>
                    <a:pt x="0" y="1"/>
                  </a:moveTo>
                  <a:lnTo>
                    <a:pt x="0" y="179"/>
                  </a:lnTo>
                  <a:lnTo>
                    <a:pt x="9260" y="179"/>
                  </a:lnTo>
                  <a:lnTo>
                    <a:pt x="926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2" name="Google Shape;6432;p7"/>
            <p:cNvSpPr/>
            <p:nvPr/>
          </p:nvSpPr>
          <p:spPr>
            <a:xfrm>
              <a:off x="3096525" y="701100"/>
              <a:ext cx="9700" cy="232250"/>
            </a:xfrm>
            <a:custGeom>
              <a:avLst/>
              <a:gdLst/>
              <a:ahLst/>
              <a:cxnLst/>
              <a:rect l="l" t="t" r="r" b="b"/>
              <a:pathLst>
                <a:path w="388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387" y="9290"/>
                  </a:lnTo>
                  <a:lnTo>
                    <a:pt x="3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3" name="Google Shape;6433;p7"/>
            <p:cNvSpPr/>
            <p:nvPr/>
          </p:nvSpPr>
          <p:spPr>
            <a:xfrm>
              <a:off x="2874700" y="701100"/>
              <a:ext cx="8950" cy="232250"/>
            </a:xfrm>
            <a:custGeom>
              <a:avLst/>
              <a:gdLst/>
              <a:ahLst/>
              <a:cxnLst/>
              <a:rect l="l" t="t" r="r" b="b"/>
              <a:pathLst>
                <a:path w="358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358" y="9290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4" name="Google Shape;6434;p7"/>
            <p:cNvSpPr/>
            <p:nvPr/>
          </p:nvSpPr>
          <p:spPr>
            <a:xfrm>
              <a:off x="2642450" y="479275"/>
              <a:ext cx="232275" cy="4500"/>
            </a:xfrm>
            <a:custGeom>
              <a:avLst/>
              <a:gdLst/>
              <a:ahLst/>
              <a:cxnLst/>
              <a:rect l="l" t="t" r="r" b="b"/>
              <a:pathLst>
                <a:path w="9291" h="180" extrusionOk="0">
                  <a:moveTo>
                    <a:pt x="1" y="1"/>
                  </a:moveTo>
                  <a:lnTo>
                    <a:pt x="1" y="179"/>
                  </a:lnTo>
                  <a:lnTo>
                    <a:pt x="9290" y="179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5" name="Google Shape;6435;p7"/>
            <p:cNvSpPr/>
            <p:nvPr/>
          </p:nvSpPr>
          <p:spPr>
            <a:xfrm>
              <a:off x="2865025" y="469600"/>
              <a:ext cx="9700" cy="231525"/>
            </a:xfrm>
            <a:custGeom>
              <a:avLst/>
              <a:gdLst/>
              <a:ahLst/>
              <a:cxnLst/>
              <a:rect l="l" t="t" r="r" b="b"/>
              <a:pathLst>
                <a:path w="388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387" y="9260"/>
                  </a:lnTo>
                  <a:lnTo>
                    <a:pt x="38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6" name="Google Shape;6436;p7"/>
            <p:cNvSpPr/>
            <p:nvPr/>
          </p:nvSpPr>
          <p:spPr>
            <a:xfrm>
              <a:off x="2642450" y="469600"/>
              <a:ext cx="232275" cy="9700"/>
            </a:xfrm>
            <a:custGeom>
              <a:avLst/>
              <a:gdLst/>
              <a:ahLst/>
              <a:cxnLst/>
              <a:rect l="l" t="t" r="r" b="b"/>
              <a:pathLst>
                <a:path w="9291" h="388" extrusionOk="0">
                  <a:moveTo>
                    <a:pt x="1" y="1"/>
                  </a:moveTo>
                  <a:lnTo>
                    <a:pt x="1" y="388"/>
                  </a:lnTo>
                  <a:lnTo>
                    <a:pt x="9290" y="388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7" name="Google Shape;6437;p7"/>
            <p:cNvSpPr/>
            <p:nvPr/>
          </p:nvSpPr>
          <p:spPr>
            <a:xfrm>
              <a:off x="2633525" y="701100"/>
              <a:ext cx="8950" cy="232250"/>
            </a:xfrm>
            <a:custGeom>
              <a:avLst/>
              <a:gdLst/>
              <a:ahLst/>
              <a:cxnLst/>
              <a:rect l="l" t="t" r="r" b="b"/>
              <a:pathLst>
                <a:path w="358" h="9290" extrusionOk="0">
                  <a:moveTo>
                    <a:pt x="1" y="0"/>
                  </a:moveTo>
                  <a:lnTo>
                    <a:pt x="1" y="9290"/>
                  </a:lnTo>
                  <a:lnTo>
                    <a:pt x="358" y="9290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8" name="Google Shape;6438;p7"/>
            <p:cNvSpPr/>
            <p:nvPr/>
          </p:nvSpPr>
          <p:spPr>
            <a:xfrm>
              <a:off x="2633525" y="933325"/>
              <a:ext cx="8950" cy="240475"/>
            </a:xfrm>
            <a:custGeom>
              <a:avLst/>
              <a:gdLst/>
              <a:ahLst/>
              <a:cxnLst/>
              <a:rect l="l" t="t" r="r" b="b"/>
              <a:pathLst>
                <a:path w="358" h="9619" extrusionOk="0">
                  <a:moveTo>
                    <a:pt x="1" y="1"/>
                  </a:moveTo>
                  <a:lnTo>
                    <a:pt x="1" y="9618"/>
                  </a:lnTo>
                  <a:lnTo>
                    <a:pt x="358" y="9618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9" name="Google Shape;6439;p7"/>
            <p:cNvSpPr/>
            <p:nvPr/>
          </p:nvSpPr>
          <p:spPr>
            <a:xfrm>
              <a:off x="2633525" y="692175"/>
              <a:ext cx="241200" cy="8950"/>
            </a:xfrm>
            <a:custGeom>
              <a:avLst/>
              <a:gdLst/>
              <a:ahLst/>
              <a:cxnLst/>
              <a:rect l="l" t="t" r="r" b="b"/>
              <a:pathLst>
                <a:path w="9648" h="358" extrusionOk="0">
                  <a:moveTo>
                    <a:pt x="1" y="0"/>
                  </a:moveTo>
                  <a:lnTo>
                    <a:pt x="1" y="357"/>
                  </a:lnTo>
                  <a:lnTo>
                    <a:pt x="9647" y="357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0" name="Google Shape;6440;p7"/>
            <p:cNvSpPr/>
            <p:nvPr/>
          </p:nvSpPr>
          <p:spPr>
            <a:xfrm>
              <a:off x="2874700" y="701100"/>
              <a:ext cx="231525" cy="9700"/>
            </a:xfrm>
            <a:custGeom>
              <a:avLst/>
              <a:gdLst/>
              <a:ahLst/>
              <a:cxnLst/>
              <a:rect l="l" t="t" r="r" b="b"/>
              <a:pathLst>
                <a:path w="9261" h="388" extrusionOk="0">
                  <a:moveTo>
                    <a:pt x="0" y="0"/>
                  </a:moveTo>
                  <a:lnTo>
                    <a:pt x="0" y="388"/>
                  </a:lnTo>
                  <a:lnTo>
                    <a:pt x="9260" y="388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441" name="Google Shape;6441;p7"/>
            <p:cNvGrpSpPr/>
            <p:nvPr/>
          </p:nvGrpSpPr>
          <p:grpSpPr>
            <a:xfrm>
              <a:off x="2447800" y="511288"/>
              <a:ext cx="157825" cy="157825"/>
              <a:chOff x="2447800" y="288300"/>
              <a:chExt cx="157825" cy="157825"/>
            </a:xfrm>
          </p:grpSpPr>
          <p:sp>
            <p:nvSpPr>
              <p:cNvPr id="6442" name="Google Shape;6442;p7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43" name="Google Shape;6443;p7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44" name="Google Shape;6444;p7"/>
            <p:cNvGrpSpPr/>
            <p:nvPr/>
          </p:nvGrpSpPr>
          <p:grpSpPr>
            <a:xfrm>
              <a:off x="2674838" y="511288"/>
              <a:ext cx="157825" cy="157825"/>
              <a:chOff x="2447800" y="288300"/>
              <a:chExt cx="157825" cy="157825"/>
            </a:xfrm>
          </p:grpSpPr>
          <p:sp>
            <p:nvSpPr>
              <p:cNvPr id="6445" name="Google Shape;6445;p7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46" name="Google Shape;6446;p7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47" name="Google Shape;6447;p7"/>
            <p:cNvGrpSpPr/>
            <p:nvPr/>
          </p:nvGrpSpPr>
          <p:grpSpPr>
            <a:xfrm>
              <a:off x="2447800" y="738300"/>
              <a:ext cx="157825" cy="157825"/>
              <a:chOff x="2447800" y="288300"/>
              <a:chExt cx="157825" cy="157825"/>
            </a:xfrm>
          </p:grpSpPr>
          <p:sp>
            <p:nvSpPr>
              <p:cNvPr id="6448" name="Google Shape;6448;p7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49" name="Google Shape;6449;p7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50" name="Google Shape;6450;p7"/>
            <p:cNvGrpSpPr/>
            <p:nvPr/>
          </p:nvGrpSpPr>
          <p:grpSpPr>
            <a:xfrm>
              <a:off x="2447800" y="965313"/>
              <a:ext cx="157825" cy="157825"/>
              <a:chOff x="2447800" y="288300"/>
              <a:chExt cx="157825" cy="157825"/>
            </a:xfrm>
          </p:grpSpPr>
          <p:sp>
            <p:nvSpPr>
              <p:cNvPr id="6451" name="Google Shape;6451;p7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52" name="Google Shape;6452;p7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53" name="Google Shape;6453;p7"/>
            <p:cNvGrpSpPr/>
            <p:nvPr/>
          </p:nvGrpSpPr>
          <p:grpSpPr>
            <a:xfrm>
              <a:off x="2447800" y="1192325"/>
              <a:ext cx="157825" cy="157825"/>
              <a:chOff x="2447800" y="288300"/>
              <a:chExt cx="157825" cy="157825"/>
            </a:xfrm>
          </p:grpSpPr>
          <p:sp>
            <p:nvSpPr>
              <p:cNvPr id="6454" name="Google Shape;6454;p7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55" name="Google Shape;6455;p7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56" name="Google Shape;6456;p7"/>
            <p:cNvGrpSpPr/>
            <p:nvPr/>
          </p:nvGrpSpPr>
          <p:grpSpPr>
            <a:xfrm>
              <a:off x="2679663" y="1204275"/>
              <a:ext cx="157825" cy="157825"/>
              <a:chOff x="2447800" y="288300"/>
              <a:chExt cx="157825" cy="157825"/>
            </a:xfrm>
          </p:grpSpPr>
          <p:sp>
            <p:nvSpPr>
              <p:cNvPr id="6457" name="Google Shape;6457;p7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58" name="Google Shape;6458;p7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59" name="Google Shape;6459;p7"/>
            <p:cNvGrpSpPr/>
            <p:nvPr/>
          </p:nvGrpSpPr>
          <p:grpSpPr>
            <a:xfrm>
              <a:off x="2906700" y="1204275"/>
              <a:ext cx="157825" cy="157825"/>
              <a:chOff x="2447800" y="288300"/>
              <a:chExt cx="157825" cy="157825"/>
            </a:xfrm>
          </p:grpSpPr>
          <p:sp>
            <p:nvSpPr>
              <p:cNvPr id="6460" name="Google Shape;6460;p7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61" name="Google Shape;6461;p7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62" name="Google Shape;6462;p7"/>
            <p:cNvGrpSpPr/>
            <p:nvPr/>
          </p:nvGrpSpPr>
          <p:grpSpPr>
            <a:xfrm>
              <a:off x="2911175" y="738300"/>
              <a:ext cx="157825" cy="157825"/>
              <a:chOff x="2447800" y="288300"/>
              <a:chExt cx="157825" cy="157825"/>
            </a:xfrm>
          </p:grpSpPr>
          <p:sp>
            <p:nvSpPr>
              <p:cNvPr id="6463" name="Google Shape;6463;p7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64" name="Google Shape;6464;p7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465" name="Google Shape;6465;p7"/>
          <p:cNvGrpSpPr/>
          <p:nvPr/>
        </p:nvGrpSpPr>
        <p:grpSpPr>
          <a:xfrm>
            <a:off x="873791" y="3458934"/>
            <a:ext cx="695250" cy="1158225"/>
            <a:chOff x="1484250" y="238125"/>
            <a:chExt cx="695250" cy="1158225"/>
          </a:xfrm>
        </p:grpSpPr>
        <p:sp>
          <p:nvSpPr>
            <p:cNvPr id="6466" name="Google Shape;6466;p7"/>
            <p:cNvSpPr/>
            <p:nvPr/>
          </p:nvSpPr>
          <p:spPr>
            <a:xfrm>
              <a:off x="1715750" y="238125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7" name="Google Shape;6467;p7"/>
            <p:cNvSpPr/>
            <p:nvPr/>
          </p:nvSpPr>
          <p:spPr>
            <a:xfrm>
              <a:off x="1715750" y="701100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8" name="Google Shape;6468;p7"/>
            <p:cNvSpPr/>
            <p:nvPr/>
          </p:nvSpPr>
          <p:spPr>
            <a:xfrm>
              <a:off x="1947250" y="933325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1"/>
                  </a:lnTo>
                  <a:lnTo>
                    <a:pt x="9290" y="9261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9" name="Google Shape;6469;p7"/>
            <p:cNvSpPr/>
            <p:nvPr/>
          </p:nvSpPr>
          <p:spPr>
            <a:xfrm>
              <a:off x="1947250" y="469600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0" name="Google Shape;6470;p7"/>
            <p:cNvSpPr/>
            <p:nvPr/>
          </p:nvSpPr>
          <p:spPr>
            <a:xfrm>
              <a:off x="1715750" y="1164825"/>
              <a:ext cx="231525" cy="231525"/>
            </a:xfrm>
            <a:custGeom>
              <a:avLst/>
              <a:gdLst/>
              <a:ahLst/>
              <a:cxnLst/>
              <a:rect l="l" t="t" r="r" b="b"/>
              <a:pathLst>
                <a:path w="9261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1" name="Google Shape;6471;p7"/>
            <p:cNvSpPr/>
            <p:nvPr/>
          </p:nvSpPr>
          <p:spPr>
            <a:xfrm>
              <a:off x="1484250" y="469600"/>
              <a:ext cx="231525" cy="231525"/>
            </a:xfrm>
            <a:custGeom>
              <a:avLst/>
              <a:gdLst/>
              <a:ahLst/>
              <a:cxnLst/>
              <a:rect l="l" t="t" r="r" b="b"/>
              <a:pathLst>
                <a:path w="9261" h="9261" extrusionOk="0">
                  <a:moveTo>
                    <a:pt x="1" y="1"/>
                  </a:moveTo>
                  <a:lnTo>
                    <a:pt x="1" y="9260"/>
                  </a:lnTo>
                  <a:lnTo>
                    <a:pt x="9260" y="9260"/>
                  </a:lnTo>
                  <a:lnTo>
                    <a:pt x="926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2" name="Google Shape;6472;p7"/>
            <p:cNvSpPr/>
            <p:nvPr/>
          </p:nvSpPr>
          <p:spPr>
            <a:xfrm>
              <a:off x="1484250" y="701100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1" y="0"/>
                  </a:moveTo>
                  <a:lnTo>
                    <a:pt x="1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3" name="Google Shape;6473;p7"/>
            <p:cNvSpPr/>
            <p:nvPr/>
          </p:nvSpPr>
          <p:spPr>
            <a:xfrm>
              <a:off x="1484250" y="933325"/>
              <a:ext cx="231525" cy="231525"/>
            </a:xfrm>
            <a:custGeom>
              <a:avLst/>
              <a:gdLst/>
              <a:ahLst/>
              <a:cxnLst/>
              <a:rect l="l" t="t" r="r" b="b"/>
              <a:pathLst>
                <a:path w="9261" h="9261" extrusionOk="0">
                  <a:moveTo>
                    <a:pt x="1" y="1"/>
                  </a:moveTo>
                  <a:lnTo>
                    <a:pt x="1" y="9261"/>
                  </a:lnTo>
                  <a:lnTo>
                    <a:pt x="9260" y="9261"/>
                  </a:lnTo>
                  <a:lnTo>
                    <a:pt x="926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4" name="Google Shape;6474;p7"/>
            <p:cNvSpPr/>
            <p:nvPr/>
          </p:nvSpPr>
          <p:spPr>
            <a:xfrm>
              <a:off x="1947250" y="1164825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5" name="Google Shape;6475;p7"/>
            <p:cNvSpPr/>
            <p:nvPr/>
          </p:nvSpPr>
          <p:spPr>
            <a:xfrm>
              <a:off x="1484250" y="1164825"/>
              <a:ext cx="231525" cy="231525"/>
            </a:xfrm>
            <a:custGeom>
              <a:avLst/>
              <a:gdLst/>
              <a:ahLst/>
              <a:cxnLst/>
              <a:rect l="l" t="t" r="r" b="b"/>
              <a:pathLst>
                <a:path w="9261" h="9261" extrusionOk="0">
                  <a:moveTo>
                    <a:pt x="1" y="1"/>
                  </a:moveTo>
                  <a:lnTo>
                    <a:pt x="1" y="9260"/>
                  </a:lnTo>
                  <a:lnTo>
                    <a:pt x="9260" y="9260"/>
                  </a:lnTo>
                  <a:lnTo>
                    <a:pt x="926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6" name="Google Shape;6476;p7"/>
            <p:cNvSpPr/>
            <p:nvPr/>
          </p:nvSpPr>
          <p:spPr>
            <a:xfrm>
              <a:off x="1715750" y="247800"/>
              <a:ext cx="231525" cy="4475"/>
            </a:xfrm>
            <a:custGeom>
              <a:avLst/>
              <a:gdLst/>
              <a:ahLst/>
              <a:cxnLst/>
              <a:rect l="l" t="t" r="r" b="b"/>
              <a:pathLst>
                <a:path w="9261" h="179" extrusionOk="0">
                  <a:moveTo>
                    <a:pt x="0" y="0"/>
                  </a:moveTo>
                  <a:lnTo>
                    <a:pt x="0" y="179"/>
                  </a:lnTo>
                  <a:lnTo>
                    <a:pt x="9260" y="179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rgbClr val="537E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7" name="Google Shape;6477;p7"/>
            <p:cNvSpPr/>
            <p:nvPr/>
          </p:nvSpPr>
          <p:spPr>
            <a:xfrm>
              <a:off x="1715750" y="238125"/>
              <a:ext cx="231525" cy="9700"/>
            </a:xfrm>
            <a:custGeom>
              <a:avLst/>
              <a:gdLst/>
              <a:ahLst/>
              <a:cxnLst/>
              <a:rect l="l" t="t" r="r" b="b"/>
              <a:pathLst>
                <a:path w="9261" h="388" extrusionOk="0">
                  <a:moveTo>
                    <a:pt x="0" y="0"/>
                  </a:moveTo>
                  <a:lnTo>
                    <a:pt x="0" y="387"/>
                  </a:lnTo>
                  <a:lnTo>
                    <a:pt x="9260" y="387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8" name="Google Shape;6478;p7"/>
            <p:cNvSpPr/>
            <p:nvPr/>
          </p:nvSpPr>
          <p:spPr>
            <a:xfrm>
              <a:off x="1484250" y="479275"/>
              <a:ext cx="231525" cy="4500"/>
            </a:xfrm>
            <a:custGeom>
              <a:avLst/>
              <a:gdLst/>
              <a:ahLst/>
              <a:cxnLst/>
              <a:rect l="l" t="t" r="r" b="b"/>
              <a:pathLst>
                <a:path w="9261" h="180" extrusionOk="0">
                  <a:moveTo>
                    <a:pt x="1" y="1"/>
                  </a:moveTo>
                  <a:lnTo>
                    <a:pt x="1" y="179"/>
                  </a:lnTo>
                  <a:lnTo>
                    <a:pt x="9260" y="179"/>
                  </a:lnTo>
                  <a:lnTo>
                    <a:pt x="9260" y="1"/>
                  </a:lnTo>
                  <a:close/>
                </a:path>
              </a:pathLst>
            </a:custGeom>
            <a:solidFill>
              <a:srgbClr val="537E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9" name="Google Shape;6479;p7"/>
            <p:cNvSpPr/>
            <p:nvPr/>
          </p:nvSpPr>
          <p:spPr>
            <a:xfrm>
              <a:off x="1484250" y="469600"/>
              <a:ext cx="8950" cy="231525"/>
            </a:xfrm>
            <a:custGeom>
              <a:avLst/>
              <a:gdLst/>
              <a:ahLst/>
              <a:cxnLst/>
              <a:rect l="l" t="t" r="r" b="b"/>
              <a:pathLst>
                <a:path w="358" h="9261" extrusionOk="0">
                  <a:moveTo>
                    <a:pt x="1" y="1"/>
                  </a:moveTo>
                  <a:lnTo>
                    <a:pt x="1" y="9260"/>
                  </a:lnTo>
                  <a:lnTo>
                    <a:pt x="358" y="9260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0" name="Google Shape;6480;p7"/>
            <p:cNvSpPr/>
            <p:nvPr/>
          </p:nvSpPr>
          <p:spPr>
            <a:xfrm>
              <a:off x="1484250" y="469600"/>
              <a:ext cx="231525" cy="9700"/>
            </a:xfrm>
            <a:custGeom>
              <a:avLst/>
              <a:gdLst/>
              <a:ahLst/>
              <a:cxnLst/>
              <a:rect l="l" t="t" r="r" b="b"/>
              <a:pathLst>
                <a:path w="9261" h="388" extrusionOk="0">
                  <a:moveTo>
                    <a:pt x="1" y="1"/>
                  </a:moveTo>
                  <a:lnTo>
                    <a:pt x="1" y="388"/>
                  </a:lnTo>
                  <a:lnTo>
                    <a:pt x="9260" y="388"/>
                  </a:lnTo>
                  <a:lnTo>
                    <a:pt x="92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1" name="Google Shape;6481;p7"/>
            <p:cNvSpPr/>
            <p:nvPr/>
          </p:nvSpPr>
          <p:spPr>
            <a:xfrm>
              <a:off x="1484250" y="701100"/>
              <a:ext cx="8950" cy="232250"/>
            </a:xfrm>
            <a:custGeom>
              <a:avLst/>
              <a:gdLst/>
              <a:ahLst/>
              <a:cxnLst/>
              <a:rect l="l" t="t" r="r" b="b"/>
              <a:pathLst>
                <a:path w="358" h="9290" extrusionOk="0">
                  <a:moveTo>
                    <a:pt x="1" y="0"/>
                  </a:moveTo>
                  <a:lnTo>
                    <a:pt x="1" y="9290"/>
                  </a:lnTo>
                  <a:lnTo>
                    <a:pt x="358" y="9290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2" name="Google Shape;6482;p7"/>
            <p:cNvSpPr/>
            <p:nvPr/>
          </p:nvSpPr>
          <p:spPr>
            <a:xfrm>
              <a:off x="1484250" y="933325"/>
              <a:ext cx="8950" cy="231525"/>
            </a:xfrm>
            <a:custGeom>
              <a:avLst/>
              <a:gdLst/>
              <a:ahLst/>
              <a:cxnLst/>
              <a:rect l="l" t="t" r="r" b="b"/>
              <a:pathLst>
                <a:path w="358" h="9261" extrusionOk="0">
                  <a:moveTo>
                    <a:pt x="1" y="1"/>
                  </a:moveTo>
                  <a:lnTo>
                    <a:pt x="1" y="9261"/>
                  </a:lnTo>
                  <a:lnTo>
                    <a:pt x="358" y="9261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3" name="Google Shape;6483;p7"/>
            <p:cNvSpPr/>
            <p:nvPr/>
          </p:nvSpPr>
          <p:spPr>
            <a:xfrm>
              <a:off x="1484250" y="1387400"/>
              <a:ext cx="231525" cy="8950"/>
            </a:xfrm>
            <a:custGeom>
              <a:avLst/>
              <a:gdLst/>
              <a:ahLst/>
              <a:cxnLst/>
              <a:rect l="l" t="t" r="r" b="b"/>
              <a:pathLst>
                <a:path w="9261" h="358" extrusionOk="0">
                  <a:moveTo>
                    <a:pt x="1" y="0"/>
                  </a:moveTo>
                  <a:lnTo>
                    <a:pt x="1" y="357"/>
                  </a:lnTo>
                  <a:lnTo>
                    <a:pt x="9260" y="357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4" name="Google Shape;6484;p7"/>
            <p:cNvSpPr/>
            <p:nvPr/>
          </p:nvSpPr>
          <p:spPr>
            <a:xfrm>
              <a:off x="1484250" y="1164825"/>
              <a:ext cx="8950" cy="231525"/>
            </a:xfrm>
            <a:custGeom>
              <a:avLst/>
              <a:gdLst/>
              <a:ahLst/>
              <a:cxnLst/>
              <a:rect l="l" t="t" r="r" b="b"/>
              <a:pathLst>
                <a:path w="358" h="9261" extrusionOk="0">
                  <a:moveTo>
                    <a:pt x="1" y="1"/>
                  </a:moveTo>
                  <a:lnTo>
                    <a:pt x="1" y="9260"/>
                  </a:lnTo>
                  <a:lnTo>
                    <a:pt x="358" y="9260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5" name="Google Shape;6485;p7"/>
            <p:cNvSpPr/>
            <p:nvPr/>
          </p:nvSpPr>
          <p:spPr>
            <a:xfrm>
              <a:off x="1715750" y="1387400"/>
              <a:ext cx="231525" cy="8950"/>
            </a:xfrm>
            <a:custGeom>
              <a:avLst/>
              <a:gdLst/>
              <a:ahLst/>
              <a:cxnLst/>
              <a:rect l="l" t="t" r="r" b="b"/>
              <a:pathLst>
                <a:path w="9261" h="358" extrusionOk="0">
                  <a:moveTo>
                    <a:pt x="0" y="0"/>
                  </a:moveTo>
                  <a:lnTo>
                    <a:pt x="0" y="357"/>
                  </a:lnTo>
                  <a:lnTo>
                    <a:pt x="9260" y="357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6" name="Google Shape;6486;p7"/>
            <p:cNvSpPr/>
            <p:nvPr/>
          </p:nvSpPr>
          <p:spPr>
            <a:xfrm>
              <a:off x="1947250" y="1387400"/>
              <a:ext cx="232250" cy="8950"/>
            </a:xfrm>
            <a:custGeom>
              <a:avLst/>
              <a:gdLst/>
              <a:ahLst/>
              <a:cxnLst/>
              <a:rect l="l" t="t" r="r" b="b"/>
              <a:pathLst>
                <a:path w="9290" h="358" extrusionOk="0">
                  <a:moveTo>
                    <a:pt x="0" y="0"/>
                  </a:moveTo>
                  <a:lnTo>
                    <a:pt x="0" y="357"/>
                  </a:lnTo>
                  <a:lnTo>
                    <a:pt x="9290" y="357"/>
                  </a:lnTo>
                  <a:lnTo>
                    <a:pt x="92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7" name="Google Shape;6487;p7"/>
            <p:cNvSpPr/>
            <p:nvPr/>
          </p:nvSpPr>
          <p:spPr>
            <a:xfrm>
              <a:off x="2169800" y="1164825"/>
              <a:ext cx="9700" cy="231525"/>
            </a:xfrm>
            <a:custGeom>
              <a:avLst/>
              <a:gdLst/>
              <a:ahLst/>
              <a:cxnLst/>
              <a:rect l="l" t="t" r="r" b="b"/>
              <a:pathLst>
                <a:path w="388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388" y="9260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8" name="Google Shape;6488;p7"/>
            <p:cNvSpPr/>
            <p:nvPr/>
          </p:nvSpPr>
          <p:spPr>
            <a:xfrm>
              <a:off x="1947250" y="942275"/>
              <a:ext cx="232250" cy="4475"/>
            </a:xfrm>
            <a:custGeom>
              <a:avLst/>
              <a:gdLst/>
              <a:ahLst/>
              <a:cxnLst/>
              <a:rect l="l" t="t" r="r" b="b"/>
              <a:pathLst>
                <a:path w="9290" h="179" extrusionOk="0">
                  <a:moveTo>
                    <a:pt x="0" y="0"/>
                  </a:moveTo>
                  <a:lnTo>
                    <a:pt x="0" y="179"/>
                  </a:lnTo>
                  <a:lnTo>
                    <a:pt x="9290" y="179"/>
                  </a:lnTo>
                  <a:lnTo>
                    <a:pt x="9290" y="0"/>
                  </a:lnTo>
                  <a:close/>
                </a:path>
              </a:pathLst>
            </a:custGeom>
            <a:solidFill>
              <a:srgbClr val="537E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9" name="Google Shape;6489;p7"/>
            <p:cNvSpPr/>
            <p:nvPr/>
          </p:nvSpPr>
          <p:spPr>
            <a:xfrm>
              <a:off x="2169800" y="933325"/>
              <a:ext cx="9700" cy="231525"/>
            </a:xfrm>
            <a:custGeom>
              <a:avLst/>
              <a:gdLst/>
              <a:ahLst/>
              <a:cxnLst/>
              <a:rect l="l" t="t" r="r" b="b"/>
              <a:pathLst>
                <a:path w="388" h="9261" extrusionOk="0">
                  <a:moveTo>
                    <a:pt x="0" y="1"/>
                  </a:moveTo>
                  <a:lnTo>
                    <a:pt x="0" y="9261"/>
                  </a:lnTo>
                  <a:lnTo>
                    <a:pt x="388" y="9261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0" name="Google Shape;6490;p7"/>
            <p:cNvSpPr/>
            <p:nvPr/>
          </p:nvSpPr>
          <p:spPr>
            <a:xfrm>
              <a:off x="1947250" y="933325"/>
              <a:ext cx="232250" cy="8975"/>
            </a:xfrm>
            <a:custGeom>
              <a:avLst/>
              <a:gdLst/>
              <a:ahLst/>
              <a:cxnLst/>
              <a:rect l="l" t="t" r="r" b="b"/>
              <a:pathLst>
                <a:path w="9290" h="359" extrusionOk="0">
                  <a:moveTo>
                    <a:pt x="0" y="1"/>
                  </a:moveTo>
                  <a:lnTo>
                    <a:pt x="0" y="358"/>
                  </a:lnTo>
                  <a:lnTo>
                    <a:pt x="9290" y="358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1" name="Google Shape;6491;p7"/>
            <p:cNvSpPr/>
            <p:nvPr/>
          </p:nvSpPr>
          <p:spPr>
            <a:xfrm>
              <a:off x="1947250" y="692175"/>
              <a:ext cx="232250" cy="8950"/>
            </a:xfrm>
            <a:custGeom>
              <a:avLst/>
              <a:gdLst/>
              <a:ahLst/>
              <a:cxnLst/>
              <a:rect l="l" t="t" r="r" b="b"/>
              <a:pathLst>
                <a:path w="9290" h="358" extrusionOk="0">
                  <a:moveTo>
                    <a:pt x="0" y="0"/>
                  </a:moveTo>
                  <a:lnTo>
                    <a:pt x="0" y="357"/>
                  </a:lnTo>
                  <a:lnTo>
                    <a:pt x="9290" y="357"/>
                  </a:lnTo>
                  <a:lnTo>
                    <a:pt x="92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2" name="Google Shape;6492;p7"/>
            <p:cNvSpPr/>
            <p:nvPr/>
          </p:nvSpPr>
          <p:spPr>
            <a:xfrm>
              <a:off x="1947250" y="479275"/>
              <a:ext cx="232250" cy="4500"/>
            </a:xfrm>
            <a:custGeom>
              <a:avLst/>
              <a:gdLst/>
              <a:ahLst/>
              <a:cxnLst/>
              <a:rect l="l" t="t" r="r" b="b"/>
              <a:pathLst>
                <a:path w="9290" h="180" extrusionOk="0">
                  <a:moveTo>
                    <a:pt x="0" y="1"/>
                  </a:moveTo>
                  <a:lnTo>
                    <a:pt x="0" y="179"/>
                  </a:lnTo>
                  <a:lnTo>
                    <a:pt x="9290" y="179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rgbClr val="537E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3" name="Google Shape;6493;p7"/>
            <p:cNvSpPr/>
            <p:nvPr/>
          </p:nvSpPr>
          <p:spPr>
            <a:xfrm>
              <a:off x="2169800" y="469600"/>
              <a:ext cx="9700" cy="231525"/>
            </a:xfrm>
            <a:custGeom>
              <a:avLst/>
              <a:gdLst/>
              <a:ahLst/>
              <a:cxnLst/>
              <a:rect l="l" t="t" r="r" b="b"/>
              <a:pathLst>
                <a:path w="388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388" y="9260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4" name="Google Shape;6494;p7"/>
            <p:cNvSpPr/>
            <p:nvPr/>
          </p:nvSpPr>
          <p:spPr>
            <a:xfrm>
              <a:off x="1947250" y="469600"/>
              <a:ext cx="232250" cy="9700"/>
            </a:xfrm>
            <a:custGeom>
              <a:avLst/>
              <a:gdLst/>
              <a:ahLst/>
              <a:cxnLst/>
              <a:rect l="l" t="t" r="r" b="b"/>
              <a:pathLst>
                <a:path w="9290" h="388" extrusionOk="0">
                  <a:moveTo>
                    <a:pt x="0" y="1"/>
                  </a:moveTo>
                  <a:lnTo>
                    <a:pt x="0" y="388"/>
                  </a:lnTo>
                  <a:lnTo>
                    <a:pt x="9290" y="388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5" name="Google Shape;6495;p7"/>
            <p:cNvSpPr/>
            <p:nvPr/>
          </p:nvSpPr>
          <p:spPr>
            <a:xfrm>
              <a:off x="1706825" y="923650"/>
              <a:ext cx="241175" cy="9700"/>
            </a:xfrm>
            <a:custGeom>
              <a:avLst/>
              <a:gdLst/>
              <a:ahLst/>
              <a:cxnLst/>
              <a:rect l="l" t="t" r="r" b="b"/>
              <a:pathLst>
                <a:path w="9647" h="388" extrusionOk="0">
                  <a:moveTo>
                    <a:pt x="0" y="1"/>
                  </a:moveTo>
                  <a:lnTo>
                    <a:pt x="0" y="388"/>
                  </a:lnTo>
                  <a:lnTo>
                    <a:pt x="9647" y="388"/>
                  </a:lnTo>
                  <a:lnTo>
                    <a:pt x="96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6" name="Google Shape;6496;p7"/>
            <p:cNvSpPr/>
            <p:nvPr/>
          </p:nvSpPr>
          <p:spPr>
            <a:xfrm>
              <a:off x="1715750" y="710775"/>
              <a:ext cx="231525" cy="4500"/>
            </a:xfrm>
            <a:custGeom>
              <a:avLst/>
              <a:gdLst/>
              <a:ahLst/>
              <a:cxnLst/>
              <a:rect l="l" t="t" r="r" b="b"/>
              <a:pathLst>
                <a:path w="9261" h="180" extrusionOk="0">
                  <a:moveTo>
                    <a:pt x="0" y="1"/>
                  </a:moveTo>
                  <a:lnTo>
                    <a:pt x="0" y="179"/>
                  </a:lnTo>
                  <a:lnTo>
                    <a:pt x="9260" y="179"/>
                  </a:lnTo>
                  <a:lnTo>
                    <a:pt x="9260" y="1"/>
                  </a:lnTo>
                  <a:close/>
                </a:path>
              </a:pathLst>
            </a:custGeom>
            <a:solidFill>
              <a:srgbClr val="537E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7" name="Google Shape;6497;p7"/>
            <p:cNvSpPr/>
            <p:nvPr/>
          </p:nvSpPr>
          <p:spPr>
            <a:xfrm>
              <a:off x="1706825" y="701100"/>
              <a:ext cx="241175" cy="9700"/>
            </a:xfrm>
            <a:custGeom>
              <a:avLst/>
              <a:gdLst/>
              <a:ahLst/>
              <a:cxnLst/>
              <a:rect l="l" t="t" r="r" b="b"/>
              <a:pathLst>
                <a:path w="9647" h="388" extrusionOk="0">
                  <a:moveTo>
                    <a:pt x="0" y="0"/>
                  </a:moveTo>
                  <a:lnTo>
                    <a:pt x="0" y="388"/>
                  </a:lnTo>
                  <a:lnTo>
                    <a:pt x="9647" y="388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8" name="Google Shape;6498;p7"/>
            <p:cNvSpPr/>
            <p:nvPr/>
          </p:nvSpPr>
          <p:spPr>
            <a:xfrm>
              <a:off x="1706825" y="933325"/>
              <a:ext cx="8950" cy="231525"/>
            </a:xfrm>
            <a:custGeom>
              <a:avLst/>
              <a:gdLst/>
              <a:ahLst/>
              <a:cxnLst/>
              <a:rect l="l" t="t" r="r" b="b"/>
              <a:pathLst>
                <a:path w="358" h="9261" extrusionOk="0">
                  <a:moveTo>
                    <a:pt x="0" y="1"/>
                  </a:moveTo>
                  <a:lnTo>
                    <a:pt x="0" y="9261"/>
                  </a:lnTo>
                  <a:lnTo>
                    <a:pt x="357" y="9261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9" name="Google Shape;6499;p7"/>
            <p:cNvSpPr/>
            <p:nvPr/>
          </p:nvSpPr>
          <p:spPr>
            <a:xfrm>
              <a:off x="1715750" y="1173775"/>
              <a:ext cx="231525" cy="5225"/>
            </a:xfrm>
            <a:custGeom>
              <a:avLst/>
              <a:gdLst/>
              <a:ahLst/>
              <a:cxnLst/>
              <a:rect l="l" t="t" r="r" b="b"/>
              <a:pathLst>
                <a:path w="9261" h="209" extrusionOk="0">
                  <a:moveTo>
                    <a:pt x="0" y="0"/>
                  </a:moveTo>
                  <a:lnTo>
                    <a:pt x="0" y="208"/>
                  </a:lnTo>
                  <a:lnTo>
                    <a:pt x="9260" y="208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rgbClr val="537E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0" name="Google Shape;6500;p7"/>
            <p:cNvSpPr/>
            <p:nvPr/>
          </p:nvSpPr>
          <p:spPr>
            <a:xfrm>
              <a:off x="1706825" y="1164825"/>
              <a:ext cx="250125" cy="8975"/>
            </a:xfrm>
            <a:custGeom>
              <a:avLst/>
              <a:gdLst/>
              <a:ahLst/>
              <a:cxnLst/>
              <a:rect l="l" t="t" r="r" b="b"/>
              <a:pathLst>
                <a:path w="10005" h="359" extrusionOk="0">
                  <a:moveTo>
                    <a:pt x="0" y="1"/>
                  </a:moveTo>
                  <a:lnTo>
                    <a:pt x="0" y="358"/>
                  </a:lnTo>
                  <a:lnTo>
                    <a:pt x="10004" y="358"/>
                  </a:lnTo>
                  <a:lnTo>
                    <a:pt x="100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1" name="Google Shape;6501;p7"/>
            <p:cNvSpPr/>
            <p:nvPr/>
          </p:nvSpPr>
          <p:spPr>
            <a:xfrm>
              <a:off x="1947250" y="933325"/>
              <a:ext cx="9700" cy="231525"/>
            </a:xfrm>
            <a:custGeom>
              <a:avLst/>
              <a:gdLst/>
              <a:ahLst/>
              <a:cxnLst/>
              <a:rect l="l" t="t" r="r" b="b"/>
              <a:pathLst>
                <a:path w="388" h="9261" extrusionOk="0">
                  <a:moveTo>
                    <a:pt x="0" y="1"/>
                  </a:moveTo>
                  <a:lnTo>
                    <a:pt x="0" y="9261"/>
                  </a:lnTo>
                  <a:lnTo>
                    <a:pt x="387" y="9261"/>
                  </a:lnTo>
                  <a:lnTo>
                    <a:pt x="3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2" name="Google Shape;6502;p7"/>
            <p:cNvSpPr/>
            <p:nvPr/>
          </p:nvSpPr>
          <p:spPr>
            <a:xfrm>
              <a:off x="1947250" y="469600"/>
              <a:ext cx="9700" cy="231525"/>
            </a:xfrm>
            <a:custGeom>
              <a:avLst/>
              <a:gdLst/>
              <a:ahLst/>
              <a:cxnLst/>
              <a:rect l="l" t="t" r="r" b="b"/>
              <a:pathLst>
                <a:path w="388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387" y="9260"/>
                  </a:lnTo>
                  <a:lnTo>
                    <a:pt x="3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3" name="Google Shape;6503;p7"/>
            <p:cNvSpPr/>
            <p:nvPr/>
          </p:nvSpPr>
          <p:spPr>
            <a:xfrm>
              <a:off x="1938300" y="701100"/>
              <a:ext cx="9700" cy="232250"/>
            </a:xfrm>
            <a:custGeom>
              <a:avLst/>
              <a:gdLst/>
              <a:ahLst/>
              <a:cxnLst/>
              <a:rect l="l" t="t" r="r" b="b"/>
              <a:pathLst>
                <a:path w="388" h="9290" extrusionOk="0">
                  <a:moveTo>
                    <a:pt x="1" y="0"/>
                  </a:moveTo>
                  <a:lnTo>
                    <a:pt x="1" y="9290"/>
                  </a:lnTo>
                  <a:lnTo>
                    <a:pt x="388" y="9290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4" name="Google Shape;6504;p7"/>
            <p:cNvSpPr/>
            <p:nvPr/>
          </p:nvSpPr>
          <p:spPr>
            <a:xfrm>
              <a:off x="1715750" y="460675"/>
              <a:ext cx="231525" cy="8950"/>
            </a:xfrm>
            <a:custGeom>
              <a:avLst/>
              <a:gdLst/>
              <a:ahLst/>
              <a:cxnLst/>
              <a:rect l="l" t="t" r="r" b="b"/>
              <a:pathLst>
                <a:path w="9261" h="358" extrusionOk="0">
                  <a:moveTo>
                    <a:pt x="0" y="0"/>
                  </a:moveTo>
                  <a:lnTo>
                    <a:pt x="0" y="358"/>
                  </a:lnTo>
                  <a:lnTo>
                    <a:pt x="9260" y="358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5" name="Google Shape;6505;p7"/>
            <p:cNvSpPr/>
            <p:nvPr/>
          </p:nvSpPr>
          <p:spPr>
            <a:xfrm>
              <a:off x="1938300" y="238125"/>
              <a:ext cx="9700" cy="231500"/>
            </a:xfrm>
            <a:custGeom>
              <a:avLst/>
              <a:gdLst/>
              <a:ahLst/>
              <a:cxnLst/>
              <a:rect l="l" t="t" r="r" b="b"/>
              <a:pathLst>
                <a:path w="388" h="9260" extrusionOk="0">
                  <a:moveTo>
                    <a:pt x="1" y="0"/>
                  </a:moveTo>
                  <a:lnTo>
                    <a:pt x="1" y="9260"/>
                  </a:lnTo>
                  <a:lnTo>
                    <a:pt x="388" y="9260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6" name="Google Shape;6506;p7"/>
            <p:cNvSpPr/>
            <p:nvPr/>
          </p:nvSpPr>
          <p:spPr>
            <a:xfrm>
              <a:off x="1715750" y="238125"/>
              <a:ext cx="9700" cy="231500"/>
            </a:xfrm>
            <a:custGeom>
              <a:avLst/>
              <a:gdLst/>
              <a:ahLst/>
              <a:cxnLst/>
              <a:rect l="l" t="t" r="r" b="b"/>
              <a:pathLst>
                <a:path w="388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387" y="9260"/>
                  </a:lnTo>
                  <a:lnTo>
                    <a:pt x="3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7" name="Google Shape;6507;p7"/>
            <p:cNvSpPr/>
            <p:nvPr/>
          </p:nvSpPr>
          <p:spPr>
            <a:xfrm>
              <a:off x="1706825" y="469600"/>
              <a:ext cx="8950" cy="231525"/>
            </a:xfrm>
            <a:custGeom>
              <a:avLst/>
              <a:gdLst/>
              <a:ahLst/>
              <a:cxnLst/>
              <a:rect l="l" t="t" r="r" b="b"/>
              <a:pathLst>
                <a:path w="358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357" y="9260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508" name="Google Shape;6508;p7"/>
            <p:cNvGrpSpPr/>
            <p:nvPr/>
          </p:nvGrpSpPr>
          <p:grpSpPr>
            <a:xfrm>
              <a:off x="1521463" y="511275"/>
              <a:ext cx="157825" cy="157825"/>
              <a:chOff x="1445263" y="511275"/>
              <a:chExt cx="157825" cy="157825"/>
            </a:xfrm>
          </p:grpSpPr>
          <p:sp>
            <p:nvSpPr>
              <p:cNvPr id="6509" name="Google Shape;6509;p7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10" name="Google Shape;6510;p7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11" name="Google Shape;6511;p7"/>
            <p:cNvGrpSpPr/>
            <p:nvPr/>
          </p:nvGrpSpPr>
          <p:grpSpPr>
            <a:xfrm>
              <a:off x="1984450" y="511275"/>
              <a:ext cx="157825" cy="157825"/>
              <a:chOff x="1445263" y="511275"/>
              <a:chExt cx="157825" cy="157825"/>
            </a:xfrm>
          </p:grpSpPr>
          <p:sp>
            <p:nvSpPr>
              <p:cNvPr id="6512" name="Google Shape;6512;p7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13" name="Google Shape;6513;p7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14" name="Google Shape;6514;p7"/>
            <p:cNvGrpSpPr/>
            <p:nvPr/>
          </p:nvGrpSpPr>
          <p:grpSpPr>
            <a:xfrm>
              <a:off x="1521463" y="738313"/>
              <a:ext cx="157825" cy="157825"/>
              <a:chOff x="1445263" y="511275"/>
              <a:chExt cx="157825" cy="157825"/>
            </a:xfrm>
          </p:grpSpPr>
          <p:sp>
            <p:nvSpPr>
              <p:cNvPr id="6515" name="Google Shape;6515;p7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16" name="Google Shape;6516;p7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17" name="Google Shape;6517;p7"/>
            <p:cNvGrpSpPr/>
            <p:nvPr/>
          </p:nvGrpSpPr>
          <p:grpSpPr>
            <a:xfrm>
              <a:off x="1521463" y="965350"/>
              <a:ext cx="157825" cy="157825"/>
              <a:chOff x="1445263" y="511275"/>
              <a:chExt cx="157825" cy="157825"/>
            </a:xfrm>
          </p:grpSpPr>
          <p:sp>
            <p:nvSpPr>
              <p:cNvPr id="6518" name="Google Shape;6518;p7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19" name="Google Shape;6519;p7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20" name="Google Shape;6520;p7"/>
            <p:cNvGrpSpPr/>
            <p:nvPr/>
          </p:nvGrpSpPr>
          <p:grpSpPr>
            <a:xfrm>
              <a:off x="1521463" y="1192388"/>
              <a:ext cx="157825" cy="157825"/>
              <a:chOff x="1445263" y="511275"/>
              <a:chExt cx="157825" cy="157825"/>
            </a:xfrm>
          </p:grpSpPr>
          <p:sp>
            <p:nvSpPr>
              <p:cNvPr id="6521" name="Google Shape;6521;p7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22" name="Google Shape;6522;p7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23" name="Google Shape;6523;p7"/>
            <p:cNvGrpSpPr/>
            <p:nvPr/>
          </p:nvGrpSpPr>
          <p:grpSpPr>
            <a:xfrm>
              <a:off x="1984450" y="976875"/>
              <a:ext cx="157825" cy="157825"/>
              <a:chOff x="1445263" y="511275"/>
              <a:chExt cx="157825" cy="157825"/>
            </a:xfrm>
          </p:grpSpPr>
          <p:sp>
            <p:nvSpPr>
              <p:cNvPr id="6524" name="Google Shape;6524;p7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25" name="Google Shape;6525;p7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26" name="Google Shape;6526;p7"/>
            <p:cNvGrpSpPr/>
            <p:nvPr/>
          </p:nvGrpSpPr>
          <p:grpSpPr>
            <a:xfrm>
              <a:off x="1984450" y="1197213"/>
              <a:ext cx="157825" cy="157825"/>
              <a:chOff x="1445263" y="511275"/>
              <a:chExt cx="157825" cy="157825"/>
            </a:xfrm>
          </p:grpSpPr>
          <p:sp>
            <p:nvSpPr>
              <p:cNvPr id="6527" name="Google Shape;6527;p7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28" name="Google Shape;6528;p7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29" name="Google Shape;6529;p7"/>
            <p:cNvGrpSpPr/>
            <p:nvPr/>
          </p:nvGrpSpPr>
          <p:grpSpPr>
            <a:xfrm>
              <a:off x="1748488" y="1192388"/>
              <a:ext cx="157825" cy="157825"/>
              <a:chOff x="1445263" y="511275"/>
              <a:chExt cx="157825" cy="157825"/>
            </a:xfrm>
          </p:grpSpPr>
          <p:sp>
            <p:nvSpPr>
              <p:cNvPr id="6530" name="Google Shape;6530;p7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31" name="Google Shape;6531;p7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32" name="Google Shape;6532;p7"/>
            <p:cNvGrpSpPr/>
            <p:nvPr/>
          </p:nvGrpSpPr>
          <p:grpSpPr>
            <a:xfrm>
              <a:off x="1748488" y="740538"/>
              <a:ext cx="157825" cy="157825"/>
              <a:chOff x="1445263" y="511275"/>
              <a:chExt cx="157825" cy="157825"/>
            </a:xfrm>
          </p:grpSpPr>
          <p:sp>
            <p:nvSpPr>
              <p:cNvPr id="6533" name="Google Shape;6533;p7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34" name="Google Shape;6534;p7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35" name="Google Shape;6535;p7"/>
            <p:cNvGrpSpPr/>
            <p:nvPr/>
          </p:nvGrpSpPr>
          <p:grpSpPr>
            <a:xfrm>
              <a:off x="1748488" y="277550"/>
              <a:ext cx="157825" cy="157825"/>
              <a:chOff x="1445263" y="511275"/>
              <a:chExt cx="157825" cy="157825"/>
            </a:xfrm>
          </p:grpSpPr>
          <p:sp>
            <p:nvSpPr>
              <p:cNvPr id="6536" name="Google Shape;6536;p7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37" name="Google Shape;6537;p7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636C6D1E-EBC2-8448-98AB-A79672F78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660" y="3537462"/>
            <a:ext cx="2447400" cy="5005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lecha: a la derecha 36">
            <a:extLst>
              <a:ext uri="{FF2B5EF4-FFF2-40B4-BE49-F238E27FC236}">
                <a16:creationId xmlns:a16="http://schemas.microsoft.com/office/drawing/2014/main" id="{185658CC-93AE-9C4D-E406-4C8AEAEAE3CF}"/>
              </a:ext>
            </a:extLst>
          </p:cNvPr>
          <p:cNvSpPr/>
          <p:nvPr/>
        </p:nvSpPr>
        <p:spPr>
          <a:xfrm rot="5400000">
            <a:off x="1824159" y="1925879"/>
            <a:ext cx="320264" cy="181155"/>
          </a:xfrm>
          <a:prstGeom prst="rightArrow">
            <a:avLst/>
          </a:prstGeom>
          <a:solidFill>
            <a:srgbClr val="009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50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DB33C14C-C5FC-0276-B1FB-EAD3CC4B4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183"/>
          <a:stretch/>
        </p:blipFill>
        <p:spPr>
          <a:xfrm>
            <a:off x="1476991" y="480553"/>
            <a:ext cx="6297095" cy="500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9575D9F-51AF-6EB8-EDD3-98EC0446A04B}"/>
              </a:ext>
            </a:extLst>
          </p:cNvPr>
          <p:cNvSpPr txBox="1"/>
          <p:nvPr/>
        </p:nvSpPr>
        <p:spPr>
          <a:xfrm>
            <a:off x="1476991" y="583677"/>
            <a:ext cx="6064376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25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Propiedades de la Adición a Considerar para los Números Enteros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884AA53A-4293-88FF-6BA7-990D55721FB2}"/>
              </a:ext>
            </a:extLst>
          </p:cNvPr>
          <p:cNvSpPr/>
          <p:nvPr/>
        </p:nvSpPr>
        <p:spPr>
          <a:xfrm>
            <a:off x="923626" y="3551711"/>
            <a:ext cx="1759019" cy="630000"/>
          </a:xfrm>
          <a:prstGeom prst="rect">
            <a:avLst/>
          </a:prstGeom>
          <a:solidFill>
            <a:schemeClr val="bg1"/>
          </a:solidFill>
          <a:ln>
            <a:solidFill>
              <a:srgbClr val="00964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Ejemplo:</a:t>
            </a:r>
            <a:br>
              <a:rPr lang="es-MX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s-MX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+ 5 = 5 + 3 = 8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AADD5C57-DF5D-339E-52FC-7DDB62FDD448}"/>
              </a:ext>
            </a:extLst>
          </p:cNvPr>
          <p:cNvSpPr/>
          <p:nvPr/>
        </p:nvSpPr>
        <p:spPr>
          <a:xfrm>
            <a:off x="963689" y="2343237"/>
            <a:ext cx="1678895" cy="888209"/>
          </a:xfrm>
          <a:prstGeom prst="rect">
            <a:avLst/>
          </a:prstGeom>
          <a:solidFill>
            <a:srgbClr val="CCEAD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 orden de los sumandos no afecta el resultado.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695CFE8C-87DF-8060-F4C1-DA38BF0E3E28}"/>
              </a:ext>
            </a:extLst>
          </p:cNvPr>
          <p:cNvSpPr/>
          <p:nvPr/>
        </p:nvSpPr>
        <p:spPr>
          <a:xfrm>
            <a:off x="1195493" y="1454320"/>
            <a:ext cx="1215284" cy="568652"/>
          </a:xfrm>
          <a:prstGeom prst="rect">
            <a:avLst/>
          </a:prstGeom>
          <a:solidFill>
            <a:srgbClr val="0096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Propiedad Conmutativa</a:t>
            </a:r>
          </a:p>
        </p:txBody>
      </p:sp>
      <p:sp>
        <p:nvSpPr>
          <p:cNvPr id="21" name="Flecha: a la derecha 20">
            <a:extLst>
              <a:ext uri="{FF2B5EF4-FFF2-40B4-BE49-F238E27FC236}">
                <a16:creationId xmlns:a16="http://schemas.microsoft.com/office/drawing/2014/main" id="{DA545D9F-1A30-9117-C459-6D02894D751E}"/>
              </a:ext>
            </a:extLst>
          </p:cNvPr>
          <p:cNvSpPr/>
          <p:nvPr/>
        </p:nvSpPr>
        <p:spPr>
          <a:xfrm rot="5400000">
            <a:off x="1643004" y="3301001"/>
            <a:ext cx="320264" cy="181155"/>
          </a:xfrm>
          <a:prstGeom prst="rightArrow">
            <a:avLst/>
          </a:prstGeom>
          <a:solidFill>
            <a:srgbClr val="009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5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5C537DC-999A-854D-A1B9-828DEB438814}"/>
              </a:ext>
            </a:extLst>
          </p:cNvPr>
          <p:cNvSpPr txBox="1"/>
          <p:nvPr/>
        </p:nvSpPr>
        <p:spPr>
          <a:xfrm>
            <a:off x="5721070" y="55824"/>
            <a:ext cx="21120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25 de marzo de 2026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9" name="Entrada de lápiz 28">
                <a:extLst>
                  <a:ext uri="{FF2B5EF4-FFF2-40B4-BE49-F238E27FC236}">
                    <a16:creationId xmlns:a16="http://schemas.microsoft.com/office/drawing/2014/main" id="{E07699FF-7BBE-5E48-8BCE-DC7BED2BA1C1}"/>
                  </a:ext>
                </a:extLst>
              </p14:cNvPr>
              <p14:cNvContentPartPr/>
              <p14:nvPr/>
            </p14:nvContentPartPr>
            <p14:xfrm>
              <a:off x="4154916" y="1216211"/>
              <a:ext cx="2794320" cy="683640"/>
            </p14:xfrm>
          </p:contentPart>
        </mc:Choice>
        <mc:Fallback xmlns="">
          <p:pic>
            <p:nvPicPr>
              <p:cNvPr id="29" name="Entrada de lápiz 28">
                <a:extLst>
                  <a:ext uri="{FF2B5EF4-FFF2-40B4-BE49-F238E27FC236}">
                    <a16:creationId xmlns:a16="http://schemas.microsoft.com/office/drawing/2014/main" id="{E07699FF-7BBE-5E48-8BCE-DC7BED2BA1C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47356" y="1208655"/>
                <a:ext cx="2809440" cy="6983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1" name="Entrada de lápiz 30">
                <a:extLst>
                  <a:ext uri="{FF2B5EF4-FFF2-40B4-BE49-F238E27FC236}">
                    <a16:creationId xmlns:a16="http://schemas.microsoft.com/office/drawing/2014/main" id="{5C0C646C-F4D1-924B-BA1D-D90E76A192F1}"/>
                  </a:ext>
                </a:extLst>
              </p14:cNvPr>
              <p14:cNvContentPartPr/>
              <p14:nvPr/>
            </p14:nvContentPartPr>
            <p14:xfrm>
              <a:off x="4066356" y="2255531"/>
              <a:ext cx="214920" cy="329760"/>
            </p14:xfrm>
          </p:contentPart>
        </mc:Choice>
        <mc:Fallback xmlns="">
          <p:pic>
            <p:nvPicPr>
              <p:cNvPr id="31" name="Entrada de lápiz 30">
                <a:extLst>
                  <a:ext uri="{FF2B5EF4-FFF2-40B4-BE49-F238E27FC236}">
                    <a16:creationId xmlns:a16="http://schemas.microsoft.com/office/drawing/2014/main" id="{5C0C646C-F4D1-924B-BA1D-D90E76A192F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58796" y="2247971"/>
                <a:ext cx="230040" cy="34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8" name="Entrada de lápiz 37">
                <a:extLst>
                  <a:ext uri="{FF2B5EF4-FFF2-40B4-BE49-F238E27FC236}">
                    <a16:creationId xmlns:a16="http://schemas.microsoft.com/office/drawing/2014/main" id="{BCB7F8FD-4E84-8B4A-8934-1011BF1E047B}"/>
                  </a:ext>
                </a:extLst>
              </p14:cNvPr>
              <p14:cNvContentPartPr/>
              <p14:nvPr/>
            </p14:nvContentPartPr>
            <p14:xfrm>
              <a:off x="5005236" y="2372171"/>
              <a:ext cx="108360" cy="64080"/>
            </p14:xfrm>
          </p:contentPart>
        </mc:Choice>
        <mc:Fallback xmlns="">
          <p:pic>
            <p:nvPicPr>
              <p:cNvPr id="38" name="Entrada de lápiz 37">
                <a:extLst>
                  <a:ext uri="{FF2B5EF4-FFF2-40B4-BE49-F238E27FC236}">
                    <a16:creationId xmlns:a16="http://schemas.microsoft.com/office/drawing/2014/main" id="{BCB7F8FD-4E84-8B4A-8934-1011BF1E047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97676" y="2364611"/>
                <a:ext cx="12348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9" name="Entrada de lápiz 38">
                <a:extLst>
                  <a:ext uri="{FF2B5EF4-FFF2-40B4-BE49-F238E27FC236}">
                    <a16:creationId xmlns:a16="http://schemas.microsoft.com/office/drawing/2014/main" id="{B1CF3B0D-B1AA-6549-807F-AF0745325BA8}"/>
                  </a:ext>
                </a:extLst>
              </p14:cNvPr>
              <p14:cNvContentPartPr/>
              <p14:nvPr/>
            </p14:nvContentPartPr>
            <p14:xfrm>
              <a:off x="4699596" y="2211971"/>
              <a:ext cx="198720" cy="289080"/>
            </p14:xfrm>
          </p:contentPart>
        </mc:Choice>
        <mc:Fallback xmlns="">
          <p:pic>
            <p:nvPicPr>
              <p:cNvPr id="39" name="Entrada de lápiz 38">
                <a:extLst>
                  <a:ext uri="{FF2B5EF4-FFF2-40B4-BE49-F238E27FC236}">
                    <a16:creationId xmlns:a16="http://schemas.microsoft.com/office/drawing/2014/main" id="{B1CF3B0D-B1AA-6549-807F-AF0745325BA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692036" y="2204411"/>
                <a:ext cx="21384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0" name="Entrada de lápiz 39">
                <a:extLst>
                  <a:ext uri="{FF2B5EF4-FFF2-40B4-BE49-F238E27FC236}">
                    <a16:creationId xmlns:a16="http://schemas.microsoft.com/office/drawing/2014/main" id="{D8B0787B-47E0-5C43-9CCF-121042E2FA1D}"/>
                  </a:ext>
                </a:extLst>
              </p14:cNvPr>
              <p14:cNvContentPartPr/>
              <p14:nvPr/>
            </p14:nvContentPartPr>
            <p14:xfrm>
              <a:off x="4437156" y="2362091"/>
              <a:ext cx="161280" cy="212760"/>
            </p14:xfrm>
          </p:contentPart>
        </mc:Choice>
        <mc:Fallback xmlns="">
          <p:pic>
            <p:nvPicPr>
              <p:cNvPr id="40" name="Entrada de lápiz 39">
                <a:extLst>
                  <a:ext uri="{FF2B5EF4-FFF2-40B4-BE49-F238E27FC236}">
                    <a16:creationId xmlns:a16="http://schemas.microsoft.com/office/drawing/2014/main" id="{D8B0787B-47E0-5C43-9CCF-121042E2FA1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29956" y="2354531"/>
                <a:ext cx="17640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1" name="Entrada de lápiz 40">
                <a:extLst>
                  <a:ext uri="{FF2B5EF4-FFF2-40B4-BE49-F238E27FC236}">
                    <a16:creationId xmlns:a16="http://schemas.microsoft.com/office/drawing/2014/main" id="{25F8D4E7-9B5D-CF46-9DC4-E4064E8AF241}"/>
                  </a:ext>
                </a:extLst>
              </p14:cNvPr>
              <p14:cNvContentPartPr/>
              <p14:nvPr/>
            </p14:nvContentPartPr>
            <p14:xfrm>
              <a:off x="5345076" y="2212691"/>
              <a:ext cx="153360" cy="267120"/>
            </p14:xfrm>
          </p:contentPart>
        </mc:Choice>
        <mc:Fallback xmlns="">
          <p:pic>
            <p:nvPicPr>
              <p:cNvPr id="41" name="Entrada de lápiz 40">
                <a:extLst>
                  <a:ext uri="{FF2B5EF4-FFF2-40B4-BE49-F238E27FC236}">
                    <a16:creationId xmlns:a16="http://schemas.microsoft.com/office/drawing/2014/main" id="{25F8D4E7-9B5D-CF46-9DC4-E4064E8AF24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37516" y="2205131"/>
                <a:ext cx="16848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6" name="Entrada de lápiz 45">
                <a:extLst>
                  <a:ext uri="{FF2B5EF4-FFF2-40B4-BE49-F238E27FC236}">
                    <a16:creationId xmlns:a16="http://schemas.microsoft.com/office/drawing/2014/main" id="{1FAA11EF-DEC4-8F43-ADAF-B5DCFC660BC9}"/>
                  </a:ext>
                </a:extLst>
              </p14:cNvPr>
              <p14:cNvContentPartPr/>
              <p14:nvPr/>
            </p14:nvContentPartPr>
            <p14:xfrm>
              <a:off x="4778436" y="2796971"/>
              <a:ext cx="169920" cy="249480"/>
            </p14:xfrm>
          </p:contentPart>
        </mc:Choice>
        <mc:Fallback xmlns="">
          <p:pic>
            <p:nvPicPr>
              <p:cNvPr id="46" name="Entrada de lápiz 45">
                <a:extLst>
                  <a:ext uri="{FF2B5EF4-FFF2-40B4-BE49-F238E27FC236}">
                    <a16:creationId xmlns:a16="http://schemas.microsoft.com/office/drawing/2014/main" id="{1FAA11EF-DEC4-8F43-ADAF-B5DCFC660BC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70876" y="2789411"/>
                <a:ext cx="18468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7" name="Entrada de lápiz 46">
                <a:extLst>
                  <a:ext uri="{FF2B5EF4-FFF2-40B4-BE49-F238E27FC236}">
                    <a16:creationId xmlns:a16="http://schemas.microsoft.com/office/drawing/2014/main" id="{BD48C9C0-8AFB-EE4E-8A7F-8EC872FF7C1A}"/>
                  </a:ext>
                </a:extLst>
              </p14:cNvPr>
              <p14:cNvContentPartPr/>
              <p14:nvPr/>
            </p14:nvContentPartPr>
            <p14:xfrm>
              <a:off x="5058876" y="2858171"/>
              <a:ext cx="73080" cy="5400"/>
            </p14:xfrm>
          </p:contentPart>
        </mc:Choice>
        <mc:Fallback xmlns="">
          <p:pic>
            <p:nvPicPr>
              <p:cNvPr id="47" name="Entrada de lápiz 46">
                <a:extLst>
                  <a:ext uri="{FF2B5EF4-FFF2-40B4-BE49-F238E27FC236}">
                    <a16:creationId xmlns:a16="http://schemas.microsoft.com/office/drawing/2014/main" id="{BD48C9C0-8AFB-EE4E-8A7F-8EC872FF7C1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051316" y="2850611"/>
                <a:ext cx="882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8" name="Entrada de lápiz 47">
                <a:extLst>
                  <a:ext uri="{FF2B5EF4-FFF2-40B4-BE49-F238E27FC236}">
                    <a16:creationId xmlns:a16="http://schemas.microsoft.com/office/drawing/2014/main" id="{518B7420-7544-3B48-9B37-22C12AE7A9A6}"/>
                  </a:ext>
                </a:extLst>
              </p14:cNvPr>
              <p14:cNvContentPartPr/>
              <p14:nvPr/>
            </p14:nvContentPartPr>
            <p14:xfrm>
              <a:off x="5045196" y="2918651"/>
              <a:ext cx="100080" cy="41040"/>
            </p14:xfrm>
          </p:contentPart>
        </mc:Choice>
        <mc:Fallback xmlns="">
          <p:pic>
            <p:nvPicPr>
              <p:cNvPr id="48" name="Entrada de lápiz 47">
                <a:extLst>
                  <a:ext uri="{FF2B5EF4-FFF2-40B4-BE49-F238E27FC236}">
                    <a16:creationId xmlns:a16="http://schemas.microsoft.com/office/drawing/2014/main" id="{518B7420-7544-3B48-9B37-22C12AE7A9A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037636" y="2911091"/>
                <a:ext cx="11520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9" name="Entrada de lápiz 48">
                <a:extLst>
                  <a:ext uri="{FF2B5EF4-FFF2-40B4-BE49-F238E27FC236}">
                    <a16:creationId xmlns:a16="http://schemas.microsoft.com/office/drawing/2014/main" id="{AB1DCE14-BD48-1D4B-B40A-E5EF9CF8155A}"/>
                  </a:ext>
                </a:extLst>
              </p14:cNvPr>
              <p14:cNvContentPartPr/>
              <p14:nvPr/>
            </p14:nvContentPartPr>
            <p14:xfrm>
              <a:off x="5347956" y="2789051"/>
              <a:ext cx="158760" cy="254160"/>
            </p14:xfrm>
          </p:contentPart>
        </mc:Choice>
        <mc:Fallback xmlns="">
          <p:pic>
            <p:nvPicPr>
              <p:cNvPr id="49" name="Entrada de lápiz 48">
                <a:extLst>
                  <a:ext uri="{FF2B5EF4-FFF2-40B4-BE49-F238E27FC236}">
                    <a16:creationId xmlns:a16="http://schemas.microsoft.com/office/drawing/2014/main" id="{AB1DCE14-BD48-1D4B-B40A-E5EF9CF8155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40396" y="2781491"/>
                <a:ext cx="17388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0" name="Entrada de lápiz 49">
                <a:extLst>
                  <a:ext uri="{FF2B5EF4-FFF2-40B4-BE49-F238E27FC236}">
                    <a16:creationId xmlns:a16="http://schemas.microsoft.com/office/drawing/2014/main" id="{B140CDDE-37BF-544B-B477-6743DDD99070}"/>
                  </a:ext>
                </a:extLst>
              </p14:cNvPr>
              <p14:cNvContentPartPr/>
              <p14:nvPr/>
            </p14:nvContentPartPr>
            <p14:xfrm>
              <a:off x="4548396" y="2842691"/>
              <a:ext cx="72360" cy="215640"/>
            </p14:xfrm>
          </p:contentPart>
        </mc:Choice>
        <mc:Fallback xmlns="">
          <p:pic>
            <p:nvPicPr>
              <p:cNvPr id="50" name="Entrada de lápiz 49">
                <a:extLst>
                  <a:ext uri="{FF2B5EF4-FFF2-40B4-BE49-F238E27FC236}">
                    <a16:creationId xmlns:a16="http://schemas.microsoft.com/office/drawing/2014/main" id="{B140CDDE-37BF-544B-B477-6743DDD9907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540836" y="2835131"/>
                <a:ext cx="8748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1" name="Entrada de lápiz 50">
                <a:extLst>
                  <a:ext uri="{FF2B5EF4-FFF2-40B4-BE49-F238E27FC236}">
                    <a16:creationId xmlns:a16="http://schemas.microsoft.com/office/drawing/2014/main" id="{5203D409-8EB7-EF45-A0B4-5B69A29CBDE0}"/>
                  </a:ext>
                </a:extLst>
              </p14:cNvPr>
              <p14:cNvContentPartPr/>
              <p14:nvPr/>
            </p14:nvContentPartPr>
            <p14:xfrm>
              <a:off x="4128996" y="2826851"/>
              <a:ext cx="239400" cy="289800"/>
            </p14:xfrm>
          </p:contentPart>
        </mc:Choice>
        <mc:Fallback xmlns="">
          <p:pic>
            <p:nvPicPr>
              <p:cNvPr id="51" name="Entrada de lápiz 50">
                <a:extLst>
                  <a:ext uri="{FF2B5EF4-FFF2-40B4-BE49-F238E27FC236}">
                    <a16:creationId xmlns:a16="http://schemas.microsoft.com/office/drawing/2014/main" id="{5203D409-8EB7-EF45-A0B4-5B69A29CBDE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121436" y="2819300"/>
                <a:ext cx="254520" cy="3049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4" name="Entrada de lápiz 53">
                <a:extLst>
                  <a:ext uri="{FF2B5EF4-FFF2-40B4-BE49-F238E27FC236}">
                    <a16:creationId xmlns:a16="http://schemas.microsoft.com/office/drawing/2014/main" id="{ADDB8F1D-4E3D-5A4A-B13E-372D66E0677C}"/>
                  </a:ext>
                </a:extLst>
              </p14:cNvPr>
              <p14:cNvContentPartPr/>
              <p14:nvPr/>
            </p14:nvContentPartPr>
            <p14:xfrm>
              <a:off x="3890316" y="3663311"/>
              <a:ext cx="363600" cy="243360"/>
            </p14:xfrm>
          </p:contentPart>
        </mc:Choice>
        <mc:Fallback xmlns="">
          <p:pic>
            <p:nvPicPr>
              <p:cNvPr id="54" name="Entrada de lápiz 53">
                <a:extLst>
                  <a:ext uri="{FF2B5EF4-FFF2-40B4-BE49-F238E27FC236}">
                    <a16:creationId xmlns:a16="http://schemas.microsoft.com/office/drawing/2014/main" id="{ADDB8F1D-4E3D-5A4A-B13E-372D66E0677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882749" y="3655751"/>
                <a:ext cx="378735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5" name="Entrada de lápiz 54">
                <a:extLst>
                  <a:ext uri="{FF2B5EF4-FFF2-40B4-BE49-F238E27FC236}">
                    <a16:creationId xmlns:a16="http://schemas.microsoft.com/office/drawing/2014/main" id="{7E66EE4B-F23B-2D40-BF9F-DDF0B4A8A797}"/>
                  </a:ext>
                </a:extLst>
              </p14:cNvPr>
              <p14:cNvContentPartPr/>
              <p14:nvPr/>
            </p14:nvContentPartPr>
            <p14:xfrm>
              <a:off x="4374156" y="3783191"/>
              <a:ext cx="170640" cy="9720"/>
            </p14:xfrm>
          </p:contentPart>
        </mc:Choice>
        <mc:Fallback xmlns="">
          <p:pic>
            <p:nvPicPr>
              <p:cNvPr id="55" name="Entrada de lápiz 54">
                <a:extLst>
                  <a:ext uri="{FF2B5EF4-FFF2-40B4-BE49-F238E27FC236}">
                    <a16:creationId xmlns:a16="http://schemas.microsoft.com/office/drawing/2014/main" id="{7E66EE4B-F23B-2D40-BF9F-DDF0B4A8A79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366596" y="3775991"/>
                <a:ext cx="18576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9" name="Entrada de lápiz 58">
                <a:extLst>
                  <a:ext uri="{FF2B5EF4-FFF2-40B4-BE49-F238E27FC236}">
                    <a16:creationId xmlns:a16="http://schemas.microsoft.com/office/drawing/2014/main" id="{66A467FC-6D74-F84A-878A-1CE4846B75BD}"/>
                  </a:ext>
                </a:extLst>
              </p14:cNvPr>
              <p14:cNvContentPartPr/>
              <p14:nvPr/>
            </p14:nvContentPartPr>
            <p14:xfrm>
              <a:off x="4644156" y="3624791"/>
              <a:ext cx="414720" cy="279360"/>
            </p14:xfrm>
          </p:contentPart>
        </mc:Choice>
        <mc:Fallback xmlns="">
          <p:pic>
            <p:nvPicPr>
              <p:cNvPr id="59" name="Entrada de lápiz 58">
                <a:extLst>
                  <a:ext uri="{FF2B5EF4-FFF2-40B4-BE49-F238E27FC236}">
                    <a16:creationId xmlns:a16="http://schemas.microsoft.com/office/drawing/2014/main" id="{66A467FC-6D74-F84A-878A-1CE4846B75B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636603" y="3617231"/>
                <a:ext cx="429827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3" name="Entrada de lápiz 62">
                <a:extLst>
                  <a:ext uri="{FF2B5EF4-FFF2-40B4-BE49-F238E27FC236}">
                    <a16:creationId xmlns:a16="http://schemas.microsoft.com/office/drawing/2014/main" id="{9060C2E1-1A7A-E549-8620-D2F2636F207A}"/>
                  </a:ext>
                </a:extLst>
              </p14:cNvPr>
              <p14:cNvContentPartPr/>
              <p14:nvPr/>
            </p14:nvContentPartPr>
            <p14:xfrm>
              <a:off x="5230596" y="3635231"/>
              <a:ext cx="442440" cy="216000"/>
            </p14:xfrm>
          </p:contentPart>
        </mc:Choice>
        <mc:Fallback xmlns="">
          <p:pic>
            <p:nvPicPr>
              <p:cNvPr id="63" name="Entrada de lápiz 62">
                <a:extLst>
                  <a:ext uri="{FF2B5EF4-FFF2-40B4-BE49-F238E27FC236}">
                    <a16:creationId xmlns:a16="http://schemas.microsoft.com/office/drawing/2014/main" id="{9060C2E1-1A7A-E549-8620-D2F2636F207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223042" y="3627658"/>
                <a:ext cx="457548" cy="2311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3" name="Entrada de lápiz 72">
                <a:extLst>
                  <a:ext uri="{FF2B5EF4-FFF2-40B4-BE49-F238E27FC236}">
                    <a16:creationId xmlns:a16="http://schemas.microsoft.com/office/drawing/2014/main" id="{BA2E0E61-28A4-024F-9331-0629861B42D8}"/>
                  </a:ext>
                </a:extLst>
              </p14:cNvPr>
              <p14:cNvContentPartPr/>
              <p14:nvPr/>
            </p14:nvContentPartPr>
            <p14:xfrm>
              <a:off x="5201436" y="4249391"/>
              <a:ext cx="429840" cy="228960"/>
            </p14:xfrm>
          </p:contentPart>
        </mc:Choice>
        <mc:Fallback xmlns="">
          <p:pic>
            <p:nvPicPr>
              <p:cNvPr id="73" name="Entrada de lápiz 72">
                <a:extLst>
                  <a:ext uri="{FF2B5EF4-FFF2-40B4-BE49-F238E27FC236}">
                    <a16:creationId xmlns:a16="http://schemas.microsoft.com/office/drawing/2014/main" id="{BA2E0E61-28A4-024F-9331-0629861B42D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193876" y="4241831"/>
                <a:ext cx="44460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4" name="Entrada de lápiz 73">
                <a:extLst>
                  <a:ext uri="{FF2B5EF4-FFF2-40B4-BE49-F238E27FC236}">
                    <a16:creationId xmlns:a16="http://schemas.microsoft.com/office/drawing/2014/main" id="{AECCA258-4F5B-E84B-BB0E-462FBAA3D6C3}"/>
                  </a:ext>
                </a:extLst>
              </p14:cNvPr>
              <p14:cNvContentPartPr/>
              <p14:nvPr/>
            </p14:nvContentPartPr>
            <p14:xfrm>
              <a:off x="4838556" y="4353791"/>
              <a:ext cx="119160" cy="75600"/>
            </p14:xfrm>
          </p:contentPart>
        </mc:Choice>
        <mc:Fallback xmlns="">
          <p:pic>
            <p:nvPicPr>
              <p:cNvPr id="74" name="Entrada de lápiz 73">
                <a:extLst>
                  <a:ext uri="{FF2B5EF4-FFF2-40B4-BE49-F238E27FC236}">
                    <a16:creationId xmlns:a16="http://schemas.microsoft.com/office/drawing/2014/main" id="{AECCA258-4F5B-E84B-BB0E-462FBAA3D6C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831356" y="4346231"/>
                <a:ext cx="13428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5" name="Entrada de lápiz 74">
                <a:extLst>
                  <a:ext uri="{FF2B5EF4-FFF2-40B4-BE49-F238E27FC236}">
                    <a16:creationId xmlns:a16="http://schemas.microsoft.com/office/drawing/2014/main" id="{5898E37F-4291-5741-928E-6B14B711296D}"/>
                  </a:ext>
                </a:extLst>
              </p14:cNvPr>
              <p14:cNvContentPartPr/>
              <p14:nvPr/>
            </p14:nvContentPartPr>
            <p14:xfrm>
              <a:off x="4367676" y="4241831"/>
              <a:ext cx="305640" cy="239400"/>
            </p14:xfrm>
          </p:contentPart>
        </mc:Choice>
        <mc:Fallback xmlns="">
          <p:pic>
            <p:nvPicPr>
              <p:cNvPr id="75" name="Entrada de lápiz 74">
                <a:extLst>
                  <a:ext uri="{FF2B5EF4-FFF2-40B4-BE49-F238E27FC236}">
                    <a16:creationId xmlns:a16="http://schemas.microsoft.com/office/drawing/2014/main" id="{5898E37F-4291-5741-928E-6B14B711296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360116" y="4234271"/>
                <a:ext cx="32076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76" name="Entrada de lápiz 75">
                <a:extLst>
                  <a:ext uri="{FF2B5EF4-FFF2-40B4-BE49-F238E27FC236}">
                    <a16:creationId xmlns:a16="http://schemas.microsoft.com/office/drawing/2014/main" id="{41D7FBD4-6C39-6749-ABBD-C5BA483AC858}"/>
                  </a:ext>
                </a:extLst>
              </p14:cNvPr>
              <p14:cNvContentPartPr/>
              <p14:nvPr/>
            </p14:nvContentPartPr>
            <p14:xfrm>
              <a:off x="3842796" y="4303751"/>
              <a:ext cx="417600" cy="241200"/>
            </p14:xfrm>
          </p:contentPart>
        </mc:Choice>
        <mc:Fallback xmlns="">
          <p:pic>
            <p:nvPicPr>
              <p:cNvPr id="76" name="Entrada de lápiz 75">
                <a:extLst>
                  <a:ext uri="{FF2B5EF4-FFF2-40B4-BE49-F238E27FC236}">
                    <a16:creationId xmlns:a16="http://schemas.microsoft.com/office/drawing/2014/main" id="{41D7FBD4-6C39-6749-ABBD-C5BA483AC85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835229" y="4296191"/>
                <a:ext cx="432733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81" name="Entrada de lápiz 80">
                <a:extLst>
                  <a:ext uri="{FF2B5EF4-FFF2-40B4-BE49-F238E27FC236}">
                    <a16:creationId xmlns:a16="http://schemas.microsoft.com/office/drawing/2014/main" id="{79CD6E90-5130-DE4E-AFA0-26F815E4761C}"/>
                  </a:ext>
                </a:extLst>
              </p14:cNvPr>
              <p14:cNvContentPartPr/>
              <p14:nvPr/>
            </p14:nvContentPartPr>
            <p14:xfrm>
              <a:off x="7259648" y="2271576"/>
              <a:ext cx="237960" cy="289440"/>
            </p14:xfrm>
          </p:contentPart>
        </mc:Choice>
        <mc:Fallback xmlns="">
          <p:pic>
            <p:nvPicPr>
              <p:cNvPr id="81" name="Entrada de lápiz 80">
                <a:extLst>
                  <a:ext uri="{FF2B5EF4-FFF2-40B4-BE49-F238E27FC236}">
                    <a16:creationId xmlns:a16="http://schemas.microsoft.com/office/drawing/2014/main" id="{79CD6E90-5130-DE4E-AFA0-26F815E4761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252088" y="2264016"/>
                <a:ext cx="25308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82" name="Entrada de lápiz 81">
                <a:extLst>
                  <a:ext uri="{FF2B5EF4-FFF2-40B4-BE49-F238E27FC236}">
                    <a16:creationId xmlns:a16="http://schemas.microsoft.com/office/drawing/2014/main" id="{131057B4-A09D-6143-8032-CCEA2C983095}"/>
                  </a:ext>
                </a:extLst>
              </p14:cNvPr>
              <p14:cNvContentPartPr/>
              <p14:nvPr/>
            </p14:nvContentPartPr>
            <p14:xfrm>
              <a:off x="7582928" y="2360136"/>
              <a:ext cx="62640" cy="19440"/>
            </p14:xfrm>
          </p:contentPart>
        </mc:Choice>
        <mc:Fallback xmlns="">
          <p:pic>
            <p:nvPicPr>
              <p:cNvPr id="82" name="Entrada de lápiz 81">
                <a:extLst>
                  <a:ext uri="{FF2B5EF4-FFF2-40B4-BE49-F238E27FC236}">
                    <a16:creationId xmlns:a16="http://schemas.microsoft.com/office/drawing/2014/main" id="{131057B4-A09D-6143-8032-CCEA2C98309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575368" y="2352576"/>
                <a:ext cx="7740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3" name="Entrada de lápiz 82">
                <a:extLst>
                  <a:ext uri="{FF2B5EF4-FFF2-40B4-BE49-F238E27FC236}">
                    <a16:creationId xmlns:a16="http://schemas.microsoft.com/office/drawing/2014/main" id="{4E5789BB-CCAA-B941-B7DD-B1FE378AB44C}"/>
                  </a:ext>
                </a:extLst>
              </p14:cNvPr>
              <p14:cNvContentPartPr/>
              <p14:nvPr/>
            </p14:nvContentPartPr>
            <p14:xfrm>
              <a:off x="7580048" y="2426736"/>
              <a:ext cx="92520" cy="19440"/>
            </p14:xfrm>
          </p:contentPart>
        </mc:Choice>
        <mc:Fallback xmlns="">
          <p:pic>
            <p:nvPicPr>
              <p:cNvPr id="83" name="Entrada de lápiz 82">
                <a:extLst>
                  <a:ext uri="{FF2B5EF4-FFF2-40B4-BE49-F238E27FC236}">
                    <a16:creationId xmlns:a16="http://schemas.microsoft.com/office/drawing/2014/main" id="{4E5789BB-CCAA-B941-B7DD-B1FE378AB44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572488" y="2419176"/>
                <a:ext cx="10728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84" name="Entrada de lápiz 83">
                <a:extLst>
                  <a:ext uri="{FF2B5EF4-FFF2-40B4-BE49-F238E27FC236}">
                    <a16:creationId xmlns:a16="http://schemas.microsoft.com/office/drawing/2014/main" id="{25B9C35D-2BD2-084C-B284-2B6B9840A5F5}"/>
                  </a:ext>
                </a:extLst>
              </p14:cNvPr>
              <p14:cNvContentPartPr/>
              <p14:nvPr/>
            </p14:nvContentPartPr>
            <p14:xfrm>
              <a:off x="6963008" y="2357616"/>
              <a:ext cx="141480" cy="178920"/>
            </p14:xfrm>
          </p:contentPart>
        </mc:Choice>
        <mc:Fallback xmlns="">
          <p:pic>
            <p:nvPicPr>
              <p:cNvPr id="84" name="Entrada de lápiz 83">
                <a:extLst>
                  <a:ext uri="{FF2B5EF4-FFF2-40B4-BE49-F238E27FC236}">
                    <a16:creationId xmlns:a16="http://schemas.microsoft.com/office/drawing/2014/main" id="{25B9C35D-2BD2-084C-B284-2B6B9840A5F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955448" y="2350056"/>
                <a:ext cx="15660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85" name="Entrada de lápiz 84">
                <a:extLst>
                  <a:ext uri="{FF2B5EF4-FFF2-40B4-BE49-F238E27FC236}">
                    <a16:creationId xmlns:a16="http://schemas.microsoft.com/office/drawing/2014/main" id="{93DF51EA-47C1-A340-939C-6854ECF6694B}"/>
                  </a:ext>
                </a:extLst>
              </p14:cNvPr>
              <p14:cNvContentPartPr/>
              <p14:nvPr/>
            </p14:nvContentPartPr>
            <p14:xfrm>
              <a:off x="6495368" y="2255736"/>
              <a:ext cx="310680" cy="324720"/>
            </p14:xfrm>
          </p:contentPart>
        </mc:Choice>
        <mc:Fallback xmlns="">
          <p:pic>
            <p:nvPicPr>
              <p:cNvPr id="85" name="Entrada de lápiz 84">
                <a:extLst>
                  <a:ext uri="{FF2B5EF4-FFF2-40B4-BE49-F238E27FC236}">
                    <a16:creationId xmlns:a16="http://schemas.microsoft.com/office/drawing/2014/main" id="{93DF51EA-47C1-A340-939C-6854ECF6694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487808" y="2248176"/>
                <a:ext cx="32580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88" name="Entrada de lápiz 87">
                <a:extLst>
                  <a:ext uri="{FF2B5EF4-FFF2-40B4-BE49-F238E27FC236}">
                    <a16:creationId xmlns:a16="http://schemas.microsoft.com/office/drawing/2014/main" id="{4CD941A2-5929-C847-BC8D-D89C4F1FF368}"/>
                  </a:ext>
                </a:extLst>
              </p14:cNvPr>
              <p14:cNvContentPartPr/>
              <p14:nvPr/>
            </p14:nvContentPartPr>
            <p14:xfrm>
              <a:off x="7753208" y="2214336"/>
              <a:ext cx="410400" cy="388080"/>
            </p14:xfrm>
          </p:contentPart>
        </mc:Choice>
        <mc:Fallback xmlns="">
          <p:pic>
            <p:nvPicPr>
              <p:cNvPr id="88" name="Entrada de lápiz 87">
                <a:extLst>
                  <a:ext uri="{FF2B5EF4-FFF2-40B4-BE49-F238E27FC236}">
                    <a16:creationId xmlns:a16="http://schemas.microsoft.com/office/drawing/2014/main" id="{4CD941A2-5929-C847-BC8D-D89C4F1FF36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745648" y="2206776"/>
                <a:ext cx="425520" cy="40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02" name="Entrada de lápiz 101">
                <a:extLst>
                  <a:ext uri="{FF2B5EF4-FFF2-40B4-BE49-F238E27FC236}">
                    <a16:creationId xmlns:a16="http://schemas.microsoft.com/office/drawing/2014/main" id="{7D44C548-BD1B-ED48-996E-E705EBE0AC44}"/>
                  </a:ext>
                </a:extLst>
              </p14:cNvPr>
              <p14:cNvContentPartPr/>
              <p14:nvPr/>
            </p14:nvContentPartPr>
            <p14:xfrm>
              <a:off x="7575368" y="3012456"/>
              <a:ext cx="90720" cy="20880"/>
            </p14:xfrm>
          </p:contentPart>
        </mc:Choice>
        <mc:Fallback xmlns="">
          <p:pic>
            <p:nvPicPr>
              <p:cNvPr id="102" name="Entrada de lápiz 101">
                <a:extLst>
                  <a:ext uri="{FF2B5EF4-FFF2-40B4-BE49-F238E27FC236}">
                    <a16:creationId xmlns:a16="http://schemas.microsoft.com/office/drawing/2014/main" id="{7D44C548-BD1B-ED48-996E-E705EBE0AC4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567808" y="3004896"/>
                <a:ext cx="1058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03" name="Entrada de lápiz 102">
                <a:extLst>
                  <a:ext uri="{FF2B5EF4-FFF2-40B4-BE49-F238E27FC236}">
                    <a16:creationId xmlns:a16="http://schemas.microsoft.com/office/drawing/2014/main" id="{0C0298C1-BECA-1E41-9893-1E52AB9B527C}"/>
                  </a:ext>
                </a:extLst>
              </p14:cNvPr>
              <p14:cNvContentPartPr/>
              <p14:nvPr/>
            </p14:nvContentPartPr>
            <p14:xfrm>
              <a:off x="7593728" y="3085176"/>
              <a:ext cx="119160" cy="29880"/>
            </p14:xfrm>
          </p:contentPart>
        </mc:Choice>
        <mc:Fallback xmlns="">
          <p:pic>
            <p:nvPicPr>
              <p:cNvPr id="103" name="Entrada de lápiz 102">
                <a:extLst>
                  <a:ext uri="{FF2B5EF4-FFF2-40B4-BE49-F238E27FC236}">
                    <a16:creationId xmlns:a16="http://schemas.microsoft.com/office/drawing/2014/main" id="{0C0298C1-BECA-1E41-9893-1E52AB9B527C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586168" y="3077616"/>
                <a:ext cx="13428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06" name="Entrada de lápiz 105">
                <a:extLst>
                  <a:ext uri="{FF2B5EF4-FFF2-40B4-BE49-F238E27FC236}">
                    <a16:creationId xmlns:a16="http://schemas.microsoft.com/office/drawing/2014/main" id="{4CEB272D-1350-3349-B0A1-43D2DEFAA6BC}"/>
                  </a:ext>
                </a:extLst>
              </p14:cNvPr>
              <p14:cNvContentPartPr/>
              <p14:nvPr/>
            </p14:nvContentPartPr>
            <p14:xfrm>
              <a:off x="7847528" y="2783856"/>
              <a:ext cx="411120" cy="391320"/>
            </p14:xfrm>
          </p:contentPart>
        </mc:Choice>
        <mc:Fallback xmlns="">
          <p:pic>
            <p:nvPicPr>
              <p:cNvPr id="106" name="Entrada de lápiz 105">
                <a:extLst>
                  <a:ext uri="{FF2B5EF4-FFF2-40B4-BE49-F238E27FC236}">
                    <a16:creationId xmlns:a16="http://schemas.microsoft.com/office/drawing/2014/main" id="{4CEB272D-1350-3349-B0A1-43D2DEFAA6BC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839968" y="2776296"/>
                <a:ext cx="426240" cy="40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07" name="Entrada de lápiz 106">
                <a:extLst>
                  <a:ext uri="{FF2B5EF4-FFF2-40B4-BE49-F238E27FC236}">
                    <a16:creationId xmlns:a16="http://schemas.microsoft.com/office/drawing/2014/main" id="{21D1F3F8-C2B5-A140-A859-FC83AD7BEB51}"/>
                  </a:ext>
                </a:extLst>
              </p14:cNvPr>
              <p14:cNvContentPartPr/>
              <p14:nvPr/>
            </p14:nvContentPartPr>
            <p14:xfrm>
              <a:off x="6631448" y="2853696"/>
              <a:ext cx="780480" cy="381960"/>
            </p14:xfrm>
          </p:contentPart>
        </mc:Choice>
        <mc:Fallback xmlns="">
          <p:pic>
            <p:nvPicPr>
              <p:cNvPr id="107" name="Entrada de lápiz 106">
                <a:extLst>
                  <a:ext uri="{FF2B5EF4-FFF2-40B4-BE49-F238E27FC236}">
                    <a16:creationId xmlns:a16="http://schemas.microsoft.com/office/drawing/2014/main" id="{21D1F3F8-C2B5-A140-A859-FC83AD7BEB5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623885" y="2846136"/>
                <a:ext cx="795607" cy="396720"/>
              </a:xfrm>
              <a:prstGeom prst="rect">
                <a:avLst/>
              </a:prstGeom>
            </p:spPr>
          </p:pic>
        </mc:Fallback>
      </mc:AlternateContent>
      <p:sp>
        <p:nvSpPr>
          <p:cNvPr id="108" name="CuadroTexto 107">
            <a:extLst>
              <a:ext uri="{FF2B5EF4-FFF2-40B4-BE49-F238E27FC236}">
                <a16:creationId xmlns:a16="http://schemas.microsoft.com/office/drawing/2014/main" id="{4757290C-E947-794A-A279-1A9FDE973020}"/>
              </a:ext>
            </a:extLst>
          </p:cNvPr>
          <p:cNvSpPr txBox="1"/>
          <p:nvPr/>
        </p:nvSpPr>
        <p:spPr>
          <a:xfrm>
            <a:off x="4003325" y="1899694"/>
            <a:ext cx="21120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Ejemplos: </a:t>
            </a:r>
          </a:p>
        </p:txBody>
      </p:sp>
    </p:spTree>
    <p:extLst>
      <p:ext uri="{BB962C8B-B14F-4D97-AF65-F5344CB8AC3E}">
        <p14:creationId xmlns:p14="http://schemas.microsoft.com/office/powerpoint/2010/main" val="78166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Entrada de lápiz 18">
                <a:extLst>
                  <a:ext uri="{FF2B5EF4-FFF2-40B4-BE49-F238E27FC236}">
                    <a16:creationId xmlns:a16="http://schemas.microsoft.com/office/drawing/2014/main" id="{D52E79A5-6267-A24A-99C9-AE900C819FC7}"/>
                  </a:ext>
                </a:extLst>
              </p14:cNvPr>
              <p14:cNvContentPartPr/>
              <p14:nvPr/>
            </p14:nvContentPartPr>
            <p14:xfrm>
              <a:off x="6039987" y="1557213"/>
              <a:ext cx="55800" cy="746640"/>
            </p14:xfrm>
          </p:contentPart>
        </mc:Choice>
        <mc:Fallback xmlns="">
          <p:pic>
            <p:nvPicPr>
              <p:cNvPr id="19" name="Entrada de lápiz 18">
                <a:extLst>
                  <a:ext uri="{FF2B5EF4-FFF2-40B4-BE49-F238E27FC236}">
                    <a16:creationId xmlns:a16="http://schemas.microsoft.com/office/drawing/2014/main" id="{D52E79A5-6267-A24A-99C9-AE900C819FC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24507" y="1542093"/>
                <a:ext cx="86400" cy="77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Entrada de lápiz 19">
                <a:extLst>
                  <a:ext uri="{FF2B5EF4-FFF2-40B4-BE49-F238E27FC236}">
                    <a16:creationId xmlns:a16="http://schemas.microsoft.com/office/drawing/2014/main" id="{4363968E-F2E5-8A40-840D-72F47E55296F}"/>
                  </a:ext>
                </a:extLst>
              </p14:cNvPr>
              <p14:cNvContentPartPr/>
              <p14:nvPr/>
            </p14:nvContentPartPr>
            <p14:xfrm>
              <a:off x="6028467" y="1260213"/>
              <a:ext cx="79560" cy="110160"/>
            </p14:xfrm>
          </p:contentPart>
        </mc:Choice>
        <mc:Fallback xmlns="">
          <p:pic>
            <p:nvPicPr>
              <p:cNvPr id="20" name="Entrada de lápiz 19">
                <a:extLst>
                  <a:ext uri="{FF2B5EF4-FFF2-40B4-BE49-F238E27FC236}">
                    <a16:creationId xmlns:a16="http://schemas.microsoft.com/office/drawing/2014/main" id="{4363968E-F2E5-8A40-840D-72F47E55296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13347" y="1244733"/>
                <a:ext cx="11016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4" name="Entrada de lápiz 23">
                <a:extLst>
                  <a:ext uri="{FF2B5EF4-FFF2-40B4-BE49-F238E27FC236}">
                    <a16:creationId xmlns:a16="http://schemas.microsoft.com/office/drawing/2014/main" id="{0E938DC4-5CF0-E74C-9CDB-C424973FB917}"/>
                  </a:ext>
                </a:extLst>
              </p14:cNvPr>
              <p14:cNvContentPartPr/>
              <p14:nvPr/>
            </p14:nvContentPartPr>
            <p14:xfrm>
              <a:off x="6350667" y="1320693"/>
              <a:ext cx="1405080" cy="952200"/>
            </p14:xfrm>
          </p:contentPart>
        </mc:Choice>
        <mc:Fallback xmlns="">
          <p:pic>
            <p:nvPicPr>
              <p:cNvPr id="24" name="Entrada de lápiz 23">
                <a:extLst>
                  <a:ext uri="{FF2B5EF4-FFF2-40B4-BE49-F238E27FC236}">
                    <a16:creationId xmlns:a16="http://schemas.microsoft.com/office/drawing/2014/main" id="{0E938DC4-5CF0-E74C-9CDB-C424973FB91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35543" y="1305219"/>
                <a:ext cx="1435688" cy="982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3" name="Entrada de lápiz 42">
                <a:extLst>
                  <a:ext uri="{FF2B5EF4-FFF2-40B4-BE49-F238E27FC236}">
                    <a16:creationId xmlns:a16="http://schemas.microsoft.com/office/drawing/2014/main" id="{64235A1A-0A80-AA4C-9178-FCE9ACB7E16D}"/>
                  </a:ext>
                </a:extLst>
              </p14:cNvPr>
              <p14:cNvContentPartPr/>
              <p14:nvPr/>
            </p14:nvContentPartPr>
            <p14:xfrm>
              <a:off x="765627" y="1218813"/>
              <a:ext cx="4980600" cy="1398600"/>
            </p14:xfrm>
          </p:contentPart>
        </mc:Choice>
        <mc:Fallback xmlns="">
          <p:pic>
            <p:nvPicPr>
              <p:cNvPr id="43" name="Entrada de lápiz 42">
                <a:extLst>
                  <a:ext uri="{FF2B5EF4-FFF2-40B4-BE49-F238E27FC236}">
                    <a16:creationId xmlns:a16="http://schemas.microsoft.com/office/drawing/2014/main" id="{64235A1A-0A80-AA4C-9178-FCE9ACB7E16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0507" y="1203333"/>
                <a:ext cx="5011200" cy="142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8" name="Entrada de lápiz 47">
                <a:extLst>
                  <a:ext uri="{FF2B5EF4-FFF2-40B4-BE49-F238E27FC236}">
                    <a16:creationId xmlns:a16="http://schemas.microsoft.com/office/drawing/2014/main" id="{E4B787EB-B354-1949-927C-769BE4A4E7A4}"/>
                  </a:ext>
                </a:extLst>
              </p14:cNvPr>
              <p14:cNvContentPartPr/>
              <p14:nvPr/>
            </p14:nvContentPartPr>
            <p14:xfrm>
              <a:off x="1032014" y="3076293"/>
              <a:ext cx="958680" cy="639360"/>
            </p14:xfrm>
          </p:contentPart>
        </mc:Choice>
        <mc:Fallback xmlns="">
          <p:pic>
            <p:nvPicPr>
              <p:cNvPr id="48" name="Entrada de lápiz 47">
                <a:extLst>
                  <a:ext uri="{FF2B5EF4-FFF2-40B4-BE49-F238E27FC236}">
                    <a16:creationId xmlns:a16="http://schemas.microsoft.com/office/drawing/2014/main" id="{E4B787EB-B354-1949-927C-769BE4A4E7A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16534" y="3061173"/>
                <a:ext cx="989280" cy="66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9" name="Entrada de lápiz 48">
                <a:extLst>
                  <a:ext uri="{FF2B5EF4-FFF2-40B4-BE49-F238E27FC236}">
                    <a16:creationId xmlns:a16="http://schemas.microsoft.com/office/drawing/2014/main" id="{16E9ACF3-B85A-614B-BF8B-8F4211CBC5F1}"/>
                  </a:ext>
                </a:extLst>
              </p14:cNvPr>
              <p14:cNvContentPartPr/>
              <p14:nvPr/>
            </p14:nvContentPartPr>
            <p14:xfrm>
              <a:off x="2163494" y="3056493"/>
              <a:ext cx="383760" cy="485640"/>
            </p14:xfrm>
          </p:contentPart>
        </mc:Choice>
        <mc:Fallback xmlns="">
          <p:pic>
            <p:nvPicPr>
              <p:cNvPr id="49" name="Entrada de lápiz 48">
                <a:extLst>
                  <a:ext uri="{FF2B5EF4-FFF2-40B4-BE49-F238E27FC236}">
                    <a16:creationId xmlns:a16="http://schemas.microsoft.com/office/drawing/2014/main" id="{16E9ACF3-B85A-614B-BF8B-8F4211CBC5F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48374" y="3041013"/>
                <a:ext cx="414360" cy="51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5" name="Entrada de lápiz 54">
                <a:extLst>
                  <a:ext uri="{FF2B5EF4-FFF2-40B4-BE49-F238E27FC236}">
                    <a16:creationId xmlns:a16="http://schemas.microsoft.com/office/drawing/2014/main" id="{4ECC9ECE-C8B8-0D4D-A893-730C28BE4B62}"/>
                  </a:ext>
                </a:extLst>
              </p14:cNvPr>
              <p14:cNvContentPartPr/>
              <p14:nvPr/>
            </p14:nvContentPartPr>
            <p14:xfrm>
              <a:off x="2742014" y="2874333"/>
              <a:ext cx="900000" cy="498240"/>
            </p14:xfrm>
          </p:contentPart>
        </mc:Choice>
        <mc:Fallback xmlns="">
          <p:pic>
            <p:nvPicPr>
              <p:cNvPr id="55" name="Entrada de lápiz 54">
                <a:extLst>
                  <a:ext uri="{FF2B5EF4-FFF2-40B4-BE49-F238E27FC236}">
                    <a16:creationId xmlns:a16="http://schemas.microsoft.com/office/drawing/2014/main" id="{4ECC9ECE-C8B8-0D4D-A893-730C28BE4B6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726540" y="2859224"/>
                <a:ext cx="930588" cy="5284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9" name="Entrada de lápiz 58">
                <a:extLst>
                  <a:ext uri="{FF2B5EF4-FFF2-40B4-BE49-F238E27FC236}">
                    <a16:creationId xmlns:a16="http://schemas.microsoft.com/office/drawing/2014/main" id="{596450D9-52B7-CA4D-BAB7-431B0510CF51}"/>
                  </a:ext>
                </a:extLst>
              </p14:cNvPr>
              <p14:cNvContentPartPr/>
              <p14:nvPr/>
            </p14:nvContentPartPr>
            <p14:xfrm>
              <a:off x="1374374" y="4083213"/>
              <a:ext cx="665280" cy="409320"/>
            </p14:xfrm>
          </p:contentPart>
        </mc:Choice>
        <mc:Fallback xmlns="">
          <p:pic>
            <p:nvPicPr>
              <p:cNvPr id="59" name="Entrada de lápiz 58">
                <a:extLst>
                  <a:ext uri="{FF2B5EF4-FFF2-40B4-BE49-F238E27FC236}">
                    <a16:creationId xmlns:a16="http://schemas.microsoft.com/office/drawing/2014/main" id="{596450D9-52B7-CA4D-BAB7-431B0510CF5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359254" y="4067733"/>
                <a:ext cx="695880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6" name="Entrada de lápiz 65">
                <a:extLst>
                  <a:ext uri="{FF2B5EF4-FFF2-40B4-BE49-F238E27FC236}">
                    <a16:creationId xmlns:a16="http://schemas.microsoft.com/office/drawing/2014/main" id="{0BB32F6F-8E69-8445-B63A-3C9470A09DC4}"/>
                  </a:ext>
                </a:extLst>
              </p14:cNvPr>
              <p14:cNvContentPartPr/>
              <p14:nvPr/>
            </p14:nvContentPartPr>
            <p14:xfrm>
              <a:off x="3163214" y="3662733"/>
              <a:ext cx="564120" cy="492840"/>
            </p14:xfrm>
          </p:contentPart>
        </mc:Choice>
        <mc:Fallback xmlns="">
          <p:pic>
            <p:nvPicPr>
              <p:cNvPr id="66" name="Entrada de lápiz 65">
                <a:extLst>
                  <a:ext uri="{FF2B5EF4-FFF2-40B4-BE49-F238E27FC236}">
                    <a16:creationId xmlns:a16="http://schemas.microsoft.com/office/drawing/2014/main" id="{0BB32F6F-8E69-8445-B63A-3C9470A09DC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147744" y="3647613"/>
                <a:ext cx="594341" cy="52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7" name="Entrada de lápiz 66">
                <a:extLst>
                  <a:ext uri="{FF2B5EF4-FFF2-40B4-BE49-F238E27FC236}">
                    <a16:creationId xmlns:a16="http://schemas.microsoft.com/office/drawing/2014/main" id="{56FF5D64-DD5D-5B4B-87C7-C819BAC694AD}"/>
                  </a:ext>
                </a:extLst>
              </p14:cNvPr>
              <p14:cNvContentPartPr/>
              <p14:nvPr/>
            </p14:nvContentPartPr>
            <p14:xfrm>
              <a:off x="2208494" y="3866493"/>
              <a:ext cx="705960" cy="453600"/>
            </p14:xfrm>
          </p:contentPart>
        </mc:Choice>
        <mc:Fallback xmlns="">
          <p:pic>
            <p:nvPicPr>
              <p:cNvPr id="67" name="Entrada de lápiz 66">
                <a:extLst>
                  <a:ext uri="{FF2B5EF4-FFF2-40B4-BE49-F238E27FC236}">
                    <a16:creationId xmlns:a16="http://schemas.microsoft.com/office/drawing/2014/main" id="{56FF5D64-DD5D-5B4B-87C7-C819BAC694A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193382" y="3851013"/>
                <a:ext cx="736185" cy="48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7233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lecha: a la derecha 37">
            <a:extLst>
              <a:ext uri="{FF2B5EF4-FFF2-40B4-BE49-F238E27FC236}">
                <a16:creationId xmlns:a16="http://schemas.microsoft.com/office/drawing/2014/main" id="{C603D775-1EA4-82C1-28BE-31F87E6FEE2D}"/>
              </a:ext>
            </a:extLst>
          </p:cNvPr>
          <p:cNvSpPr/>
          <p:nvPr/>
        </p:nvSpPr>
        <p:spPr>
          <a:xfrm rot="5400000">
            <a:off x="2032535" y="1973994"/>
            <a:ext cx="320264" cy="181155"/>
          </a:xfrm>
          <a:prstGeom prst="rightArrow">
            <a:avLst/>
          </a:prstGeom>
          <a:solidFill>
            <a:srgbClr val="ED6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50"/>
          </a:p>
        </p:txBody>
      </p:sp>
      <p:sp>
        <p:nvSpPr>
          <p:cNvPr id="26" name="Flecha: a la derecha 25">
            <a:extLst>
              <a:ext uri="{FF2B5EF4-FFF2-40B4-BE49-F238E27FC236}">
                <a16:creationId xmlns:a16="http://schemas.microsoft.com/office/drawing/2014/main" id="{81B37338-DD86-84E5-6D73-FBF6BBAA6628}"/>
              </a:ext>
            </a:extLst>
          </p:cNvPr>
          <p:cNvSpPr/>
          <p:nvPr/>
        </p:nvSpPr>
        <p:spPr>
          <a:xfrm rot="5400000">
            <a:off x="2032535" y="3182468"/>
            <a:ext cx="320264" cy="181155"/>
          </a:xfrm>
          <a:prstGeom prst="rightArrow">
            <a:avLst/>
          </a:prstGeom>
          <a:solidFill>
            <a:srgbClr val="ED6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50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DB33C14C-C5FC-0276-B1FB-EAD3CC4B4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183"/>
          <a:stretch/>
        </p:blipFill>
        <p:spPr>
          <a:xfrm>
            <a:off x="1476991" y="480553"/>
            <a:ext cx="6297095" cy="500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9575D9F-51AF-6EB8-EDD3-98EC0446A04B}"/>
              </a:ext>
            </a:extLst>
          </p:cNvPr>
          <p:cNvSpPr txBox="1"/>
          <p:nvPr/>
        </p:nvSpPr>
        <p:spPr>
          <a:xfrm>
            <a:off x="1476991" y="583677"/>
            <a:ext cx="6064376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25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Propiedades de la Adición a Considerar para los Números Enteros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71BA9730-AE88-5F17-20DB-9EAD62437437}"/>
              </a:ext>
            </a:extLst>
          </p:cNvPr>
          <p:cNvSpPr/>
          <p:nvPr/>
        </p:nvSpPr>
        <p:spPr>
          <a:xfrm>
            <a:off x="1212827" y="3433178"/>
            <a:ext cx="1959680" cy="630000"/>
          </a:xfrm>
          <a:prstGeom prst="rect">
            <a:avLst/>
          </a:prstGeom>
          <a:solidFill>
            <a:schemeClr val="bg1"/>
          </a:solidFill>
          <a:ln>
            <a:solidFill>
              <a:srgbClr val="ED6C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Ejemplo:</a:t>
            </a:r>
            <a:br>
              <a:rPr lang="es-MX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s-MX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(2 + 3) + 4 = 2 + (3 + 4) = 9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4D47081D-D4EC-D197-6DBB-C75D5D0F3178}"/>
              </a:ext>
            </a:extLst>
          </p:cNvPr>
          <p:cNvSpPr/>
          <p:nvPr/>
        </p:nvSpPr>
        <p:spPr>
          <a:xfrm>
            <a:off x="1353219" y="2232996"/>
            <a:ext cx="1678895" cy="888209"/>
          </a:xfrm>
          <a:prstGeom prst="rect">
            <a:avLst/>
          </a:prstGeom>
          <a:solidFill>
            <a:srgbClr val="FBE2E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forma de agrupar los sumandos no altera el resultado.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5F75A84D-A142-A27C-7AB6-B3B06E856CB0}"/>
              </a:ext>
            </a:extLst>
          </p:cNvPr>
          <p:cNvSpPr/>
          <p:nvPr/>
        </p:nvSpPr>
        <p:spPr>
          <a:xfrm>
            <a:off x="1585024" y="1335787"/>
            <a:ext cx="1215284" cy="568652"/>
          </a:xfrm>
          <a:prstGeom prst="rect">
            <a:avLst/>
          </a:prstGeom>
          <a:solidFill>
            <a:srgbClr val="ED6C7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Propiedad Asociativa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02FADC9D-0C4B-3349-B05E-7D702E9B1C01}"/>
              </a:ext>
            </a:extLst>
          </p:cNvPr>
          <p:cNvSpPr txBox="1"/>
          <p:nvPr/>
        </p:nvSpPr>
        <p:spPr>
          <a:xfrm>
            <a:off x="3611496" y="1214077"/>
            <a:ext cx="26970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(2 + 3) + 4  = 2 + (3 + 4) </a:t>
            </a:r>
          </a:p>
          <a:p>
            <a:r>
              <a:rPr lang="es-CL" dirty="0"/>
              <a:t>   5 + 4       =     2 + 7</a:t>
            </a:r>
          </a:p>
          <a:p>
            <a:r>
              <a:rPr lang="es-CL" dirty="0"/>
              <a:t>       9         =        9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56A5B50-D8F8-5B49-ACCB-A6833C8D8B8D}"/>
              </a:ext>
            </a:extLst>
          </p:cNvPr>
          <p:cNvSpPr txBox="1"/>
          <p:nvPr/>
        </p:nvSpPr>
        <p:spPr>
          <a:xfrm>
            <a:off x="3689572" y="2068589"/>
            <a:ext cx="3697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 - 5 (– 5 – 10) – 6 = - 5 – 5 – 10 – 6 </a:t>
            </a:r>
          </a:p>
          <a:p>
            <a:r>
              <a:rPr lang="es-CL" dirty="0"/>
              <a:t>    (-5  -15) – 6     = -10  -16</a:t>
            </a:r>
          </a:p>
          <a:p>
            <a:r>
              <a:rPr lang="es-CL" dirty="0"/>
              <a:t>          -20 -6         = -26</a:t>
            </a:r>
          </a:p>
          <a:p>
            <a:r>
              <a:rPr lang="es-CL" dirty="0"/>
              <a:t>             -26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C49DA7A7-4904-DB46-B938-0E3F7361A415}"/>
              </a:ext>
            </a:extLst>
          </p:cNvPr>
          <p:cNvSpPr txBox="1"/>
          <p:nvPr/>
        </p:nvSpPr>
        <p:spPr>
          <a:xfrm>
            <a:off x="3844067" y="3215947"/>
            <a:ext cx="3697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-5 +10 -6 +10 -5 -2 -3 -4  </a:t>
            </a:r>
          </a:p>
          <a:p>
            <a:r>
              <a:rPr lang="es-CL" dirty="0"/>
              <a:t>-25 + 20</a:t>
            </a:r>
          </a:p>
          <a:p>
            <a:r>
              <a:rPr lang="es-CL" dirty="0"/>
              <a:t>       -5            </a:t>
            </a:r>
          </a:p>
          <a:p>
            <a:endParaRPr lang="es-CL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1" name="Entrada de lápiz 30">
                <a:extLst>
                  <a:ext uri="{FF2B5EF4-FFF2-40B4-BE49-F238E27FC236}">
                    <a16:creationId xmlns:a16="http://schemas.microsoft.com/office/drawing/2014/main" id="{939BA57F-1375-0848-B609-45413F0CB3C9}"/>
                  </a:ext>
                </a:extLst>
              </p14:cNvPr>
              <p14:cNvContentPartPr/>
              <p14:nvPr/>
            </p14:nvContentPartPr>
            <p14:xfrm>
              <a:off x="4014517" y="3349543"/>
              <a:ext cx="360" cy="360"/>
            </p14:xfrm>
          </p:contentPart>
        </mc:Choice>
        <mc:Fallback>
          <p:pic>
            <p:nvPicPr>
              <p:cNvPr id="31" name="Entrada de lápiz 30">
                <a:extLst>
                  <a:ext uri="{FF2B5EF4-FFF2-40B4-BE49-F238E27FC236}">
                    <a16:creationId xmlns:a16="http://schemas.microsoft.com/office/drawing/2014/main" id="{939BA57F-1375-0848-B609-45413F0CB3C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24877" y="3169903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4" name="Entrada de lápiz 33">
                <a:extLst>
                  <a:ext uri="{FF2B5EF4-FFF2-40B4-BE49-F238E27FC236}">
                    <a16:creationId xmlns:a16="http://schemas.microsoft.com/office/drawing/2014/main" id="{E1EB1078-2678-144E-8E2C-EDAAC00DFDDE}"/>
                  </a:ext>
                </a:extLst>
              </p14:cNvPr>
              <p14:cNvContentPartPr/>
              <p14:nvPr/>
            </p14:nvContentPartPr>
            <p14:xfrm>
              <a:off x="4553077" y="3353503"/>
              <a:ext cx="360" cy="360"/>
            </p14:xfrm>
          </p:contentPart>
        </mc:Choice>
        <mc:Fallback>
          <p:pic>
            <p:nvPicPr>
              <p:cNvPr id="34" name="Entrada de lápiz 33">
                <a:extLst>
                  <a:ext uri="{FF2B5EF4-FFF2-40B4-BE49-F238E27FC236}">
                    <a16:creationId xmlns:a16="http://schemas.microsoft.com/office/drawing/2014/main" id="{E1EB1078-2678-144E-8E2C-EDAAC00DFDD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63437" y="3173503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5" name="Entrada de lápiz 34">
                <a:extLst>
                  <a:ext uri="{FF2B5EF4-FFF2-40B4-BE49-F238E27FC236}">
                    <a16:creationId xmlns:a16="http://schemas.microsoft.com/office/drawing/2014/main" id="{5BD15EF3-56B8-2944-8AB9-91D2B1E97939}"/>
                  </a:ext>
                </a:extLst>
              </p14:cNvPr>
              <p14:cNvContentPartPr/>
              <p14:nvPr/>
            </p14:nvContentPartPr>
            <p14:xfrm>
              <a:off x="5109997" y="3357823"/>
              <a:ext cx="360" cy="360"/>
            </p14:xfrm>
          </p:contentPart>
        </mc:Choice>
        <mc:Fallback>
          <p:pic>
            <p:nvPicPr>
              <p:cNvPr id="35" name="Entrada de lápiz 34">
                <a:extLst>
                  <a:ext uri="{FF2B5EF4-FFF2-40B4-BE49-F238E27FC236}">
                    <a16:creationId xmlns:a16="http://schemas.microsoft.com/office/drawing/2014/main" id="{5BD15EF3-56B8-2944-8AB9-91D2B1E9793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19997" y="3177823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6" name="Entrada de lápiz 35">
                <a:extLst>
                  <a:ext uri="{FF2B5EF4-FFF2-40B4-BE49-F238E27FC236}">
                    <a16:creationId xmlns:a16="http://schemas.microsoft.com/office/drawing/2014/main" id="{AA8EEB9D-5653-8C4C-AB11-C099D909FBC8}"/>
                  </a:ext>
                </a:extLst>
              </p14:cNvPr>
              <p14:cNvContentPartPr/>
              <p14:nvPr/>
            </p14:nvContentPartPr>
            <p14:xfrm>
              <a:off x="5329597" y="3364663"/>
              <a:ext cx="360" cy="360"/>
            </p14:xfrm>
          </p:contentPart>
        </mc:Choice>
        <mc:Fallback>
          <p:pic>
            <p:nvPicPr>
              <p:cNvPr id="36" name="Entrada de lápiz 35">
                <a:extLst>
                  <a:ext uri="{FF2B5EF4-FFF2-40B4-BE49-F238E27FC236}">
                    <a16:creationId xmlns:a16="http://schemas.microsoft.com/office/drawing/2014/main" id="{AA8EEB9D-5653-8C4C-AB11-C099D909FBC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39597" y="3185023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7" name="Entrada de lápiz 36">
                <a:extLst>
                  <a:ext uri="{FF2B5EF4-FFF2-40B4-BE49-F238E27FC236}">
                    <a16:creationId xmlns:a16="http://schemas.microsoft.com/office/drawing/2014/main" id="{76E3216A-C2B3-F448-8A95-39B01E09B8A5}"/>
                  </a:ext>
                </a:extLst>
              </p14:cNvPr>
              <p14:cNvContentPartPr/>
              <p14:nvPr/>
            </p14:nvContentPartPr>
            <p14:xfrm>
              <a:off x="5542357" y="3366823"/>
              <a:ext cx="360" cy="360"/>
            </p14:xfrm>
          </p:contentPart>
        </mc:Choice>
        <mc:Fallback>
          <p:pic>
            <p:nvPicPr>
              <p:cNvPr id="37" name="Entrada de lápiz 36">
                <a:extLst>
                  <a:ext uri="{FF2B5EF4-FFF2-40B4-BE49-F238E27FC236}">
                    <a16:creationId xmlns:a16="http://schemas.microsoft.com/office/drawing/2014/main" id="{76E3216A-C2B3-F448-8A95-39B01E09B8A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52357" y="3186823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9" name="Entrada de lápiz 38">
                <a:extLst>
                  <a:ext uri="{FF2B5EF4-FFF2-40B4-BE49-F238E27FC236}">
                    <a16:creationId xmlns:a16="http://schemas.microsoft.com/office/drawing/2014/main" id="{FF82775C-6158-0346-991F-8002511F6859}"/>
                  </a:ext>
                </a:extLst>
              </p14:cNvPr>
              <p14:cNvContentPartPr/>
              <p14:nvPr/>
            </p14:nvContentPartPr>
            <p14:xfrm>
              <a:off x="5745037" y="3366823"/>
              <a:ext cx="360" cy="360"/>
            </p14:xfrm>
          </p:contentPart>
        </mc:Choice>
        <mc:Fallback>
          <p:pic>
            <p:nvPicPr>
              <p:cNvPr id="39" name="Entrada de lápiz 38">
                <a:extLst>
                  <a:ext uri="{FF2B5EF4-FFF2-40B4-BE49-F238E27FC236}">
                    <a16:creationId xmlns:a16="http://schemas.microsoft.com/office/drawing/2014/main" id="{FF82775C-6158-0346-991F-8002511F685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55397" y="3186823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0" name="Entrada de lápiz 39">
                <a:extLst>
                  <a:ext uri="{FF2B5EF4-FFF2-40B4-BE49-F238E27FC236}">
                    <a16:creationId xmlns:a16="http://schemas.microsoft.com/office/drawing/2014/main" id="{2E235A0F-ECD2-1F47-8F64-72797C19E07B}"/>
                  </a:ext>
                </a:extLst>
              </p14:cNvPr>
              <p14:cNvContentPartPr/>
              <p14:nvPr/>
            </p14:nvContentPartPr>
            <p14:xfrm>
              <a:off x="4245637" y="3358543"/>
              <a:ext cx="116640" cy="13320"/>
            </p14:xfrm>
          </p:contentPart>
        </mc:Choice>
        <mc:Fallback>
          <p:pic>
            <p:nvPicPr>
              <p:cNvPr id="40" name="Entrada de lápiz 39">
                <a:extLst>
                  <a:ext uri="{FF2B5EF4-FFF2-40B4-BE49-F238E27FC236}">
                    <a16:creationId xmlns:a16="http://schemas.microsoft.com/office/drawing/2014/main" id="{2E235A0F-ECD2-1F47-8F64-72797C19E07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55637" y="3178903"/>
                <a:ext cx="296280" cy="37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1" name="Entrada de lápiz 40">
                <a:extLst>
                  <a:ext uri="{FF2B5EF4-FFF2-40B4-BE49-F238E27FC236}">
                    <a16:creationId xmlns:a16="http://schemas.microsoft.com/office/drawing/2014/main" id="{A91951D0-0B0F-9B4A-8FCD-3CF678B7BDE4}"/>
                  </a:ext>
                </a:extLst>
              </p14:cNvPr>
              <p14:cNvContentPartPr/>
              <p14:nvPr/>
            </p14:nvContentPartPr>
            <p14:xfrm>
              <a:off x="4766197" y="3348103"/>
              <a:ext cx="157680" cy="7920"/>
            </p14:xfrm>
          </p:contentPart>
        </mc:Choice>
        <mc:Fallback>
          <p:pic>
            <p:nvPicPr>
              <p:cNvPr id="41" name="Entrada de lápiz 40">
                <a:extLst>
                  <a:ext uri="{FF2B5EF4-FFF2-40B4-BE49-F238E27FC236}">
                    <a16:creationId xmlns:a16="http://schemas.microsoft.com/office/drawing/2014/main" id="{A91951D0-0B0F-9B4A-8FCD-3CF678B7BDE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676557" y="3168463"/>
                <a:ext cx="337320" cy="367560"/>
              </a:xfrm>
              <a:prstGeom prst="rect">
                <a:avLst/>
              </a:prstGeom>
            </p:spPr>
          </p:pic>
        </mc:Fallback>
      </mc:AlternateContent>
      <p:sp>
        <p:nvSpPr>
          <p:cNvPr id="42" name="Rectángulo 41">
            <a:extLst>
              <a:ext uri="{FF2B5EF4-FFF2-40B4-BE49-F238E27FC236}">
                <a16:creationId xmlns:a16="http://schemas.microsoft.com/office/drawing/2014/main" id="{9D72E738-DEC8-4F4D-AA63-44CFE07D7BF8}"/>
              </a:ext>
            </a:extLst>
          </p:cNvPr>
          <p:cNvSpPr/>
          <p:nvPr/>
        </p:nvSpPr>
        <p:spPr>
          <a:xfrm>
            <a:off x="6202570" y="3154392"/>
            <a:ext cx="29371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-5 +10 -6 +10 -5 -2 -3 -4 </a:t>
            </a:r>
          </a:p>
          <a:p>
            <a:r>
              <a:rPr lang="es-CL" dirty="0"/>
              <a:t>     5 – 6</a:t>
            </a:r>
          </a:p>
          <a:p>
            <a:r>
              <a:rPr lang="es-CL" dirty="0"/>
              <a:t>         -1 + 10</a:t>
            </a:r>
          </a:p>
          <a:p>
            <a:r>
              <a:rPr lang="es-CL" dirty="0"/>
              <a:t>             9 – 5</a:t>
            </a:r>
          </a:p>
          <a:p>
            <a:r>
              <a:rPr lang="es-CL" dirty="0"/>
              <a:t>                 4 – 2</a:t>
            </a:r>
          </a:p>
          <a:p>
            <a:r>
              <a:rPr lang="es-CL" dirty="0"/>
              <a:t>                    2 – 3</a:t>
            </a:r>
          </a:p>
          <a:p>
            <a:r>
              <a:rPr lang="es-CL" dirty="0"/>
              <a:t>                       -1 – 4</a:t>
            </a:r>
          </a:p>
          <a:p>
            <a:r>
              <a:rPr lang="es-CL" dirty="0"/>
              <a:t>                            -5</a:t>
            </a:r>
          </a:p>
          <a:p>
            <a:endParaRPr lang="es-CL" dirty="0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D6E3AC66-4701-4140-A4AA-5D8E097207C4}"/>
              </a:ext>
            </a:extLst>
          </p:cNvPr>
          <p:cNvSpPr txBox="1"/>
          <p:nvPr/>
        </p:nvSpPr>
        <p:spPr>
          <a:xfrm>
            <a:off x="6001230" y="3154392"/>
            <a:ext cx="307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03436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6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C72A728C-8F3F-1377-7B00-4027FFC2D24C}"/>
              </a:ext>
            </a:extLst>
          </p:cNvPr>
          <p:cNvSpPr/>
          <p:nvPr/>
        </p:nvSpPr>
        <p:spPr>
          <a:xfrm rot="5400000">
            <a:off x="5495234" y="1877373"/>
            <a:ext cx="320264" cy="181155"/>
          </a:xfrm>
          <a:prstGeom prst="rightArrow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50" dirty="0"/>
          </a:p>
        </p:txBody>
      </p:sp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883B21F5-13FF-1ADA-DB83-1F961C585244}"/>
              </a:ext>
            </a:extLst>
          </p:cNvPr>
          <p:cNvSpPr/>
          <p:nvPr/>
        </p:nvSpPr>
        <p:spPr>
          <a:xfrm rot="5400000">
            <a:off x="2776772" y="1877374"/>
            <a:ext cx="320264" cy="181155"/>
          </a:xfrm>
          <a:prstGeom prst="rightArrow">
            <a:avLst/>
          </a:prstGeom>
          <a:solidFill>
            <a:srgbClr val="673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50"/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617D8F48-3A61-F881-0296-A88422CE8E47}"/>
              </a:ext>
            </a:extLst>
          </p:cNvPr>
          <p:cNvSpPr/>
          <p:nvPr/>
        </p:nvSpPr>
        <p:spPr>
          <a:xfrm rot="5400000">
            <a:off x="5495234" y="3085847"/>
            <a:ext cx="320264" cy="181155"/>
          </a:xfrm>
          <a:prstGeom prst="rightArrow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50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23C9FCD8-B4BF-B150-9713-896425C65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183"/>
          <a:stretch/>
        </p:blipFill>
        <p:spPr>
          <a:xfrm>
            <a:off x="1476991" y="480553"/>
            <a:ext cx="6297095" cy="500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5B7D726-4A73-54A9-B656-1ADB549406CC}"/>
              </a:ext>
            </a:extLst>
          </p:cNvPr>
          <p:cNvSpPr txBox="1"/>
          <p:nvPr/>
        </p:nvSpPr>
        <p:spPr>
          <a:xfrm>
            <a:off x="1476991" y="583677"/>
            <a:ext cx="6064376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25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Propiedades de la Adición a Considerar para los Números Enteros (Z)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B7CA105-B548-B53C-57DA-0D2672C0135E}"/>
              </a:ext>
            </a:extLst>
          </p:cNvPr>
          <p:cNvSpPr/>
          <p:nvPr/>
        </p:nvSpPr>
        <p:spPr>
          <a:xfrm>
            <a:off x="2057394" y="3336558"/>
            <a:ext cx="1759019" cy="630000"/>
          </a:xfrm>
          <a:prstGeom prst="rect">
            <a:avLst/>
          </a:prstGeom>
          <a:solidFill>
            <a:schemeClr val="bg1"/>
          </a:solidFill>
          <a:ln>
            <a:solidFill>
              <a:srgbClr val="673F9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Ejemplo:</a:t>
            </a:r>
            <a:br>
              <a:rPr lang="es-MX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s-MX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 + 0 = 7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AE9DD26-743A-CCCB-86AC-1BEF52616441}"/>
              </a:ext>
            </a:extLst>
          </p:cNvPr>
          <p:cNvSpPr/>
          <p:nvPr/>
        </p:nvSpPr>
        <p:spPr>
          <a:xfrm>
            <a:off x="1814758" y="2128084"/>
            <a:ext cx="2244292" cy="888209"/>
          </a:xfrm>
          <a:prstGeom prst="rect">
            <a:avLst/>
          </a:prstGeom>
          <a:solidFill>
            <a:srgbClr val="DBD7E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 0 es el elemento neutro porque no cambia el valor del número al que se suma.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DBA2080-15F6-430A-01D7-392DFFD578C0}"/>
              </a:ext>
            </a:extLst>
          </p:cNvPr>
          <p:cNvSpPr/>
          <p:nvPr/>
        </p:nvSpPr>
        <p:spPr>
          <a:xfrm>
            <a:off x="2329262" y="1239167"/>
            <a:ext cx="1215284" cy="568652"/>
          </a:xfrm>
          <a:prstGeom prst="rect">
            <a:avLst/>
          </a:prstGeom>
          <a:solidFill>
            <a:srgbClr val="673F9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Elemento Neutro</a:t>
            </a: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DCAC71FE-8B33-EA2B-7227-09947E420073}"/>
              </a:ext>
            </a:extLst>
          </p:cNvPr>
          <p:cNvSpPr/>
          <p:nvPr/>
        </p:nvSpPr>
        <p:spPr>
          <a:xfrm rot="5400000">
            <a:off x="2776772" y="3085848"/>
            <a:ext cx="320264" cy="181155"/>
          </a:xfrm>
          <a:prstGeom prst="rightArrow">
            <a:avLst/>
          </a:prstGeom>
          <a:solidFill>
            <a:srgbClr val="673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5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2E813B7-E154-707F-AACB-F403D54B49A2}"/>
              </a:ext>
            </a:extLst>
          </p:cNvPr>
          <p:cNvSpPr/>
          <p:nvPr/>
        </p:nvSpPr>
        <p:spPr>
          <a:xfrm>
            <a:off x="4770980" y="3336558"/>
            <a:ext cx="1768772" cy="630000"/>
          </a:xfrm>
          <a:prstGeom prst="rect">
            <a:avLst/>
          </a:prstGeom>
          <a:solidFill>
            <a:schemeClr val="bg1"/>
          </a:solidFill>
          <a:ln>
            <a:solidFill>
              <a:srgbClr val="F9B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Ejemplo:</a:t>
            </a:r>
            <a:br>
              <a:rPr lang="es-MX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s-MX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 + (−3) = 2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5F646F5-BEFA-85E4-68BC-0131EB81DBC4}"/>
              </a:ext>
            </a:extLst>
          </p:cNvPr>
          <p:cNvSpPr/>
          <p:nvPr/>
        </p:nvSpPr>
        <p:spPr>
          <a:xfrm>
            <a:off x="4815919" y="2128083"/>
            <a:ext cx="1678895" cy="888209"/>
          </a:xfrm>
          <a:prstGeom prst="rect">
            <a:avLst/>
          </a:prstGeom>
          <a:solidFill>
            <a:srgbClr val="FEE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suma de dos números enteros siempre es un número entero.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FB75A236-D0DA-E42B-0136-1073FF573884}"/>
              </a:ext>
            </a:extLst>
          </p:cNvPr>
          <p:cNvSpPr/>
          <p:nvPr/>
        </p:nvSpPr>
        <p:spPr>
          <a:xfrm>
            <a:off x="5047724" y="1239167"/>
            <a:ext cx="1215284" cy="568652"/>
          </a:xfrm>
          <a:prstGeom prst="rect">
            <a:avLst/>
          </a:prstGeom>
          <a:solidFill>
            <a:srgbClr val="F9B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Propiedad</a:t>
            </a:r>
            <a:br>
              <a:rPr lang="es-MX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s-MX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Clausura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CDC9B958-02D3-3B42-BDBB-D020D1851E70}"/>
                  </a:ext>
                </a:extLst>
              </p14:cNvPr>
              <p14:cNvContentPartPr/>
              <p14:nvPr/>
            </p14:nvContentPartPr>
            <p14:xfrm>
              <a:off x="94227" y="2675373"/>
              <a:ext cx="3600" cy="4320"/>
            </p14:xfrm>
          </p:contentPart>
        </mc:Choice>
        <mc:Fallback xmlns=""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CDC9B958-02D3-3B42-BDBB-D020D1851E7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107" y="2660253"/>
                <a:ext cx="3420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9" name="Entrada de lápiz 18">
                <a:extLst>
                  <a:ext uri="{FF2B5EF4-FFF2-40B4-BE49-F238E27FC236}">
                    <a16:creationId xmlns:a16="http://schemas.microsoft.com/office/drawing/2014/main" id="{B14C68B5-ED37-D342-9395-041CDB295D26}"/>
                  </a:ext>
                </a:extLst>
              </p14:cNvPr>
              <p14:cNvContentPartPr/>
              <p14:nvPr/>
            </p14:nvContentPartPr>
            <p14:xfrm>
              <a:off x="2664877" y="4073427"/>
              <a:ext cx="152640" cy="236520"/>
            </p14:xfrm>
          </p:contentPart>
        </mc:Choice>
        <mc:Fallback>
          <p:pic>
            <p:nvPicPr>
              <p:cNvPr id="19" name="Entrada de lápiz 18">
                <a:extLst>
                  <a:ext uri="{FF2B5EF4-FFF2-40B4-BE49-F238E27FC236}">
                    <a16:creationId xmlns:a16="http://schemas.microsoft.com/office/drawing/2014/main" id="{B14C68B5-ED37-D342-9395-041CDB295D2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57317" y="4065867"/>
                <a:ext cx="16740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0" name="Entrada de lápiz 19">
                <a:extLst>
                  <a:ext uri="{FF2B5EF4-FFF2-40B4-BE49-F238E27FC236}">
                    <a16:creationId xmlns:a16="http://schemas.microsoft.com/office/drawing/2014/main" id="{0C8C9D89-1CB3-6348-9707-C6AE3F2540CF}"/>
                  </a:ext>
                </a:extLst>
              </p14:cNvPr>
              <p14:cNvContentPartPr/>
              <p14:nvPr/>
            </p14:nvContentPartPr>
            <p14:xfrm>
              <a:off x="2902837" y="4174947"/>
              <a:ext cx="65880" cy="11880"/>
            </p14:xfrm>
          </p:contentPart>
        </mc:Choice>
        <mc:Fallback>
          <p:pic>
            <p:nvPicPr>
              <p:cNvPr id="20" name="Entrada de lápiz 19">
                <a:extLst>
                  <a:ext uri="{FF2B5EF4-FFF2-40B4-BE49-F238E27FC236}">
                    <a16:creationId xmlns:a16="http://schemas.microsoft.com/office/drawing/2014/main" id="{0C8C9D89-1CB3-6348-9707-C6AE3F2540C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95637" y="4167387"/>
                <a:ext cx="8100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1" name="Entrada de lápiz 20">
                <a:extLst>
                  <a:ext uri="{FF2B5EF4-FFF2-40B4-BE49-F238E27FC236}">
                    <a16:creationId xmlns:a16="http://schemas.microsoft.com/office/drawing/2014/main" id="{292866A6-6EAE-6645-97B1-4204CEA8DCAC}"/>
                  </a:ext>
                </a:extLst>
              </p14:cNvPr>
              <p14:cNvContentPartPr/>
              <p14:nvPr/>
            </p14:nvContentPartPr>
            <p14:xfrm>
              <a:off x="2922637" y="4246947"/>
              <a:ext cx="69480" cy="6120"/>
            </p14:xfrm>
          </p:contentPart>
        </mc:Choice>
        <mc:Fallback>
          <p:pic>
            <p:nvPicPr>
              <p:cNvPr id="21" name="Entrada de lápiz 20">
                <a:extLst>
                  <a:ext uri="{FF2B5EF4-FFF2-40B4-BE49-F238E27FC236}">
                    <a16:creationId xmlns:a16="http://schemas.microsoft.com/office/drawing/2014/main" id="{292866A6-6EAE-6645-97B1-4204CEA8DCA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15077" y="4239387"/>
                <a:ext cx="8460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2" name="Entrada de lápiz 21">
                <a:extLst>
                  <a:ext uri="{FF2B5EF4-FFF2-40B4-BE49-F238E27FC236}">
                    <a16:creationId xmlns:a16="http://schemas.microsoft.com/office/drawing/2014/main" id="{BC86C2BB-0771-5747-9754-DE75872372F2}"/>
                  </a:ext>
                </a:extLst>
              </p14:cNvPr>
              <p14:cNvContentPartPr/>
              <p14:nvPr/>
            </p14:nvContentPartPr>
            <p14:xfrm>
              <a:off x="2471197" y="4093587"/>
              <a:ext cx="134640" cy="164160"/>
            </p14:xfrm>
          </p:contentPart>
        </mc:Choice>
        <mc:Fallback>
          <p:pic>
            <p:nvPicPr>
              <p:cNvPr id="22" name="Entrada de lápiz 21">
                <a:extLst>
                  <a:ext uri="{FF2B5EF4-FFF2-40B4-BE49-F238E27FC236}">
                    <a16:creationId xmlns:a16="http://schemas.microsoft.com/office/drawing/2014/main" id="{BC86C2BB-0771-5747-9754-DE75872372F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63637" y="4086027"/>
                <a:ext cx="14976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3" name="Entrada de lápiz 22">
                <a:extLst>
                  <a:ext uri="{FF2B5EF4-FFF2-40B4-BE49-F238E27FC236}">
                    <a16:creationId xmlns:a16="http://schemas.microsoft.com/office/drawing/2014/main" id="{3B5BC631-DBD4-0940-83BE-BD856DA0F595}"/>
                  </a:ext>
                </a:extLst>
              </p14:cNvPr>
              <p14:cNvContentPartPr/>
              <p14:nvPr/>
            </p14:nvContentPartPr>
            <p14:xfrm>
              <a:off x="2117677" y="4070187"/>
              <a:ext cx="268560" cy="276840"/>
            </p14:xfrm>
          </p:contentPart>
        </mc:Choice>
        <mc:Fallback>
          <p:pic>
            <p:nvPicPr>
              <p:cNvPr id="23" name="Entrada de lápiz 22">
                <a:extLst>
                  <a:ext uri="{FF2B5EF4-FFF2-40B4-BE49-F238E27FC236}">
                    <a16:creationId xmlns:a16="http://schemas.microsoft.com/office/drawing/2014/main" id="{3B5BC631-DBD4-0940-83BE-BD856DA0F59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10127" y="4062627"/>
                <a:ext cx="28366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6" name="Entrada de lápiz 25">
                <a:extLst>
                  <a:ext uri="{FF2B5EF4-FFF2-40B4-BE49-F238E27FC236}">
                    <a16:creationId xmlns:a16="http://schemas.microsoft.com/office/drawing/2014/main" id="{86294646-5061-6149-8644-D822FF5AF43C}"/>
                  </a:ext>
                </a:extLst>
              </p14:cNvPr>
              <p14:cNvContentPartPr/>
              <p14:nvPr/>
            </p14:nvContentPartPr>
            <p14:xfrm>
              <a:off x="3120637" y="4080267"/>
              <a:ext cx="364320" cy="251640"/>
            </p14:xfrm>
          </p:contentPart>
        </mc:Choice>
        <mc:Fallback>
          <p:pic>
            <p:nvPicPr>
              <p:cNvPr id="26" name="Entrada de lápiz 25">
                <a:extLst>
                  <a:ext uri="{FF2B5EF4-FFF2-40B4-BE49-F238E27FC236}">
                    <a16:creationId xmlns:a16="http://schemas.microsoft.com/office/drawing/2014/main" id="{86294646-5061-6149-8644-D822FF5AF43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113077" y="4072707"/>
                <a:ext cx="37944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7" name="Entrada de lápiz 26">
                <a:extLst>
                  <a:ext uri="{FF2B5EF4-FFF2-40B4-BE49-F238E27FC236}">
                    <a16:creationId xmlns:a16="http://schemas.microsoft.com/office/drawing/2014/main" id="{2E6E593C-C40B-744B-8BE3-DA0E2EE37908}"/>
                  </a:ext>
                </a:extLst>
              </p14:cNvPr>
              <p14:cNvContentPartPr/>
              <p14:nvPr/>
            </p14:nvContentPartPr>
            <p14:xfrm>
              <a:off x="2285797" y="4445667"/>
              <a:ext cx="120600" cy="282960"/>
            </p14:xfrm>
          </p:contentPart>
        </mc:Choice>
        <mc:Fallback>
          <p:pic>
            <p:nvPicPr>
              <p:cNvPr id="27" name="Entrada de lápiz 26">
                <a:extLst>
                  <a:ext uri="{FF2B5EF4-FFF2-40B4-BE49-F238E27FC236}">
                    <a16:creationId xmlns:a16="http://schemas.microsoft.com/office/drawing/2014/main" id="{2E6E593C-C40B-744B-8BE3-DA0E2EE3790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78237" y="4438107"/>
                <a:ext cx="13572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0" name="Entrada de lápiz 29">
                <a:extLst>
                  <a:ext uri="{FF2B5EF4-FFF2-40B4-BE49-F238E27FC236}">
                    <a16:creationId xmlns:a16="http://schemas.microsoft.com/office/drawing/2014/main" id="{53E41604-AEFD-6D4B-880D-8DB598A23C64}"/>
                  </a:ext>
                </a:extLst>
              </p14:cNvPr>
              <p14:cNvContentPartPr/>
              <p14:nvPr/>
            </p14:nvContentPartPr>
            <p14:xfrm>
              <a:off x="2479477" y="4521627"/>
              <a:ext cx="120600" cy="160560"/>
            </p14:xfrm>
          </p:contentPart>
        </mc:Choice>
        <mc:Fallback>
          <p:pic>
            <p:nvPicPr>
              <p:cNvPr id="30" name="Entrada de lápiz 29">
                <a:extLst>
                  <a:ext uri="{FF2B5EF4-FFF2-40B4-BE49-F238E27FC236}">
                    <a16:creationId xmlns:a16="http://schemas.microsoft.com/office/drawing/2014/main" id="{53E41604-AEFD-6D4B-880D-8DB598A23C6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471917" y="4514067"/>
                <a:ext cx="13536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1" name="Entrada de lápiz 30">
                <a:extLst>
                  <a:ext uri="{FF2B5EF4-FFF2-40B4-BE49-F238E27FC236}">
                    <a16:creationId xmlns:a16="http://schemas.microsoft.com/office/drawing/2014/main" id="{18857898-3237-664B-9595-51AD7DC98C8F}"/>
                  </a:ext>
                </a:extLst>
              </p14:cNvPr>
              <p14:cNvContentPartPr/>
              <p14:nvPr/>
            </p14:nvContentPartPr>
            <p14:xfrm>
              <a:off x="2702677" y="4453227"/>
              <a:ext cx="150480" cy="255240"/>
            </p14:xfrm>
          </p:contentPart>
        </mc:Choice>
        <mc:Fallback>
          <p:pic>
            <p:nvPicPr>
              <p:cNvPr id="31" name="Entrada de lápiz 30">
                <a:extLst>
                  <a:ext uri="{FF2B5EF4-FFF2-40B4-BE49-F238E27FC236}">
                    <a16:creationId xmlns:a16="http://schemas.microsoft.com/office/drawing/2014/main" id="{18857898-3237-664B-9595-51AD7DC98C8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695117" y="4445667"/>
                <a:ext cx="16560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2" name="Entrada de lápiz 31">
                <a:extLst>
                  <a:ext uri="{FF2B5EF4-FFF2-40B4-BE49-F238E27FC236}">
                    <a16:creationId xmlns:a16="http://schemas.microsoft.com/office/drawing/2014/main" id="{CDABF520-42BC-AA43-AA57-2FA83A836669}"/>
                  </a:ext>
                </a:extLst>
              </p14:cNvPr>
              <p14:cNvContentPartPr/>
              <p14:nvPr/>
            </p14:nvContentPartPr>
            <p14:xfrm>
              <a:off x="2971237" y="4543947"/>
              <a:ext cx="88560" cy="23760"/>
            </p14:xfrm>
          </p:contentPart>
        </mc:Choice>
        <mc:Fallback>
          <p:pic>
            <p:nvPicPr>
              <p:cNvPr id="32" name="Entrada de lápiz 31">
                <a:extLst>
                  <a:ext uri="{FF2B5EF4-FFF2-40B4-BE49-F238E27FC236}">
                    <a16:creationId xmlns:a16="http://schemas.microsoft.com/office/drawing/2014/main" id="{CDABF520-42BC-AA43-AA57-2FA83A83666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964037" y="4536387"/>
                <a:ext cx="10368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3" name="Entrada de lápiz 32">
                <a:extLst>
                  <a:ext uri="{FF2B5EF4-FFF2-40B4-BE49-F238E27FC236}">
                    <a16:creationId xmlns:a16="http://schemas.microsoft.com/office/drawing/2014/main" id="{425818D7-D578-424C-896C-9B812B830E41}"/>
                  </a:ext>
                </a:extLst>
              </p14:cNvPr>
              <p14:cNvContentPartPr/>
              <p14:nvPr/>
            </p14:nvContentPartPr>
            <p14:xfrm>
              <a:off x="2981677" y="4624227"/>
              <a:ext cx="101520" cy="13320"/>
            </p14:xfrm>
          </p:contentPart>
        </mc:Choice>
        <mc:Fallback>
          <p:pic>
            <p:nvPicPr>
              <p:cNvPr id="33" name="Entrada de lápiz 32">
                <a:extLst>
                  <a:ext uri="{FF2B5EF4-FFF2-40B4-BE49-F238E27FC236}">
                    <a16:creationId xmlns:a16="http://schemas.microsoft.com/office/drawing/2014/main" id="{425818D7-D578-424C-896C-9B812B830E4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974117" y="4616667"/>
                <a:ext cx="11664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4" name="Entrada de lápiz 33">
                <a:extLst>
                  <a:ext uri="{FF2B5EF4-FFF2-40B4-BE49-F238E27FC236}">
                    <a16:creationId xmlns:a16="http://schemas.microsoft.com/office/drawing/2014/main" id="{3CCCF6F3-A641-0C41-9297-0969F5583B7A}"/>
                  </a:ext>
                </a:extLst>
              </p14:cNvPr>
              <p14:cNvContentPartPr/>
              <p14:nvPr/>
            </p14:nvContentPartPr>
            <p14:xfrm>
              <a:off x="3221797" y="4452507"/>
              <a:ext cx="152640" cy="242640"/>
            </p14:xfrm>
          </p:contentPart>
        </mc:Choice>
        <mc:Fallback>
          <p:pic>
            <p:nvPicPr>
              <p:cNvPr id="34" name="Entrada de lápiz 33">
                <a:extLst>
                  <a:ext uri="{FF2B5EF4-FFF2-40B4-BE49-F238E27FC236}">
                    <a16:creationId xmlns:a16="http://schemas.microsoft.com/office/drawing/2014/main" id="{3CCCF6F3-A641-0C41-9297-0969F5583B7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214237" y="4444947"/>
                <a:ext cx="16740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42" name="Entrada de lápiz 41">
                <a:extLst>
                  <a:ext uri="{FF2B5EF4-FFF2-40B4-BE49-F238E27FC236}">
                    <a16:creationId xmlns:a16="http://schemas.microsoft.com/office/drawing/2014/main" id="{169ADE13-3C37-4B4E-944B-F5C7DDEC135B}"/>
                  </a:ext>
                </a:extLst>
              </p14:cNvPr>
              <p14:cNvContentPartPr/>
              <p14:nvPr/>
            </p14:nvContentPartPr>
            <p14:xfrm>
              <a:off x="7240837" y="2146347"/>
              <a:ext cx="159840" cy="156240"/>
            </p14:xfrm>
          </p:contentPart>
        </mc:Choice>
        <mc:Fallback>
          <p:pic>
            <p:nvPicPr>
              <p:cNvPr id="42" name="Entrada de lápiz 41">
                <a:extLst>
                  <a:ext uri="{FF2B5EF4-FFF2-40B4-BE49-F238E27FC236}">
                    <a16:creationId xmlns:a16="http://schemas.microsoft.com/office/drawing/2014/main" id="{169ADE13-3C37-4B4E-944B-F5C7DDEC135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233277" y="2138787"/>
                <a:ext cx="17496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43" name="Entrada de lápiz 42">
                <a:extLst>
                  <a:ext uri="{FF2B5EF4-FFF2-40B4-BE49-F238E27FC236}">
                    <a16:creationId xmlns:a16="http://schemas.microsoft.com/office/drawing/2014/main" id="{F51456DD-0068-AF4A-BDF6-7D0FAE31726C}"/>
                  </a:ext>
                </a:extLst>
              </p14:cNvPr>
              <p14:cNvContentPartPr/>
              <p14:nvPr/>
            </p14:nvContentPartPr>
            <p14:xfrm>
              <a:off x="6773917" y="2107467"/>
              <a:ext cx="355320" cy="283680"/>
            </p14:xfrm>
          </p:contentPart>
        </mc:Choice>
        <mc:Fallback>
          <p:pic>
            <p:nvPicPr>
              <p:cNvPr id="43" name="Entrada de lápiz 42">
                <a:extLst>
                  <a:ext uri="{FF2B5EF4-FFF2-40B4-BE49-F238E27FC236}">
                    <a16:creationId xmlns:a16="http://schemas.microsoft.com/office/drawing/2014/main" id="{F51456DD-0068-AF4A-BDF6-7D0FAE31726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766349" y="2099907"/>
                <a:ext cx="370455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49" name="Entrada de lápiz 48">
                <a:extLst>
                  <a:ext uri="{FF2B5EF4-FFF2-40B4-BE49-F238E27FC236}">
                    <a16:creationId xmlns:a16="http://schemas.microsoft.com/office/drawing/2014/main" id="{862658BD-C50D-7040-9EB1-FE91543F8039}"/>
                  </a:ext>
                </a:extLst>
              </p14:cNvPr>
              <p14:cNvContentPartPr/>
              <p14:nvPr/>
            </p14:nvContentPartPr>
            <p14:xfrm>
              <a:off x="7565197" y="1932867"/>
              <a:ext cx="1081080" cy="584280"/>
            </p14:xfrm>
          </p:contentPart>
        </mc:Choice>
        <mc:Fallback>
          <p:pic>
            <p:nvPicPr>
              <p:cNvPr id="49" name="Entrada de lápiz 48">
                <a:extLst>
                  <a:ext uri="{FF2B5EF4-FFF2-40B4-BE49-F238E27FC236}">
                    <a16:creationId xmlns:a16="http://schemas.microsoft.com/office/drawing/2014/main" id="{862658BD-C50D-7040-9EB1-FE91543F803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557637" y="1925307"/>
                <a:ext cx="1096200" cy="59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56" name="Entrada de lápiz 55">
                <a:extLst>
                  <a:ext uri="{FF2B5EF4-FFF2-40B4-BE49-F238E27FC236}">
                    <a16:creationId xmlns:a16="http://schemas.microsoft.com/office/drawing/2014/main" id="{853F9926-7EC3-624F-95D2-D24576A6B7C9}"/>
                  </a:ext>
                </a:extLst>
              </p14:cNvPr>
              <p14:cNvContentPartPr/>
              <p14:nvPr/>
            </p14:nvContentPartPr>
            <p14:xfrm>
              <a:off x="6995677" y="1274787"/>
              <a:ext cx="1511280" cy="603720"/>
            </p14:xfrm>
          </p:contentPart>
        </mc:Choice>
        <mc:Fallback>
          <p:pic>
            <p:nvPicPr>
              <p:cNvPr id="56" name="Entrada de lápiz 55">
                <a:extLst>
                  <a:ext uri="{FF2B5EF4-FFF2-40B4-BE49-F238E27FC236}">
                    <a16:creationId xmlns:a16="http://schemas.microsoft.com/office/drawing/2014/main" id="{853F9926-7EC3-624F-95D2-D24576A6B7C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988119" y="1267227"/>
                <a:ext cx="1526396" cy="61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57" name="Entrada de lápiz 56">
                <a:extLst>
                  <a:ext uri="{FF2B5EF4-FFF2-40B4-BE49-F238E27FC236}">
                    <a16:creationId xmlns:a16="http://schemas.microsoft.com/office/drawing/2014/main" id="{0855ACD1-E178-A943-BBD6-FA303C5D3874}"/>
                  </a:ext>
                </a:extLst>
              </p14:cNvPr>
              <p14:cNvContentPartPr/>
              <p14:nvPr/>
            </p14:nvContentPartPr>
            <p14:xfrm>
              <a:off x="6589237" y="3551067"/>
              <a:ext cx="357120" cy="293040"/>
            </p14:xfrm>
          </p:contentPart>
        </mc:Choice>
        <mc:Fallback>
          <p:pic>
            <p:nvPicPr>
              <p:cNvPr id="57" name="Entrada de lápiz 56">
                <a:extLst>
                  <a:ext uri="{FF2B5EF4-FFF2-40B4-BE49-F238E27FC236}">
                    <a16:creationId xmlns:a16="http://schemas.microsoft.com/office/drawing/2014/main" id="{0855ACD1-E178-A943-BBD6-FA303C5D387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581677" y="3543507"/>
                <a:ext cx="37224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58" name="Entrada de lápiz 57">
                <a:extLst>
                  <a:ext uri="{FF2B5EF4-FFF2-40B4-BE49-F238E27FC236}">
                    <a16:creationId xmlns:a16="http://schemas.microsoft.com/office/drawing/2014/main" id="{C78B6616-EEA9-C648-9FA7-18B12A5CBB83}"/>
                  </a:ext>
                </a:extLst>
              </p14:cNvPr>
              <p14:cNvContentPartPr/>
              <p14:nvPr/>
            </p14:nvContentPartPr>
            <p14:xfrm>
              <a:off x="6758437" y="2820267"/>
              <a:ext cx="130680" cy="19440"/>
            </p14:xfrm>
          </p:contentPart>
        </mc:Choice>
        <mc:Fallback>
          <p:pic>
            <p:nvPicPr>
              <p:cNvPr id="58" name="Entrada de lápiz 57">
                <a:extLst>
                  <a:ext uri="{FF2B5EF4-FFF2-40B4-BE49-F238E27FC236}">
                    <a16:creationId xmlns:a16="http://schemas.microsoft.com/office/drawing/2014/main" id="{C78B6616-EEA9-C648-9FA7-18B12A5CBB8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750877" y="2812707"/>
                <a:ext cx="1458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66" name="Entrada de lápiz 65">
                <a:extLst>
                  <a:ext uri="{FF2B5EF4-FFF2-40B4-BE49-F238E27FC236}">
                    <a16:creationId xmlns:a16="http://schemas.microsoft.com/office/drawing/2014/main" id="{808BC3EB-9D21-C143-B7CC-ABCE65602833}"/>
                  </a:ext>
                </a:extLst>
              </p14:cNvPr>
              <p14:cNvContentPartPr/>
              <p14:nvPr/>
            </p14:nvContentPartPr>
            <p14:xfrm>
              <a:off x="7005037" y="2667987"/>
              <a:ext cx="739440" cy="346320"/>
            </p14:xfrm>
          </p:contentPart>
        </mc:Choice>
        <mc:Fallback>
          <p:pic>
            <p:nvPicPr>
              <p:cNvPr id="66" name="Entrada de lápiz 65">
                <a:extLst>
                  <a:ext uri="{FF2B5EF4-FFF2-40B4-BE49-F238E27FC236}">
                    <a16:creationId xmlns:a16="http://schemas.microsoft.com/office/drawing/2014/main" id="{808BC3EB-9D21-C143-B7CC-ABCE6560283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997481" y="2660427"/>
                <a:ext cx="754193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73" name="Entrada de lápiz 72">
                <a:extLst>
                  <a:ext uri="{FF2B5EF4-FFF2-40B4-BE49-F238E27FC236}">
                    <a16:creationId xmlns:a16="http://schemas.microsoft.com/office/drawing/2014/main" id="{E1229647-0E66-1046-9B83-EE60F32ECDF4}"/>
                  </a:ext>
                </a:extLst>
              </p14:cNvPr>
              <p14:cNvContentPartPr/>
              <p14:nvPr/>
            </p14:nvContentPartPr>
            <p14:xfrm>
              <a:off x="7884517" y="2598867"/>
              <a:ext cx="807480" cy="493920"/>
            </p14:xfrm>
          </p:contentPart>
        </mc:Choice>
        <mc:Fallback>
          <p:pic>
            <p:nvPicPr>
              <p:cNvPr id="73" name="Entrada de lápiz 72">
                <a:extLst>
                  <a:ext uri="{FF2B5EF4-FFF2-40B4-BE49-F238E27FC236}">
                    <a16:creationId xmlns:a16="http://schemas.microsoft.com/office/drawing/2014/main" id="{E1229647-0E66-1046-9B83-EE60F32ECDF4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876960" y="2591307"/>
                <a:ext cx="822233" cy="50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284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23C9FCD8-B4BF-B150-9713-896425C65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183"/>
          <a:stretch/>
        </p:blipFill>
        <p:spPr>
          <a:xfrm>
            <a:off x="1476991" y="480553"/>
            <a:ext cx="6297095" cy="500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5B7D726-4A73-54A9-B656-1ADB549406CC}"/>
              </a:ext>
            </a:extLst>
          </p:cNvPr>
          <p:cNvSpPr txBox="1"/>
          <p:nvPr/>
        </p:nvSpPr>
        <p:spPr>
          <a:xfrm>
            <a:off x="1476991" y="583677"/>
            <a:ext cx="6064376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25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Operatoria combinada con Números Enteros (Z)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A5FD32D-A490-444C-A68A-0FAB14DA6EE5}"/>
              </a:ext>
            </a:extLst>
          </p:cNvPr>
          <p:cNvSpPr txBox="1"/>
          <p:nvPr/>
        </p:nvSpPr>
        <p:spPr>
          <a:xfrm>
            <a:off x="1413862" y="1129553"/>
            <a:ext cx="612750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 -8 + 4 – 6 – 10 - 8 + 1 +10 – 1 -6 =</a:t>
            </a:r>
          </a:p>
          <a:p>
            <a:endParaRPr lang="es-CL" dirty="0"/>
          </a:p>
          <a:p>
            <a:r>
              <a:rPr lang="es-CL" dirty="0"/>
              <a:t>-39 + 15</a:t>
            </a:r>
          </a:p>
          <a:p>
            <a:r>
              <a:rPr lang="es-CL" dirty="0"/>
              <a:t>     -24 </a:t>
            </a:r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− 25 + 18 − ( − 30) + 12 + (− 40) + ( − 8 ) + 50 − 15</a:t>
            </a:r>
          </a:p>
          <a:p>
            <a:endParaRPr lang="es-CL" dirty="0"/>
          </a:p>
          <a:p>
            <a:r>
              <a:rPr lang="es-CL" dirty="0"/>
              <a:t>-88 + 110</a:t>
            </a:r>
          </a:p>
          <a:p>
            <a:r>
              <a:rPr lang="es-CL" dirty="0"/>
              <a:t>       22 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6" name="Entrada de lápiz 15">
                <a:extLst>
                  <a:ext uri="{FF2B5EF4-FFF2-40B4-BE49-F238E27FC236}">
                    <a16:creationId xmlns:a16="http://schemas.microsoft.com/office/drawing/2014/main" id="{6EA37DC8-3DB2-6D43-AEB5-BF39229923DD}"/>
                  </a:ext>
                </a:extLst>
              </p14:cNvPr>
              <p14:cNvContentPartPr/>
              <p14:nvPr/>
            </p14:nvContentPartPr>
            <p14:xfrm>
              <a:off x="1628111" y="1289826"/>
              <a:ext cx="360" cy="360"/>
            </p14:xfrm>
          </p:contentPart>
        </mc:Choice>
        <mc:Fallback>
          <p:pic>
            <p:nvPicPr>
              <p:cNvPr id="16" name="Entrada de lápiz 15">
                <a:extLst>
                  <a:ext uri="{FF2B5EF4-FFF2-40B4-BE49-F238E27FC236}">
                    <a16:creationId xmlns:a16="http://schemas.microsoft.com/office/drawing/2014/main" id="{6EA37DC8-3DB2-6D43-AEB5-BF39229923D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38111" y="1110186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7" name="Entrada de lápiz 16">
                <a:extLst>
                  <a:ext uri="{FF2B5EF4-FFF2-40B4-BE49-F238E27FC236}">
                    <a16:creationId xmlns:a16="http://schemas.microsoft.com/office/drawing/2014/main" id="{7A9FA318-2DCC-1844-9830-EC5FC275BECA}"/>
                  </a:ext>
                </a:extLst>
              </p14:cNvPr>
              <p14:cNvContentPartPr/>
              <p14:nvPr/>
            </p14:nvContentPartPr>
            <p14:xfrm>
              <a:off x="2136071" y="1311786"/>
              <a:ext cx="61560" cy="360"/>
            </p14:xfrm>
          </p:contentPart>
        </mc:Choice>
        <mc:Fallback>
          <p:pic>
            <p:nvPicPr>
              <p:cNvPr id="17" name="Entrada de lápiz 16">
                <a:extLst>
                  <a:ext uri="{FF2B5EF4-FFF2-40B4-BE49-F238E27FC236}">
                    <a16:creationId xmlns:a16="http://schemas.microsoft.com/office/drawing/2014/main" id="{7A9FA318-2DCC-1844-9830-EC5FC275BE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46431" y="1132146"/>
                <a:ext cx="2412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8" name="Entrada de lápiz 17">
                <a:extLst>
                  <a:ext uri="{FF2B5EF4-FFF2-40B4-BE49-F238E27FC236}">
                    <a16:creationId xmlns:a16="http://schemas.microsoft.com/office/drawing/2014/main" id="{3CC10D36-5BE1-654F-88B0-C73D4F2A88C6}"/>
                  </a:ext>
                </a:extLst>
              </p14:cNvPr>
              <p14:cNvContentPartPr/>
              <p14:nvPr/>
            </p14:nvContentPartPr>
            <p14:xfrm>
              <a:off x="2439191" y="1304586"/>
              <a:ext cx="170280" cy="7920"/>
            </p14:xfrm>
          </p:contentPart>
        </mc:Choice>
        <mc:Fallback>
          <p:pic>
            <p:nvPicPr>
              <p:cNvPr id="18" name="Entrada de lápiz 17">
                <a:extLst>
                  <a:ext uri="{FF2B5EF4-FFF2-40B4-BE49-F238E27FC236}">
                    <a16:creationId xmlns:a16="http://schemas.microsoft.com/office/drawing/2014/main" id="{3CC10D36-5BE1-654F-88B0-C73D4F2A88C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49551" y="1124586"/>
                <a:ext cx="349920" cy="3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4" name="Entrada de lápiz 23">
                <a:extLst>
                  <a:ext uri="{FF2B5EF4-FFF2-40B4-BE49-F238E27FC236}">
                    <a16:creationId xmlns:a16="http://schemas.microsoft.com/office/drawing/2014/main" id="{436CA3F7-E7B8-9045-80CD-031FDD253D15}"/>
                  </a:ext>
                </a:extLst>
              </p14:cNvPr>
              <p14:cNvContentPartPr/>
              <p14:nvPr/>
            </p14:nvContentPartPr>
            <p14:xfrm>
              <a:off x="2833031" y="1308906"/>
              <a:ext cx="360" cy="360"/>
            </p14:xfrm>
          </p:contentPart>
        </mc:Choice>
        <mc:Fallback>
          <p:pic>
            <p:nvPicPr>
              <p:cNvPr id="24" name="Entrada de lápiz 23">
                <a:extLst>
                  <a:ext uri="{FF2B5EF4-FFF2-40B4-BE49-F238E27FC236}">
                    <a16:creationId xmlns:a16="http://schemas.microsoft.com/office/drawing/2014/main" id="{436CA3F7-E7B8-9045-80CD-031FDD253D1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43031" y="1129266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5" name="Entrada de lápiz 24">
                <a:extLst>
                  <a:ext uri="{FF2B5EF4-FFF2-40B4-BE49-F238E27FC236}">
                    <a16:creationId xmlns:a16="http://schemas.microsoft.com/office/drawing/2014/main" id="{F385BE48-B086-4A4E-9DF6-E8B5C9BD57E3}"/>
                  </a:ext>
                </a:extLst>
              </p14:cNvPr>
              <p14:cNvContentPartPr/>
              <p14:nvPr/>
            </p14:nvContentPartPr>
            <p14:xfrm>
              <a:off x="3734831" y="1286226"/>
              <a:ext cx="92520" cy="2880"/>
            </p14:xfrm>
          </p:contentPart>
        </mc:Choice>
        <mc:Fallback>
          <p:pic>
            <p:nvPicPr>
              <p:cNvPr id="25" name="Entrada de lápiz 24">
                <a:extLst>
                  <a:ext uri="{FF2B5EF4-FFF2-40B4-BE49-F238E27FC236}">
                    <a16:creationId xmlns:a16="http://schemas.microsoft.com/office/drawing/2014/main" id="{F385BE48-B086-4A4E-9DF6-E8B5C9BD57E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645191" y="1106586"/>
                <a:ext cx="27216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8" name="Entrada de lápiz 27">
                <a:extLst>
                  <a:ext uri="{FF2B5EF4-FFF2-40B4-BE49-F238E27FC236}">
                    <a16:creationId xmlns:a16="http://schemas.microsoft.com/office/drawing/2014/main" id="{E2F55CDF-4F83-5B47-8C1E-BCD1828ED6B4}"/>
                  </a:ext>
                </a:extLst>
              </p14:cNvPr>
              <p14:cNvContentPartPr/>
              <p14:nvPr/>
            </p14:nvContentPartPr>
            <p14:xfrm>
              <a:off x="4037231" y="1296306"/>
              <a:ext cx="360" cy="360"/>
            </p14:xfrm>
          </p:contentPart>
        </mc:Choice>
        <mc:Fallback>
          <p:pic>
            <p:nvPicPr>
              <p:cNvPr id="28" name="Entrada de lápiz 27">
                <a:extLst>
                  <a:ext uri="{FF2B5EF4-FFF2-40B4-BE49-F238E27FC236}">
                    <a16:creationId xmlns:a16="http://schemas.microsoft.com/office/drawing/2014/main" id="{E2F55CDF-4F83-5B47-8C1E-BCD1828ED6B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47231" y="1116666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9" name="Entrada de lápiz 28">
                <a:extLst>
                  <a:ext uri="{FF2B5EF4-FFF2-40B4-BE49-F238E27FC236}">
                    <a16:creationId xmlns:a16="http://schemas.microsoft.com/office/drawing/2014/main" id="{73C45D39-2DCD-3D4B-8368-58082C7BDD8B}"/>
                  </a:ext>
                </a:extLst>
              </p14:cNvPr>
              <p14:cNvContentPartPr/>
              <p14:nvPr/>
            </p14:nvContentPartPr>
            <p14:xfrm>
              <a:off x="1920431" y="1285506"/>
              <a:ext cx="360" cy="360"/>
            </p14:xfrm>
          </p:contentPart>
        </mc:Choice>
        <mc:Fallback>
          <p:pic>
            <p:nvPicPr>
              <p:cNvPr id="29" name="Entrada de lápiz 28">
                <a:extLst>
                  <a:ext uri="{FF2B5EF4-FFF2-40B4-BE49-F238E27FC236}">
                    <a16:creationId xmlns:a16="http://schemas.microsoft.com/office/drawing/2014/main" id="{73C45D39-2DCD-3D4B-8368-58082C7BDD8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830791" y="1105506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5" name="Entrada de lápiz 34">
                <a:extLst>
                  <a:ext uri="{FF2B5EF4-FFF2-40B4-BE49-F238E27FC236}">
                    <a16:creationId xmlns:a16="http://schemas.microsoft.com/office/drawing/2014/main" id="{6F8A77B6-9E4E-D14C-B7E3-C32156639328}"/>
                  </a:ext>
                </a:extLst>
              </p14:cNvPr>
              <p14:cNvContentPartPr/>
              <p14:nvPr/>
            </p14:nvContentPartPr>
            <p14:xfrm>
              <a:off x="3154511" y="1295586"/>
              <a:ext cx="360" cy="360"/>
            </p14:xfrm>
          </p:contentPart>
        </mc:Choice>
        <mc:Fallback>
          <p:pic>
            <p:nvPicPr>
              <p:cNvPr id="35" name="Entrada de lápiz 34">
                <a:extLst>
                  <a:ext uri="{FF2B5EF4-FFF2-40B4-BE49-F238E27FC236}">
                    <a16:creationId xmlns:a16="http://schemas.microsoft.com/office/drawing/2014/main" id="{6F8A77B6-9E4E-D14C-B7E3-C3215663932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64511" y="1115586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6" name="Entrada de lápiz 35">
                <a:extLst>
                  <a:ext uri="{FF2B5EF4-FFF2-40B4-BE49-F238E27FC236}">
                    <a16:creationId xmlns:a16="http://schemas.microsoft.com/office/drawing/2014/main" id="{D38FD839-C46B-4C40-9971-D7ADC7997EAC}"/>
                  </a:ext>
                </a:extLst>
              </p14:cNvPr>
              <p14:cNvContentPartPr/>
              <p14:nvPr/>
            </p14:nvContentPartPr>
            <p14:xfrm>
              <a:off x="3503711" y="1293066"/>
              <a:ext cx="360" cy="360"/>
            </p14:xfrm>
          </p:contentPart>
        </mc:Choice>
        <mc:Fallback>
          <p:pic>
            <p:nvPicPr>
              <p:cNvPr id="36" name="Entrada de lápiz 35">
                <a:extLst>
                  <a:ext uri="{FF2B5EF4-FFF2-40B4-BE49-F238E27FC236}">
                    <a16:creationId xmlns:a16="http://schemas.microsoft.com/office/drawing/2014/main" id="{D38FD839-C46B-4C40-9971-D7ADC7997EA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13711" y="1113066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0" name="Entrada de lápiz 39">
                <a:extLst>
                  <a:ext uri="{FF2B5EF4-FFF2-40B4-BE49-F238E27FC236}">
                    <a16:creationId xmlns:a16="http://schemas.microsoft.com/office/drawing/2014/main" id="{9F4F9A90-E043-3D4C-9E01-B21B4A9746D0}"/>
                  </a:ext>
                </a:extLst>
              </p14:cNvPr>
              <p14:cNvContentPartPr/>
              <p14:nvPr/>
            </p14:nvContentPartPr>
            <p14:xfrm>
              <a:off x="2321471" y="2487186"/>
              <a:ext cx="341280" cy="214920"/>
            </p14:xfrm>
          </p:contentPart>
        </mc:Choice>
        <mc:Fallback>
          <p:pic>
            <p:nvPicPr>
              <p:cNvPr id="40" name="Entrada de lápiz 39">
                <a:extLst>
                  <a:ext uri="{FF2B5EF4-FFF2-40B4-BE49-F238E27FC236}">
                    <a16:creationId xmlns:a16="http://schemas.microsoft.com/office/drawing/2014/main" id="{9F4F9A90-E043-3D4C-9E01-B21B4A9746D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13911" y="2479626"/>
                <a:ext cx="35640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6" name="Entrada de lápiz 45">
                <a:extLst>
                  <a:ext uri="{FF2B5EF4-FFF2-40B4-BE49-F238E27FC236}">
                    <a16:creationId xmlns:a16="http://schemas.microsoft.com/office/drawing/2014/main" id="{9286B2B8-A838-BE48-B536-1A02E2C20E46}"/>
                  </a:ext>
                </a:extLst>
              </p14:cNvPr>
              <p14:cNvContentPartPr/>
              <p14:nvPr/>
            </p14:nvContentPartPr>
            <p14:xfrm>
              <a:off x="1565471" y="2526786"/>
              <a:ext cx="224280" cy="28080"/>
            </p14:xfrm>
          </p:contentPart>
        </mc:Choice>
        <mc:Fallback>
          <p:pic>
            <p:nvPicPr>
              <p:cNvPr id="46" name="Entrada de lápiz 45">
                <a:extLst>
                  <a:ext uri="{FF2B5EF4-FFF2-40B4-BE49-F238E27FC236}">
                    <a16:creationId xmlns:a16="http://schemas.microsoft.com/office/drawing/2014/main" id="{9286B2B8-A838-BE48-B536-1A02E2C20E4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475831" y="2346786"/>
                <a:ext cx="403920" cy="38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7" name="Entrada de lápiz 46">
                <a:extLst>
                  <a:ext uri="{FF2B5EF4-FFF2-40B4-BE49-F238E27FC236}">
                    <a16:creationId xmlns:a16="http://schemas.microsoft.com/office/drawing/2014/main" id="{01941A89-1C25-084F-AFF6-D980AA308674}"/>
                  </a:ext>
                </a:extLst>
              </p14:cNvPr>
              <p14:cNvContentPartPr/>
              <p14:nvPr/>
            </p14:nvContentPartPr>
            <p14:xfrm>
              <a:off x="3616031" y="2547666"/>
              <a:ext cx="343080" cy="16200"/>
            </p14:xfrm>
          </p:contentPart>
        </mc:Choice>
        <mc:Fallback>
          <p:pic>
            <p:nvPicPr>
              <p:cNvPr id="47" name="Entrada de lápiz 46">
                <a:extLst>
                  <a:ext uri="{FF2B5EF4-FFF2-40B4-BE49-F238E27FC236}">
                    <a16:creationId xmlns:a16="http://schemas.microsoft.com/office/drawing/2014/main" id="{01941A89-1C25-084F-AFF6-D980AA30867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526391" y="2368026"/>
                <a:ext cx="52272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8" name="Entrada de lápiz 47">
                <a:extLst>
                  <a:ext uri="{FF2B5EF4-FFF2-40B4-BE49-F238E27FC236}">
                    <a16:creationId xmlns:a16="http://schemas.microsoft.com/office/drawing/2014/main" id="{3977EAAE-D628-6543-89C4-0DC9C5FA44D9}"/>
                  </a:ext>
                </a:extLst>
              </p14:cNvPr>
              <p14:cNvContentPartPr/>
              <p14:nvPr/>
            </p14:nvContentPartPr>
            <p14:xfrm>
              <a:off x="4307231" y="2529306"/>
              <a:ext cx="297000" cy="19800"/>
            </p14:xfrm>
          </p:contentPart>
        </mc:Choice>
        <mc:Fallback>
          <p:pic>
            <p:nvPicPr>
              <p:cNvPr id="48" name="Entrada de lápiz 47">
                <a:extLst>
                  <a:ext uri="{FF2B5EF4-FFF2-40B4-BE49-F238E27FC236}">
                    <a16:creationId xmlns:a16="http://schemas.microsoft.com/office/drawing/2014/main" id="{3977EAAE-D628-6543-89C4-0DC9C5FA44D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217591" y="2349666"/>
                <a:ext cx="47664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50" name="Entrada de lápiz 49">
                <a:extLst>
                  <a:ext uri="{FF2B5EF4-FFF2-40B4-BE49-F238E27FC236}">
                    <a16:creationId xmlns:a16="http://schemas.microsoft.com/office/drawing/2014/main" id="{2BD1C8B2-6DF3-0E43-90DA-470B2655418E}"/>
                  </a:ext>
                </a:extLst>
              </p14:cNvPr>
              <p14:cNvContentPartPr/>
              <p14:nvPr/>
            </p14:nvContentPartPr>
            <p14:xfrm>
              <a:off x="5223431" y="2550546"/>
              <a:ext cx="224280" cy="6840"/>
            </p14:xfrm>
          </p:contentPart>
        </mc:Choice>
        <mc:Fallback>
          <p:pic>
            <p:nvPicPr>
              <p:cNvPr id="50" name="Entrada de lápiz 49">
                <a:extLst>
                  <a:ext uri="{FF2B5EF4-FFF2-40B4-BE49-F238E27FC236}">
                    <a16:creationId xmlns:a16="http://schemas.microsoft.com/office/drawing/2014/main" id="{2BD1C8B2-6DF3-0E43-90DA-470B2655418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133431" y="2370906"/>
                <a:ext cx="403920" cy="36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51" name="Entrada de lápiz 50">
                <a:extLst>
                  <a:ext uri="{FF2B5EF4-FFF2-40B4-BE49-F238E27FC236}">
                    <a16:creationId xmlns:a16="http://schemas.microsoft.com/office/drawing/2014/main" id="{3CF44885-4B4A-264D-BD3B-490CFAEC127B}"/>
                  </a:ext>
                </a:extLst>
              </p14:cNvPr>
              <p14:cNvContentPartPr/>
              <p14:nvPr/>
            </p14:nvContentPartPr>
            <p14:xfrm>
              <a:off x="2011511" y="2529666"/>
              <a:ext cx="149040" cy="9720"/>
            </p14:xfrm>
          </p:contentPart>
        </mc:Choice>
        <mc:Fallback>
          <p:pic>
            <p:nvPicPr>
              <p:cNvPr id="51" name="Entrada de lápiz 50">
                <a:extLst>
                  <a:ext uri="{FF2B5EF4-FFF2-40B4-BE49-F238E27FC236}">
                    <a16:creationId xmlns:a16="http://schemas.microsoft.com/office/drawing/2014/main" id="{3CF44885-4B4A-264D-BD3B-490CFAEC127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921511" y="2349666"/>
                <a:ext cx="32868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52" name="Entrada de lápiz 51">
                <a:extLst>
                  <a:ext uri="{FF2B5EF4-FFF2-40B4-BE49-F238E27FC236}">
                    <a16:creationId xmlns:a16="http://schemas.microsoft.com/office/drawing/2014/main" id="{A0D59A0C-1F96-6B45-8BAE-F3FC5A83FC5E}"/>
                  </a:ext>
                </a:extLst>
              </p14:cNvPr>
              <p14:cNvContentPartPr/>
              <p14:nvPr/>
            </p14:nvContentPartPr>
            <p14:xfrm>
              <a:off x="2466191" y="2526066"/>
              <a:ext cx="419400" cy="30240"/>
            </p14:xfrm>
          </p:contentPart>
        </mc:Choice>
        <mc:Fallback>
          <p:pic>
            <p:nvPicPr>
              <p:cNvPr id="52" name="Entrada de lápiz 51">
                <a:extLst>
                  <a:ext uri="{FF2B5EF4-FFF2-40B4-BE49-F238E27FC236}">
                    <a16:creationId xmlns:a16="http://schemas.microsoft.com/office/drawing/2014/main" id="{A0D59A0C-1F96-6B45-8BAE-F3FC5A83FC5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376551" y="2346426"/>
                <a:ext cx="599040" cy="38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53" name="Entrada de lápiz 52">
                <a:extLst>
                  <a:ext uri="{FF2B5EF4-FFF2-40B4-BE49-F238E27FC236}">
                    <a16:creationId xmlns:a16="http://schemas.microsoft.com/office/drawing/2014/main" id="{6D5BFF28-63A6-D241-B57C-58E7A7EE0224}"/>
                  </a:ext>
                </a:extLst>
              </p14:cNvPr>
              <p14:cNvContentPartPr/>
              <p14:nvPr/>
            </p14:nvContentPartPr>
            <p14:xfrm>
              <a:off x="3113471" y="2488626"/>
              <a:ext cx="166680" cy="25920"/>
            </p14:xfrm>
          </p:contentPart>
        </mc:Choice>
        <mc:Fallback>
          <p:pic>
            <p:nvPicPr>
              <p:cNvPr id="53" name="Entrada de lápiz 52">
                <a:extLst>
                  <a:ext uri="{FF2B5EF4-FFF2-40B4-BE49-F238E27FC236}">
                    <a16:creationId xmlns:a16="http://schemas.microsoft.com/office/drawing/2014/main" id="{6D5BFF28-63A6-D241-B57C-58E7A7EE022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023471" y="2308986"/>
                <a:ext cx="346320" cy="38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54" name="Entrada de lápiz 53">
                <a:extLst>
                  <a:ext uri="{FF2B5EF4-FFF2-40B4-BE49-F238E27FC236}">
                    <a16:creationId xmlns:a16="http://schemas.microsoft.com/office/drawing/2014/main" id="{FF6AA7F3-4376-5247-A333-F9871D195997}"/>
                  </a:ext>
                </a:extLst>
              </p14:cNvPr>
              <p14:cNvContentPartPr/>
              <p14:nvPr/>
            </p14:nvContentPartPr>
            <p14:xfrm>
              <a:off x="4824551" y="2603826"/>
              <a:ext cx="179640" cy="7560"/>
            </p14:xfrm>
          </p:contentPart>
        </mc:Choice>
        <mc:Fallback>
          <p:pic>
            <p:nvPicPr>
              <p:cNvPr id="54" name="Entrada de lápiz 53">
                <a:extLst>
                  <a:ext uri="{FF2B5EF4-FFF2-40B4-BE49-F238E27FC236}">
                    <a16:creationId xmlns:a16="http://schemas.microsoft.com/office/drawing/2014/main" id="{FF6AA7F3-4376-5247-A333-F9871D19599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734551" y="2424186"/>
                <a:ext cx="359280" cy="36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821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6D60607-46B5-AC49-805F-3AADBE30A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096371" cy="51435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FD12074-7374-774A-B3E1-9503FC6DC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0379" y="0"/>
            <a:ext cx="3903621" cy="51435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95708E18-E086-2E48-B2DD-8F79119C1FB8}"/>
                  </a:ext>
                </a:extLst>
              </p14:cNvPr>
              <p14:cNvContentPartPr/>
              <p14:nvPr/>
            </p14:nvContentPartPr>
            <p14:xfrm>
              <a:off x="7199471" y="1265346"/>
              <a:ext cx="360" cy="360"/>
            </p14:xfrm>
          </p:contentPart>
        </mc:Choice>
        <mc:Fallback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95708E18-E086-2E48-B2DD-8F79119C1FB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09471" y="1085346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CBE538D4-2521-F74A-B715-6C4DDC3BF6A2}"/>
                  </a:ext>
                </a:extLst>
              </p14:cNvPr>
              <p14:cNvContentPartPr/>
              <p14:nvPr/>
            </p14:nvContentPartPr>
            <p14:xfrm>
              <a:off x="7977071" y="3670146"/>
              <a:ext cx="360" cy="360"/>
            </p14:xfrm>
          </p:contentPart>
        </mc:Choice>
        <mc:Fallback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CBE538D4-2521-F74A-B715-6C4DDC3BF6A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87431" y="3490146"/>
                <a:ext cx="180000" cy="36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9672904"/>
      </p:ext>
    </p:extLst>
  </p:cSld>
  <p:clrMapOvr>
    <a:masterClrMapping/>
  </p:clrMapOvr>
</p:sld>
</file>

<file path=ppt/theme/theme1.xml><?xml version="1.0" encoding="utf-8"?>
<a:theme xmlns:a="http://schemas.openxmlformats.org/drawingml/2006/main" name="Phonics Subject for Middle School - 6th Grade:  Daily Phonics by Slidesgo">
  <a:themeElements>
    <a:clrScheme name="Simple Light">
      <a:dk1>
        <a:srgbClr val="191919"/>
      </a:dk1>
      <a:lt1>
        <a:srgbClr val="EEFAFF"/>
      </a:lt1>
      <a:dk2>
        <a:srgbClr val="D42A2A"/>
      </a:dk2>
      <a:lt2>
        <a:srgbClr val="F92E05"/>
      </a:lt2>
      <a:accent1>
        <a:srgbClr val="0C54C8"/>
      </a:accent1>
      <a:accent2>
        <a:srgbClr val="0E64F0"/>
      </a:accent2>
      <a:accent3>
        <a:srgbClr val="269C00"/>
      </a:accent3>
      <a:accent4>
        <a:srgbClr val="34BF00"/>
      </a:accent4>
      <a:accent5>
        <a:srgbClr val="AD2BC9"/>
      </a:accent5>
      <a:accent6>
        <a:srgbClr val="921BA1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315</Words>
  <Application>Microsoft Macintosh PowerPoint</Application>
  <PresentationFormat>Presentación en pantalla (16:9)</PresentationFormat>
  <Paragraphs>51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Orbitron</vt:lpstr>
      <vt:lpstr>Bebas Neue</vt:lpstr>
      <vt:lpstr>Lalezar</vt:lpstr>
      <vt:lpstr>Open Sans</vt:lpstr>
      <vt:lpstr>Arial</vt:lpstr>
      <vt:lpstr>Twinkl</vt:lpstr>
      <vt:lpstr>Actor</vt:lpstr>
      <vt:lpstr>Phonics Subject for Middle School - 6th Grade:  Daily Phonics by Slidesgo</vt:lpstr>
      <vt:lpstr>UNIDAD 1 NÚMEROS ENTEROS Z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1 NÚMEROS ENTEROS Z</dc:title>
  <cp:lastModifiedBy>Microsoft Office User</cp:lastModifiedBy>
  <cp:revision>34</cp:revision>
  <dcterms:modified xsi:type="dcterms:W3CDTF">2026-03-31T12:52:49Z</dcterms:modified>
</cp:coreProperties>
</file>