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6"/>
  </p:notesMasterIdLst>
  <p:sldIdLst>
    <p:sldId id="256" r:id="rId2"/>
    <p:sldId id="284" r:id="rId3"/>
    <p:sldId id="285" r:id="rId4"/>
    <p:sldId id="286" r:id="rId5"/>
  </p:sldIdLst>
  <p:sldSz cx="9144000" cy="5143500" type="screen16x9"/>
  <p:notesSz cx="6858000" cy="9144000"/>
  <p:embeddedFontLst>
    <p:embeddedFont>
      <p:font typeface="Actor" panose="020B0503050000020004" pitchFamily="34" charset="77"/>
      <p:regular r:id="rId7"/>
    </p:embeddedFont>
    <p:embeddedFont>
      <p:font typeface="Bebas Neue" panose="020B0606020202050201" pitchFamily="34" charset="77"/>
      <p:regular r:id="rId8"/>
    </p:embeddedFont>
    <p:embeddedFont>
      <p:font typeface="Lalezar" pitchFamily="2" charset="-78"/>
      <p:regular r:id="rId9"/>
    </p:embeddedFont>
    <p:embeddedFont>
      <p:font typeface="Orbitron" pitchFamily="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  <p15:guide id="3" orient="horz" pos="24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F58FB-CF3B-4C65-B377-C765E4C438D9}">
  <a:tblStyle styleId="{2D6F58FB-CF3B-4C65-B377-C765E4C438D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7"/>
    <p:restoredTop sz="96218"/>
  </p:normalViewPr>
  <p:slideViewPr>
    <p:cSldViewPr snapToGrid="0">
      <p:cViewPr varScale="1">
        <p:scale>
          <a:sx n="141" d="100"/>
          <a:sy n="141" d="100"/>
        </p:scale>
        <p:origin x="824" y="184"/>
      </p:cViewPr>
      <p:guideLst>
        <p:guide pos="2880"/>
        <p:guide orient="horz" pos="1620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8:27.019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16 222 8770,'-8'-4'3350,"1"1"-1714,7 3 2622,0 0-3989,0 2 392,7 0 112,3 3-179,8-2-325,3-1 0,14-1-191,-7-1-22,8 0-11,-11 0-22,4-1-23,-11 1-46,-1-1-323,-10 1-841,-5 0-1132,0 0-3395,-1-5 2510,2-2 3227,0-9 0,0 8 0,-2-1 0</inkml:trace>
  <inkml:trace contextRef="#ctx0" brushRef="#br0" timeOffset="902">304 9 10092,'5'-4'7990,"64"0"-7968,-38 4 661,41 23-4699,-67-2 4161,-9 15 782,-3-19-893,-4-2-12,1-5 1,3-4-102,4-3-55,1-2 2843,2-1-2709,3-5 0,13-7 0,0-2 0,10-2 0,-6 5-23,0 2-10,10 3-23,-10 2 22,5 2 12,-10 2-12,-3 3 34,0 5 56,-3 5 90,-2 3-68,-3 3-44,-2 2 44,-2 0 157,0 10 157,-6 2-168,-1-1-66,-6-4 66,-1-11-45,-1-4 22,-1 0 35,0-3-91,-2-3-22,-1-1-44,-3-3-34,1-1-45,0-2-168,-2 0-336,8-3-953,-3-4-1904,10-3 223,1-2-705,4 2 3843,2 3 0,1 3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9:37.697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7 6 20031,'-7'-3'2465,"8"0"-1938,10 3-158,4 0-156,3 2-78,-2-1-79,0 2-12,-1-2 1,-2-1-45,-1 0 23,-2 0-46,-2 0-66,-3 0-191,-1 0-639,-3 0-1177,1 0-4962,-2 0 3460,0 3 3598,-5 1 0,4 0 0,-4-1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9:43.70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0 247 21342,'3'0'1961,"2"-7"-1849,6-8-67,4-10-4297,1-2 4252,5-15-45,-6 12-1431,1-6 1454,-8 16-79,-1 4 79,-1 2 22,-4 6-23,1 3 2269,-2 3-2268,-1 2 3391,3 0-3369,2 2 45,1 5 358,3 13-78,-2 3 23,-2 10-23,-4-6-56,-1 1-57,0 0-100,-3-1-67,-1-3 0,-4 4-67,3-12-5446,-4 5 2555,7-15 201,-1 1-213,4-7 146,5 0 2779,4-6 0,-2 4 0,0-4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9:4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67 10507,'-5'0'4650,"1"0"-1221,4 0-2118,66-17-1311,-47 11 0,49-11-56,-63 16-751,-3 0-1244,1 0-3943,0-4 2733,-2 1 3261,1-3 0,-2 4 0,0 1 0</inkml:trace>
  <inkml:trace contextRef="#ctx0" brushRef="#br0" timeOffset="518">101 2 9353,'-53'110'9830,"29"-23"-8276,38-87-1487,25-2-11,-8 0 33,-1-1-10,-6 1 213,-7 4-1,-5 3-78,2 3 291,-3 5-257,-3-4 33,-1 3-67,-4-4 111,-2-1 1,-1 1 169,0-2-147,-6 3-101,-2-2-123,-8 0-33,-3 1 44,-13-1-134,9-3 68,-14 0-68,19-8-180,-3-4-189,11-6-304,3-3-212,3-2-515,3 2-561,1 2-818,1 3-392,5 2-190,2 4-483,6 0 3844,3 3 0,-7 1 0,-1 1 0</inkml:trace>
  <inkml:trace contextRef="#ctx0" brushRef="#br0" timeOffset="1198">434 6 9297,'-4'0'7149,"0"0"-5906,4 0 46,-27 18-169,16-6-167,-21 16 324,24 0-840,3-7-157,1 10-45,3-9 68,0 0-169,1-2 57,0-1 156,0-3-67,2-2-11,3-2-78,5-4 10,4-4-134,3-2-33,1-2 33,3-3-44,-2-3-23,-1-5 0,-2-4 0,-3-4 0,0 0-23,-3-2 1,-1 0-1,-4 0-77,-2 0 55,-2 0 0,0-1-45,-8-11 90,-2 14-44,-6-5 44,-3 19-90,-1 3 45,-2 2-212,1 5-830,-2 4-1457,2 7-1691,-1 7-1009,3 5 5244,-1 4 0,9-14 0,3-2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08.254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4321.83447"/>
      <inkml:brushProperty name="anchorY" value="-4650.89746"/>
      <inkml:brushProperty name="scaleFactor" value="0.5"/>
    </inkml:brush>
  </inkml:definitions>
  <inkml:trace contextRef="#ctx0" brushRef="#br0">16 252 10485,'-7'-1'4358,"1"0"34,3 37-2801,4-27-1097,1 20 278,8-46-244,8-15-394,4-13-33,2-3-3493,-4 1 3325,1-2-382,-10 18-1023,-1 0-1631,-7 18 928,-1 6-267,0 3-34,-2 13-953,0 5 3429,0 11 0,0-10 0,0-2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08.855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6578.65088"/>
      <inkml:brushProperty name="anchorY" value="-7822.16748"/>
      <inkml:brushProperty name="scaleFactor" value="0.5"/>
    </inkml:brush>
  </inkml:definitions>
  <inkml:trace contextRef="#ctx0" brushRef="#br0">0 145 9991,'0'-2'4191,"0"0"291,0 2-3552,0 34-112,0-18-157,0 24-269,0-29-56,0-5 23,0-2 403,2-3-549,2 0-23,5-9-33,14-27-157,-4-3-67,10-18-381,-10 15-427,-3 8-413,-6 10-897,-3 9-504,-5 9-7142,-1 10 9829,-1 6 0,0-1 1,0-1-1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09.380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8763.10449"/>
      <inkml:brushProperty name="anchorY" value="-11465.65918"/>
      <inkml:brushProperty name="scaleFactor" value="0.5"/>
    </inkml:brush>
  </inkml:definitions>
  <inkml:trace contextRef="#ctx0" brushRef="#br0">13 266 17252,'-4'8'2745,"0"3"-1770,2 4-403,0-1-46,1-3-123,1-5-111,0-3 100,0-3-179,4 0-23,5-3 46,6-10-3494,6-10 3325,4-15-44,2-7-23,2-4-112,-4 2-534,0 5-273,-5 10-717,-6 8-605,-5 12-1008,-4 7-124,-5 8-179,-1 10 3552,-7 9 0,5-6 0,-5-1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09.830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10994.55664"/>
      <inkml:brushProperty name="anchorY" value="-15499.9834"/>
      <inkml:brushProperty name="scaleFactor" value="0.5"/>
    </inkml:brush>
  </inkml:definitions>
  <inkml:trace contextRef="#ctx0" brushRef="#br0">7 158 17431,'-4'43'2667,"1"-8"-964,3-33-1199,3-1 303,10-3-571,1-7-46,7-6-168,-4-8 1,-1-3-46,1-3-212,-2 0-426,-2-1-706,-3 5-930,-3 2-1053,-3 8-370,0 6-616,-3 5 4336,0 4 0,-1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10.489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13139.17383"/>
      <inkml:brushProperty name="anchorY" value="-19952.21875"/>
      <inkml:brushProperty name="scaleFactor" value="0.5"/>
    </inkml:brush>
  </inkml:definitions>
  <inkml:trace contextRef="#ctx0" brushRef="#br0">4 259 10114,'-2'-1'3519,"1"1"2565,1 0-5221,0 4-123,0 1-203,0 3-201,0-3 68,2 0-34,1-4-79,3-1-112,0 0 34,2 0 45,3-4-124,3-7 12,3-10-3538,1-11 3392,2-7-78,0-3-214,-2 1-2592,-2 4 2200,-3 10-459,-4 8-908,-4 10-918,-3 6 1596,-2 4-1608,0 8 2981,0 7 0,0-5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10.941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15318.18164"/>
      <inkml:brushProperty name="anchorY" value="-24990.66602"/>
      <inkml:brushProperty name="scaleFactor" value="0.5"/>
    </inkml:brush>
  </inkml:definitions>
  <inkml:trace contextRef="#ctx0" brushRef="#br0">11 133 9577,'-10'35'9830,"9"-25"-5699,11 13-3907,7-39-123,10-17-101,-5-1-347,3-11-741,-8 16-4570,3-2 2028,-13 23-482,-1 4 4112,-5 14 0,-1-6 0,0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11.492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17509.87109"/>
      <inkml:brushProperty name="anchorY" value="-30418.08203"/>
      <inkml:brushProperty name="scaleFactor" value="0.5"/>
    </inkml:brush>
  </inkml:definitions>
  <inkml:trace contextRef="#ctx0" brushRef="#br0">4 182 17252,'-2'62'2566,"1"-9"-1782,1-40-33,1-1-56,2-2-146,2-4-78,1 0 44,0-5-213,2 0 113,1-7-247,6-13-56,3-15-112,2-15 0,2-7-89,-3 2-618,-3 7-312,-4 12-864,-3 11-1691,-4 10-964,-3 8-706,-1 5 5244,-1 4 0,0-2 0,0 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12.401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19708.79688"/>
      <inkml:brushProperty name="anchorY" value="-36116.89453"/>
      <inkml:brushProperty name="scaleFactor" value="0.5"/>
    </inkml:brush>
  </inkml:definitions>
  <inkml:trace contextRef="#ctx0" brushRef="#br0">0 123 10865,'3'-6'4841,"0"1"-3676,-3 5 2197,0 0-2051,12 21-213,-6-9 381,12 27-953,-11-20-223,1 6-79,-4-10-179,1-1 22,-1-4-34,0-3-10,2-4 22,-1-2 89,5-1 1,2-11-45,4-9-90,2-15 22,3-8-67,-2-2-3459,-1 4 3112,-3 7-269,-4 11-2745,-2 7-4023,-2 9 3641,-2 5 3788,1 10 0,-4-5 0,-1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9:38.082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11 0 10204,'-5'1'3485,"0"0"-2365,5-1 4651,42 0-5132,-22 0 739,51 0-1165,-48 0-101,12 0-90,-15 0-111,-8 0-248,1 0-1355,-9 0-1848,-2 0-1379,3 0-1602,3 0 6521,3 0 0,-4 0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13.090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21886.01367"/>
      <inkml:brushProperty name="anchorY" value="-42414.60156"/>
      <inkml:brushProperty name="scaleFactor" value="0.5"/>
    </inkml:brush>
  </inkml:definitions>
  <inkml:trace contextRef="#ctx0" brushRef="#br0">4 122 10641,'-1'-2'4202,"0"1"-627,1 1-2432,-1 33-225,1-16-145,-1 25-145,1-28-180,0-4-224,0-4 101,1-3-45,2-2-45,1-1-44,6-3 89,3-9-168,5-10-67,3-12-23,0-6-22,-1 1-258,-5 3-503,-3 9-427,-4 10-4538,-2 6 1984,-4 8 179,0 7 3563,-2 6 0,0-2 0,0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9:07.315"/>
    </inkml:context>
    <inkml:brush xml:id="br0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  <inkml:brush xml:id="br1">
      <inkml:brushProperty name="width" value="0.04286" units="cm"/>
      <inkml:brushProperty name="height" value="0.04286" units="cm"/>
      <inkml:brushProperty name="color" value="#CC912C"/>
      <inkml:brushProperty name="inkEffects" value="gold"/>
      <inkml:brushProperty name="anchorX" value="-2106.64526"/>
      <inkml:brushProperty name="anchorY" value="-2082.10181"/>
      <inkml:brushProperty name="scaleFactor" value="0.5"/>
    </inkml:brush>
  </inkml:definitions>
  <inkml:trace contextRef="#ctx0" brushRef="#br0">0 273 9879,'0'-7'3653,"0"2"-2555,0 5 1210,0 0-851,3-9-662,-3 7 2018,4 21-2365,-3 0-134,1 21-90,1-20-56,1-7-45,2-7 415,11-11-359,0-13-134,10-22 0,1-6-90,1-12-1204,0-3 0,-4 3-264,-11 22-1300,0-5-682,-13 38 2228,0 2 1,-1 1 0</inkml:trace>
  <inkml:trace contextRef="#ctx0" brushRef="#br1" timeOffset="437">169 679 15717,'-1'65'3574,"2"-16"-2812,6-41-202,1-7 46,4-5 167,13-28-3849,-2-2 3076,8-26-45,-10 9-294,-4 2-445,-6 7-1479,-5 2 358,-4 18-403,-1 4-214,-1 15 1613,0 8 909,0 9 0,0-6 0,0 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05:38.39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75 7269,'0'7'1725,"0"-1"-1333,0-6 1748,0 0-1658,1 0 112,0 0-79,2 0 46,-1 0-147,2 0-11,-1 0 35,0 0-57,0 0 0,0 0-23,0 0-123,-1 0-10,2 0-24,2 0-44,0 0 56,2 0-56,0 0 11,0 0 45,-1 0-90,0 0 90,1 0-67,-2 1 0,3 0 302,4 2-303,-2-2 34,4 3-89,-4-2 67,1 0-56,2 0-23,-2 0-44,0 0 11,-4-1 11,-1 1-56,0-1 90,1 1-90,-1-2 22,2 2 0,1-2-22,-2 1 0,1-1 0,-4 0 0,0 0 0,-1 0 23,1 0-23,0 0 0,1 1 11,1-1-11,-1 0 0,-1 0 0,-3 0 0,-1 0 0,1 0 22,0 0-22,0 0 23,0 0-23,0 0 0,0 0-9457,-2 0 9457,-5 0 0,4 0 0,-5 0 0</inkml:trace>
  <inkml:trace contextRef="#ctx0" brushRef="#br0" timeOffset="1215">174 8 6787,'0'-2'1557,"0"0"348,0 2-1378,0-2-1,0 2 5861,0-1-5748,0 4-12,0 1-55,0 3-46,0 0-44,0 1-112,0 2 22,0-1-56,0 2 34,-2 0 100,-1 1-111,-3 1-34,1 0-90,-1 1 90,-2 7-302,4-7 21,-1 4-44,4-13 34,1-1-12,0-2 1,0 0-23,0-1 0,0 0-6006,0 0 2734,2-4-392,1-1 3664,3-4 0,-1 4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05:44.55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77 7661,'-5'2'1456,"2"0"-1164,3-2 6038,0 0-6128,3 0-56,1 0-90,3 0-56,2 0 44,-1 0 12,1 0-11,-1 0 124,0 0 10,-1 0 123,0 0-122,-2 0-80,1 0 57,-1 1-90,2-1 12,1 1-12,2 0-67,2 0 34,0 0-34,2 0 22,-3 0-11,-1 0-11,-3-1 0,-1 0 23,-2 2-23,1-2 11,-1 1-22,1 1 22,-1-1-11,3 2 0,-1-1 22,3 0 1,-3 1-46,1-2 23,0 1 0,-1 0 0,-1-1 34,2 1-34,-2-1 22,1 0-55,-1 0 33,-1 0 0,1 0 11,1-1-11,-1 0 0,0 0 0,-2 0 22,1 0-22,-3 0 0,1 0 0,-2 0 11,2 0-11,-1 0 0,1 0 23,0 0-23,0 0 0,0 0 0,-1 0-23,-1 0-1186,1 0 178,0 0-1401,0 0-1221,0 0 471,-1-1 3182,1-1 0,-1 0 0,0 0 0</inkml:trace>
  <inkml:trace contextRef="#ctx0" brushRef="#br0" timeOffset="828">166 13 7437,'-2'-3'2789,"0"0"-1903,2 3 1108,0 0-1041,0-2-79,0 1 44,0-1 35,0 2 2554,0-1-2521,-1 3-191,0 2-267,-1 3-125,0 2-56,1 0 45,-1 1-179,1-1 45,-2 2 156,2 1-178,0-1 55,1 1-78,0 0-101,0 0 112,0-2-179,0 0 34,0-2 10,0-1-66,0-1 21,0-1-44,0-1 0,0 0 23,0 0-1,0 1 1,0-2 66,0 2-89,0-1 90,0-1-68,0 0 1,0-1 10,0-1 12,0 0 45,0 0-135,0-1 45,0 1 0,0 1-45,0-2 112,0 2-134,0-1 67,0 0-78,0-1-124,1 1-549,0-1-380,0 0-674,2 0-2217,3 0-729,4-3-829,6-3 5580,3-2 0,-7 2 0,-2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05:46.75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8 152 7403,'-2'-1'1726,"0"0"-1402,2 1 102,-1 0-12,0 0 931,0 0-851,1-1 66,0 1 89,0-2-32,0 2-68,0-1 11,0-1-22,0 2 773,0-1-628,2 1-212,3 0-101,3 0-90,4 0 34,-1 0-135,0 0 34,-1 0-56,1 0-23,-2 1 102,2-1-158,-2 0-33,1 0 56,1 1-57,2 0-32,2 0-12,1 1 0,0-1 22,-1 1-22,-1-1 0,-2-1 22,-2 1 12,-2-1 67,0 1-12,-2 0-77,2-1 88,1 0-100,-2 0 45,3 0-22,-3 0-23,0 0 22,0 0 0,-2 0 34,-2 0-11,0 0 134,-2 0-9658,-1 0 4370,-3-2 5109,-2-1 0,1 0 0,-1-1 0</inkml:trace>
  <inkml:trace contextRef="#ctx0" brushRef="#br0" timeOffset="756">146 12 8590,'-3'-4'3071,"1"1"-2332,2 3 3463,0 0-3115,-2-2-213,1 1 258,0-1-102,0 2-357,1 3 89,0 1-325,0 3-45,0 0 79,0 2-135,0 0 56,0 3-22,0 0-90,0 1 56,0 1-146,0-1 57,0 1 11,0-3-101,0 1 145,0-3-190,0-1-22,0-1 67,0-1-90,0 1 67,0 5-111,0-3 55,0 2-56,0-3 1,0-2 66,0 0-66,1-1 0,-1 0 44,1-2 67,-1 2-89,1-2 0,-1 1 22,0-2-67,0-1 23,0 0 100,0 0-224,1 0-437,0-1-862,-1 0-1502,2 0-2477,0 0-985,2 0 6364,0 0 0,-1 0 0,-1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5:52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1,'44'0,"-8"1,-27 3,0-1,11 6,-5-5,9 5,-6-5,0 1,9 1,-8-2,4 1,-10-2,-2 1,8 0,-7-1,5 2,-6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5:54.2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1,'44'1,"-5"1,-21 0,-1 0,-2 0,2 1,-4 1,8 1,-10-3,5 3,2 0,-4 1,3 0,-1 0,-6-3,8 3,-3-3,-1 2,3-2,-5 0,5-2,-2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5:56.4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45,'33'-24,"-5"4,-16 20,1 0,4 0,-3 0,7 0,-8 0,2 0,2 1,-5 0,6 1,-5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06:05.52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337 259 13980,'-3'1'2375,"0"1"-1646,3-2 526,0 0-672,0-3-180,2-2-358,4-6-12,4-4-33,4-1 45,0-2-45,-1 0-3392,-1 0 3392,0-1-45,3-5 45,-4 7-33,2-3-46,-7 12 79,-2 1-45,0 3 45,-3 1-11,1 2 3403,-2 0-3381,0 1 90,1 2 11,0 4-33,0 5 44,0 4 393,-3 26-3374,-2-13 3306,-8 44-325,0-29-89,-4 16-11,8-26-1,2-9-44,3-14-1,1-2 3082,1-3-3641,0-2-5469,0-1 2029,1-3 4022,4-7 0,-3 5 0,3-4 0</inkml:trace>
  <inkml:trace contextRef="#ctx0" brushRef="#br0" timeOffset="1130">624 158 12960,'-2'-6'1267,"1"1"-875,0 5 135,-3 0-113,-1 2 472,-5 7-450,4 2 57,-1 6-90,4-1-111,1 0-135,1 0 0,1-1 157,0 4-169,1-7 113,4 4-45,1-11 56,5-1-157,3-4-34,1-1-55,1-4-23,0-4 22,-1-4-67,1-13 45,-5 7-100,0-8 88,-6 9-66,0 1-23,-2 1 0,-2 1-112,0 1-448,-1-9 493,-4 12 157,-2-6-45,-6 15 56,-2 0-101,-3 2 12,0 2-2780,-7 11 762,8 0 191,-4 10 1916,9 5 0,6-14 0,-1 5 0</inkml:trace>
  <inkml:trace contextRef="#ctx0" brushRef="#br0" timeOffset="1532">741 170 13173,'5'10'1692,"-3"3"-1109,0 2 302,-2 4 471,-3 16-851,-3-7-113,-3 10-135,-3-13-66,3-3-91,-1-3-77,4-3-68,0-1-123,4-7-2073,0-2-1244,2-5-537,3-6 4022,3-7 0,-2 4 0,2-3 0</inkml:trace>
  <inkml:trace contextRef="#ctx0" brushRef="#br0" timeOffset="1877">897 73 13398,'43'-17'907,"-8"2"-907,-24 11-22,-2 1-661,0-1-1492,0 0-1197,-2 0 3372,-2-1 0,-2 2 0,-1 1 0</inkml:trace>
  <inkml:trace contextRef="#ctx0" brushRef="#br0" timeOffset="2475">945 17 8938,'-7'0'6040,"-46"58"-5547,39-32-426,-34 37 22,45-49 79,3-10 146,5-1-168,5-2-102,6-1-10,12-3-12,-8 2-10,4-2-12,-10 2 67,0 0-44,-3 1 89,-1 3 33,-2 2 46,-1 3-23,1 1 33,0 0 91,-1 1 1086,8 12-1087,-8-10 12,5 9-23,-9-15 135,-2-1 55,0 0 102,-1 1-46,-4 2 1,-3 0-168,-6 1-169,-2-1-67,-1-2-11,1-2-67,0-1-45,2-2-45,-1-1-851,0-3-785,0-5-1199,2-6-1019,2-5-650,2-4 4549,2 0 0,3 9 0,1 4 0</inkml:trace>
  <inkml:trace contextRef="#ctx0" brushRef="#br0" timeOffset="3279">3 0 10058,'-1'1'3911,"-1"0"504,2-1-3026,2 2-235,2 0-280,3 1-157,4 0-190,4 0-112,5-1-91,5-1-44,4 0 23,2 0-135,-2-1 12,-2 0-12,-5 0-79,-5 0 46,-5 0-135,-3 0 22,-2 0-22,-3 0-504,-2 0-1221,-2 0-1480,1 1-1120,1 1-135,-1 3 4460,1 1 0,-1-3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13.2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1,'38'0,"-6"0,-23 0,3 0,9 0,-4 0,4 0,-5 0,-6 0,10 2,-5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9:39.310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19 371 10271,'-9'-1'4068,"2"0"-2824,7 1 615,0 0-682,-2-3-123,1 1-226,2-3-32,6 3-146,5 0-79,3 0-279,4-1-180,0 2-11,2 0-79,-3 1 1,-1-1-23,-4 1 0,-2 0-45,-3 0-123,-2 0-494,-3 0-1500,1 0-1031,-1 0-640,2-2 69,1-4 3764,2-2 0,-3 3 0,0 0 0</inkml:trace>
  <inkml:trace contextRef="#ctx0" brushRef="#br0" timeOffset="805">275 9 9778,'-2'-2'3048,"1"1"-1815,1 1-381,-3-2 368,3 1-211,-1-1-348,5 2-78,3 4 11,4 1-191,0 5-44,3 1-158,0 1-44,4-1-56,1-2-45,0 0-34,1-3-22,-3-1 56,6-2-56,-9-1 0,5-1 0,-7-1 0,-2 0 0,0 0 0,-2 0 0,0 0-22,0 0 22,-3 0 0,-1 0-11,-4 0 11,0 0 0,0 4 11,1 1 11,-1 7 1,1 4-1,-1 4 12,0 4-34,0 4 0,0 2 101,0 4 89,-1 2 79,-1 2 34,-3 1-79,-1 1 56,0-2-224,-1 0 11,3-4-67,-1-2 0,2-5 22,1-2-22,2-3 0,-1-3 0,0-3 0,0-2-44,-1-3 44,0-2-168,0-1-471,0-4-481,0-2-527,0 0-1088,0-2-223,-1-3 2958,-2-17 0,3 13 0,-1-12 0</inkml:trace>
  <inkml:trace contextRef="#ctx0" brushRef="#br0" timeOffset="1267">308 456 10282,'0'-4'6500,"0"1"-5548,0 3-67,50-4 516,3 3-1188,21-3-68,-15 4-22,-14 0-123,-12 0 12,9 0 10,-16 0-22,-4 0 0,-3 0 0,-6 0 0,-4 0-22,-4 0-79,-2 0-773,-2 0-1513,-1 0-3955,1 0 6342,-3 0 0,1 0 0,-1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14.5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12,'53'-6,"-5"1,-27 5,0 0,-2 0,-1 1,-1 1,0 1,-2-1,0 0,1 0,-1 0,3 1,0-1,-1 0,0 1,-2-1,3 0,-6-1,8 1,-7-1,3 1,0-1,1-1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18.2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1,'50'0,"-4"0,-23 0,1 0,-4 0,-4 0,-2 1,3 2,-2 1,1 1,0 0,-1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22.0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22,'39'-12,"-7"2,-22 12,2 1,7 2,-5-1,5 0,-4-1,-2-1,5 0,-5 1,2 0,1 0,-2 0,3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27.3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0,'42'6,"-2"-1,-16-4,2 1,8-1,-10-1,1 0,-14 0,2 0,3 4,0-1,3 4,-6-1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28.2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30,'45'-16,"-2"3,-19 13,2 0,12 1,-11 0,11 0,-21 0,-3-1,-8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06:34.45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16 110 9745,'-4'0'2846,"2"0"-1737,2 0 1076,0 0-986,-4-2-505,3 2 80,-3-2 347,8 2-57,8 0-481,8 0-247,8-1-157,3 1-11,0-1-146,-5 1 23,-5 0-45,-5 0 0,-5 0 0,-5 0-78,-1 0-281,-4 0-873,1 0-975,-2 0-729,0 1-392,1 0-325,0 0 3653,-1 0 0,1-1 0,-1 1 0</inkml:trace>
  <inkml:trace contextRef="#ctx0" brushRef="#br0" timeOffset="386">148 11 10025,'-8'-4'4157,"3"0"-3485,5 4 45,-2-3 191,1 5-101,-2 2-67,0 9-326,0 4-11,2 1-33,-1 0-180,0 1 1,-1-2-90,0-1-56,0 0-34,1-3-11,0 1-11,1-2-112,0-1-684,1-2-1165,0 0-628,0 0-145,0 0-1311,3-1 4056,0 0 0,1-4 0,-2-2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07:22.26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114 111 10541,'-1'6'4829,"0"-1"-3395,1-5 3709,0 0-4280,-9-3-135,7-2-381,-5-5-122,13-3-214,5-2 56,3 0-22,2 1 22,-1 3-44,1 3-23,-1 3 0,-3 3 168,2 30 78,-8-6 336,-22 76-537,2-53 22,-11 6 1,-4-3-68,3-20 22,-32 11-369,38-31-23,-7-8 1,25-11-203,1-10 191,1-2 269,2-3-78,14-12 167,-6 18-66,11-6 66,-10 22 23,0 1 0,0 3 23,-1 7-3415,2 3 3481,-2 9 12,2 3 134,1 0 12,2-1 268,12 2-515,-5-9-213,24-1-1209,-22-17-8409,16-18 9806,-25-2 1,-2 0 0,-8 12 0</inkml:trace>
  <inkml:trace contextRef="#ctx0" brushRef="#br0" timeOffset="653">460 20 11661,'-3'-2'6151,"0"1"-3462,37-6-2207,-13 5-89,28-5-13,-25 7 203,0 1-426,-11 5 762,-9 23-662,-14-5-189,-11 17-68,-5-15 56,-1-2-68,-4-4-212,14-9-369,3-6 481,48-24 89,-10 8-3346,25-9 3369,-23 16 0,-3 3 112,2 4-56,-10 6 145,1 5 68,-12 8 325,-4 19-269,-7-7-22,-5 12 44,-7-15 3549,-12 4-3683,8-12-78,-7 0 134,12-16-180,0-3-89,2-4 0,-1-4 0,0-4-291,2-8-1715,-2-16-3022,10 6 2137,-1-8-672,9 15-258,8 2-582,4 7 4403,8 4 0,-8 4 0,-4 1 0</inkml:trace>
  <inkml:trace contextRef="#ctx0" brushRef="#br0" timeOffset="1271">880 60 9957,'-1'-7'8237,"-1"1"-2591,-21 68-4906,15-20-393,-14 41 90,20-41 68,6-8-214,2-10 258,13 7-347,-1-18 10,9-1-32,-3-8-23,13-6-112,-8-6 22,17-15-67,-23 0 22,2-11-22,-15 10 34,-5-15-34,-2 8 0,-4-11-22,-4 13 44,-4 1-44,-3 2 22,0 3-101,-2 4 101,-1 5-135,-2 5 1,-4 4 21,-3 4-659,-5 4-887,-5 7-705,-5 8-2096,-2 11-840,-3 6-941,1 6 6241,4 4 0,17-19 0,8-6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07:26.56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50 80 18776,'63'-42'2600,"-10"9"-2119,-29 29 214,-1 3-258,-11 4 34,-2 6-135,-8 6 79,-6 7-259,-7 5 35,-40 28-214,26-30-44,-23 15-168,43-38 89,2-2-78,3 0-56,4-7 190,5-1 57,7-5 10,5 3 23,4 1 0,-1 5-22,2 2 89,-3 1-67,-4 3 56,-2 4 448,-4 15-179,-7 1 0,-1 10 90,-5-7-68,-4 0 46,-2 1-102,-5-2 123,-13 8-302,3-11-67,-8 3 67,7-13-45,1-4-67,0-4 23,2-2-23,0-3-68,0-5-1937,-6-15 414,7 2-751,-3-9-1513,12 12-302,3 2-437,4 4 4594,2 1 0,0 6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07:27.11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54 77 20233,'23'-4'2532,"0"-1"-2017,1 3-302,0-3-146,1-1 1,0-2-68,-2-1-23,-2 2-335,-3-1-886,-4 2-941,-6 1-1266,-3 1-437,-3 1-57,-2 0 3945,-5 3 0,3-1 0,-3 1 0</inkml:trace>
  <inkml:trace contextRef="#ctx0" brushRef="#br0" timeOffset="610">99 32 10406,'-54'100'9830,"12"-24"-8018,40-58-1521,2-13 79,0-2-202,7-3 23,14-5-169,2-3-22,11-5 45,2-4-45,-3 8-23,-3 0 68,-7 8-45,-10 4 90,0 3-34,1 5 157,0 4 11,-1 0 123,0 0 124,-2 0-169,1 0 124,-4-1-33,-3 1-136,-2-1 538,-2 7-515,-7-4 57,-2 4-158,-8-6 191,-1-2-124,-3-2-3481,-1-2 3470,-3-3-145,1-3-44,-1-2-46,2-1 0,1-4-662,-7-20-178,11 5-898,-4-15 2487,14 14-4918,4 2-1232,0 4 57,3 4 5344,0 5 0,0 3 0,0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0:50.58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78 13061,'2'-6'2040,"2"1"-1357,4 5-89,-1 0 11,1 0-112,0 0-101,0 0 214,10 0-158,1 5-292,3-2 80,0 4-45,-5-3-1,3 0-67,-1-1-22,1-1-67,0-1-34,-3 0 22,-2-1 0,-3 0-22,-2 0 23,-1 0-12,-1 0-11,0 0 0,0 0 0,0 0 45,-2 0-45,-3 0 0,-1 0-7429,-2 0 3911,-3 0 3518,-2-1 0,1 0 0,0 0 0</inkml:trace>
  <inkml:trace contextRef="#ctx0" brushRef="#br0" timeOffset="578">134 20 9532,'1'-8'5255,"0"2"-4023,-1 6-100,1-2-11,-1 1-46,2-2 79,-2 3-212,1 0-46,-1 3 527,3 8-795,-3 0-46,2 7-145,-1-2-67,0 1-11,-1 0-180,1 0 79,-1-2-79,0-1-67,0 0 303,0 2-303,0-4 0,0-1-90,0-5 1,1-3-1,0 0-22,1-2 34,-2 0-90,2 0-438,-1-1-1041,1 0-874,1-2-1748,2-5-1737,3-3 5894,0-1 0,-3 2 0,-2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0:21.635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70 56 9565,'-3'9'6275,"0"-2"-5546,7 9-57,0-5-101,0 2 292,4 7-504,5 6-236,0 1-34,3 2-89,-4-6 68,2 10-57,-4-8 11,0 6 1,-7-13 10,-1-1-10,-2-3-1,0 4 12,0-7-34,0 1 0,0-7-168,-13 10-12,1-7-290,-18 8 257,11-12-44,-4 0-203,6-4-67,2 0 135,2 0 112,1-1 224,3-4-12,2-3 57,3-4-22,2-3 33,2 0 11,1-3-22,9-5 11,-1 4 0,9-5 0,-4 7 0,0 1 0,1-1 0,0 0 0,8-12 0,-9 12 0,8-13 11,-14 19-11,2-4 22,-4-1-22,-1-10 0,-1 4 0,-2-4 11,-2 10 24,0 5-24,0-2-11,-2 7 22,-1 0-11,-4 3 34,-1-2-45,-2 3 34,-1-1-12,-2 1 12,0 1-23,0 1-11,2 0 0,1 0-34,1 0-403,-1 0-885,3 0-796,-2 5-549,3 5 2667,3 10 0,1-9 0,2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0:55.38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3 133 7941,'-1'-2'2375,"-1"1"-952,2 1-392,0-3-449,0 2 102,0-2-23,1 3 807,0-1-751,0 0 0,2 0-66,3 1 289,10 0-727,-1 0 23,6 0-79,-5 0-34,-1 0 90,7 0-68,4 0-3514,-1 0 3380,0 0 56,-9 0-33,0 0 111,-4 0 57,-1 0 11,0 0-112,-1 0 3314,-1 0-3359,-1 0-34,6 0 0,-1 1-22,4 1 0,-5-2 23,0 1-12,-3-1-11,-2 0 0,-1 0 22,-3 0 68,-2 0-6881,0 0 3139,-4 0 3652,-2 0 0,2 0 0,-1 0 0</inkml:trace>
  <inkml:trace contextRef="#ctx0" brushRef="#br0" timeOffset="626">133 7 16243,'0'-4'3855,"0"2"-2734,1 7-147,1 1-10,-1 4-191,1 0-78,-1 2-34,1 0-246,-2 1 89,1 1-202,-1 0 12,0-1-56,0 2-79,0-1 23,0 0-56,0 0 10,0-2 91,0 5-202,0-8 134,0 4-134,-1-7-12,1 0 12,-1-3-45,1 0 0,-1-2-280,1 0-785,0 0-2212,0-1 0,0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0:53.69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13 97 7997,'-7'0'2184,"1"0"-1656,6 0 2430,0 0-2365,1 0-89,2 0-55,2 0-46,2 0-33,1 0 44,2 0-133,1 0 21,3 0-67,3 0-100,2 0-57,3 0-11,1 0-33,1 0-3404,0 0 3382,0 0-12,-3 0 22,-1 0-11,-5 0 12,0 0 10,-3 0-33,-2 0 3415,0 0-3404,-2 0-11,-1 0 22,-3 0-22,-3 0-8302,0 0 8302,-6-1 0,4 0 0,-4 0 0</inkml:trace>
  <inkml:trace contextRef="#ctx0" brushRef="#br0" timeOffset="603">138 1 15415,'-2'0'2475,"0"0"-468,2 0-1179,0 5-177,0 1-147,0 8-101,0-1-44,0 3-146,0 0 67,0 1-45,0 0-45,0-2 34,0-1-123,0-1 56,1 0-11,0-2-56,0-1 44,0-1-78,-1-1-33,0-2 66,0-1-89,0 1 0,1-2-22,-1-2 67,1 1-68,0-3-3361,0 1 112,2-1-660,2 0-215,5-1 4147,4-2 0,-6 2 0,0-2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1:02.0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10,'49'-5,"-6"1,-25 4,1 0,-1 0,1 0,2 0,0 0,-1 0,0 0,4 0,-7 0,2 0,-6 0,-1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1:04.2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18,'43'-10,"-4"2,-17 8,-1 0,-2 1,-2 0,-1 3,-2-2,2 2,-2 0,2-1,-2 0,1 1,13 4,-3-3,4 2,-9-4,-6-2,3 0,1 1,2-2,-5 1,0 0,0 0,1-1,5 0,-7 0,4 0,-5 0,3 0,0 0,-1 1,1 1,0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1:08.8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27,'39'-16,"-4"6,-18 12,1 1,0 0,-1-1,-1 1,-1 0,5 0,-5 0,4 2,-5-2,0 1,1-1,2 1,-2-1,0 0,2 0,-4 1,6-1,-5 0,1 0,5 2,-9-2,10 2,-9-3,4 2,0-1,-4 1,7 0,-6-1,3-1,3 2,-5-1,5 2,-5-2,-1 1,4-1,-1 0,-1 0,4 1,-8-2,6 2,-1-2,-3-1,8 2,-9-2,4 1,0-1,-2 0,4 0,-1-1,-4 0,5 0,-5 0,9 0,-10 0,8 1,-5-1,2 2,1-1,-2 0,1 1,2 0,-3-1,2 1,-2 1,2-2,-5 1,6 0,-4 0,0 1,4 0,-7-2,7 0,-4 2,0-1,2 3,-4-2,4 1,-2-2,0 0,1-1,4 1,-6-2,6 2,-6-1,3 1,-2-2,1 0,-1 0,0 0,0 0,1 0,0 0,-2 0,6 0,-8 0,6 0,-4 0,2 0,2 0,-1 0,-3 0,1 0,3 0,-1 0,0 0,0 0,0 0,12 0,-11 1,2-1,-6 2,0 0,7 0,-5-1,6 1,-11-2,6 1,2-1,-9 0,11 1,-7-1,2 0,2 0,-5 0,3 0,0 0,-2 0,4 0,0 0,-4 0,4 0,-5 0,3 0,1-2,-3 0,2-5,-3 1,0-1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1:10.06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0,'46'1,"-4"0,-21-1,3 0,3 0,0 0,-5 0,-5 0,-4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1:36.70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11 275 18474,'-6'2'2678,"1"-4"-2488,9-8-67,3-6 0,5-6-44,1-3-57,0 0-22,0-1 0,-1 0-3369,-2 3 3391,-1 1-635,-2 5 613,-1 2 45,-2 5-45,-1 1 0,1 3 0,-2 1 3088,1 1-3088,-1 1 973,-1 2-928,-1 0 380,0 1-66,3 0 134,0 2-235,3 4-113,0 4 292,-1 6-67,-1 3-45,-2 4-90,0 2-55,-2 3 167,0 2-258,-1 2 170,-3 0-58,0 1-21,-4-2 10,1-1 56,0-3-223,1-2 89,1-5-90,2-5-22,1-3 23,2-4-23,0-4-68,0-2-570,0-1-1088,0-1-1176,0-4 2902,15-27 0,-11 20 0,11-19 0</inkml:trace>
  <inkml:trace contextRef="#ctx0" brushRef="#br0" timeOffset="828">278 63 17218,'22'-9'1972,"0"1"-1703,-4 1-167,5-1-24,0 0-78,-1 0-45,-3 2-101,-5 1-627,-6 3-852,-3 0-963,-4 2-135,-1 0-111,-3 0 2834,-3 0 0,1 0 0,0 0 0</inkml:trace>
  <inkml:trace contextRef="#ctx0" brushRef="#br0" timeOffset="1451">314 33 15370,'-46'65'1904,"10"-12"-1657,32-38-202,1-3 44,3-1-10,0-2-79,0-2 123,0-2-22,1-2 23,4-1 380,13-1-314,1-3-11,10-2-22,-5-2-23,0-1 1,-1 1 11,-1 2 44,-1 2-89,-2 1-3157,5 1 3123,-7 4 68,6 1-34,-7 5-2314,0 2 2460,-2 1-124,-1 1 270,-2 3 66,-5-2 2358,-2 2-2156,-3 0-168,-1-1 90,-4 1 459,-13 7-628,-2-5-43,-10 4-80,6-9 3672,-10-1-3784,2-6-224,-11-9-380,19-6-494,2-8-8912,15-17 2552,3 17 7279,0-10 0,3 23 0,0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1:35.09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74 45 10047,'-4'0'3261,"1"0"-2454,3 0 2476,0 0-2700,5 0-57,0 0 23,6 0-224,1 0-67,3 0-56,4-1-191,3-4 90,1-2-101,0-2 0,-4 0 0,-4 4 0,-6 1-157,-3 1-1356,-4 3-515,-1-1-2578,-1 1 2578,-2 0-1322,-3 0 3350,-3 0 0,3 0 0,0 0 0</inkml:trace>
  <inkml:trace contextRef="#ctx0" brushRef="#br0" timeOffset="680">57 11 13992,'-20'48'1669,"2"-4"-1243,12-23-191,1-1 180,1 1-348,1-7 179,2-2-145,1-9 269,14-3-34,5-11-167,3 3-35,-1-7 34,-9 8-56,1 1 11,3 2 45,1 2-123,0 2 78,-1 0-123,0 2 79,-2 2-35,-1 4 12,0 3 23,-2 2 33,-1 1 67,-3 1 90,-2 1 168,-3-1-157,-1 1 112,-1-1-44,0 1 22,-2 0-12,-3 1 360,-11 4-461,0-6-22,-7 2-22,4-9-146,-1-2-22,1-3-45,-1-1-67,-6-3-258,7-4-1669,-6-9 660,15 0-1064,1-7-997,7 5-2846,14-9 6241,1 6 0,1 2 0,-4 10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1:52.20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23 10843,'-8'3'5076,"2"-1"-3721,6-2 2220,0 0-1996,3 2-592,4-2-102,4 2-403,3-2 33,-1 1-89,1 0-190,0-1-57,2 2-90,0-1-66,0-1-1,6 0-111,-12 0-247,4 0-796,-14 0-941,3 0-852,0 0-1467,3-4 168,2-3 4224,0-5 0,-3 4 0,-1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2:02.53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98 121 10977,'-1'-4'6342,"-1"1"-4986,2 3-34,6-36-123,-1 23 180,9-30-1010,-4 37 797,32-1-886,-18 5 89,23 4 281,-21 12 12,-9 12-360,-3 5 269,-12 21-212,-10-17-180,-5 15 12,-6-15-146,-2-1-1,-1-3-44,1-3 0,-2-3-3392,1-2 3370,1-5 0,1-4-68,2-4-78,1-7-258,1-1-11,-5-12 0,7 0 3583,-2-12-3426,10 0 77,4-4 91,0-3-123,6 0 190,4 3 1,4 5-1,2 6 22,0 7 23,0 4 23,9 15 22,-4 4 67,8 14 0,-7 0-12,3 1 282,0-2-147,1-4 12,-1-2-57,8-3-145,-5-6-112,0-4-57,-4-7-1131,-6-10-8576,13-19 2746,-7-3 7085,10-15 0,-19 26 0,-2 3 0</inkml:trace>
  <inkml:trace contextRef="#ctx0" brushRef="#br0" timeOffset="666">504 1 9733,'-3'0'7205,"1"0"-4448,2 2-1727,-1-2-290,1 3 1311,4 0-1244,5-1-180,5 3-280,3-2-33,2-1-246,2-1-24,2 0-3413,-1-1 3402,-1 0-44,-1 0 11,-8 0 0,-2 0 0,-8 0 0,-2 0 0,0 0 3392,2 0-3381,1 2 79,1 2-68,1 5 90,-1 3 112,1 4-123,-1 2 168,0 2 0,2 13 11,-4-8-257,2 10 156,-2-11-67,-1 1-90,2 0 90,-1-2-112,0 0 12,0-4 10,0-2-22,-1-3 0,0-4-22,-1 0-348,1-5-907,-1-2-3755,0-2 460,-1-2-279,-2-6-292,-1-4 5143,-1-7 0,2 7 0,1 1 0</inkml:trace>
  <inkml:trace contextRef="#ctx0" brushRef="#br0" timeOffset="1450">522 197 11414,'-2'0'9830,"46"-2"-7054,10-9-2585,17 3-2932,-18-6 0,-2-2 2741,-11 4 1432,23-9-1432,-47 13 859,-10 2-836,-1 0-23,-2 1 56,-3 3 33,1-1 46,-1 3 4153,0-1-4176,0 5 79,-2 4 223,-2 8-167,0 5 21,-2 3-10,4 1-145,1 0 200,1-1-122,0 0 33,1-1 112,4-3-168,3-3 11,4 0-133,2-1-46,1-1 0,2-2 0,1-1 0,1-3 0,2-1 0,1-2 0,2-3 0,1-1 0,0-2 0,-1-3 0,-2-4 0,-2-5 0,-4-6 0,0-4 0,-4-3 0,-2-3 0,-3 1 0,-1-14 0,-4 11 0,-1-8 0,-11 6 0,0 9 0,-10-3 0,2 12 0,-2 2 0,-2 3 0,0 3-3392,1 3 3392,-2 1 0,1 2 0,-2 4 0,-1 4 0,1 7 0,-1 6 0,-1 7-4416,-12 29-2251,9-6-2420,-6 24 9935,17-12 0,8-27 0,5-6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0:22.514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23 290 8042,'-8'0'2465,"2"0"-1782,6 0 975,0 0-526,-2 0-67,1 0-23,-2 0-157,3 0-56,-1-1 34,0 1 470,1-2-952,-1 2-123,1-1 33,0 0-89,2 1-112,3 0 67,2 0-68,4 0 12,0 0 67,1 1 146,2 0-79,1 2-45,2-1 1,0-1-67,1 0-102,-2 0 23,0-1-45,-1 0 0,-1 0 0,1 0 22,-2 0 23,-3 0-23,-1 0-22,-4 0 0,-2 0 23,-2 0-1,-1 0-874,1 0-1288,0 0-1221,1 0-875,-1 0-436,2 0 4672,-1 0 0,1 0 0,-2 0 0</inkml:trace>
  <inkml:trace contextRef="#ctx0" brushRef="#br0" timeOffset="824">383 299 10081,'-4'1'2689,"1"1"-2084,3-2 168,0 0-381,-4 0 427,2-2-91,-2-3-325,6-6-145,2-4-124,3-2-66,0-4-46,1-1-11,1-1-11,0-2 56,0 1-56,-1-1 0,0 2 11,-1 2-11,-1 3 0,-1 3 0,-1 2 0,-1 3 0,-1 4 34,-2 2-12,1 3 23,-1 1 56,1 4 89,0 5 135,-1 8 158,1 15-203,-1-3-79,0 10-66,0-7 33,0 3-617,-2 2 572,-1 1-56,-2 0-22,-1-4 11,0-2 1,1 5-57,1-10 0,-1 4 22,2-14 1,-1-3 582,1-4-706,2-1-34,-1-5-537,2-1-3328,0-3 1445,0-12-1210,0-2 3765,0-12 0,0 11 0,0 4 0</inkml:trace>
  <inkml:trace contextRef="#ctx0" brushRef="#br0" timeOffset="1775">823 60 10069,'-6'0'3093,"1"0"-2398,5 0 2386,0 0-2453,-20 0 134,7 0-56,-18 0-179,14-1-91,0-1 46,3 0-258,1-1-45,2 1-78,1 0-56,1 2-22,2 0-1,0 0 1,-1 3-23,-2 5 11,-1 6 34,1 5 22,1 2-56,2 0-11,2 0 0,1-2 0,3 0 0,0-3-56,1 1 56,0-9 0,1 0 45,5-7-34,2-1 34,5-2 0,5-3-45,0-2 0,3-1-45,7-1 45,-7 3-23,5 1 23,-9 4 0,0 1 45,1 0-90,0 0 45,0 0 0,7 5 0,-10 1 45,5 5-22,-12 1 100,-1 2-45,-4 3 135,-2 3 0,-1 2 168,-2 3 0,-5 0 45,-4 0-124,-5-1 57,-2-1-12,-1-3-33,0-2-34,1-4 0,1-2 45,-16-1-236,11-6-89,-12-1-22,15-9-45,0-4-56,0-7-79,3-2-212,2-1-1973,3-6-2711,5 3-1308,1-1 3235,9 5-807,6 9 3978,7 1 0,-5 4 0,-2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1:59.67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106 305 10440,'-4'7'5176,"1"-2"-3540,3-5 2331,0 0-2668,-1 1-1052,1-7 291,2-3-169,4-9-201,7-2-56,5 0-112,3 0 68,1 5 123,10 2-124,-15 13 459,4 32-291,-18-5-145,-4 24 168,-6-22-124,-6 1-89,-7 1 135,-47 38-203,33-34-1355,-43 15 918,63-56 292,-5-15-134,23-7 235,3 0-79,15-3 146,-7 15 123,27-1-33,-23 21-23,16 4 213,-14 16-202,-5-6-55,3 6-1,-8-11-89,4-2-269,-2-6-1143,2 0-1524,-5-6-246,0-6 100,1-6 258,-1-8 2891,1-4 0,-6 10 0,0 2 0</inkml:trace>
  <inkml:trace contextRef="#ctx0" brushRef="#br0" timeOffset="514">489 0 15426,'-6'43'8661,"-1"-9"-7406,-7 23-1076,4-24-157,-2 6 46,6-19-23,0-4-45,1-3 0,2 0-68,0-7 91,1 2-23,2-6 68,0 1-46,3 0 56,3 0-33,14-1 0,-1-1-23,10-1-2722,-8 0 2722,2 0 1,0 0-23,8 0 0,-10 0-68,2 0 46,-13 0-830,-4 0 2186,-3 0-3620,-2 0-4460,-1-7 3531,-1 0-91,-1-6 3306,-2 1 0,2 6 0,1 1 0</inkml:trace>
  <inkml:trace contextRef="#ctx0" brushRef="#br0" timeOffset="812">650 113 10697,'-31'185'4915,"15"-114"0,3-7-5691,-1 23-2406,2-56-639,10-30 314,-1-9 3507,1-4 0,0 2 0,2 1 0</inkml:trace>
  <inkml:trace contextRef="#ctx0" brushRef="#br0" timeOffset="1182">737 164 10653,'-5'0'4930,"2"0"-3563,3 0 493,0 0-1323,21 3-323,-7-3-181,19 3-33,-15-6-135,1-2-1108,-4-4-3373,0-6-1547,-7 1 6163,-2 0 0,-5 5 0,-1 6 0</inkml:trace>
  <inkml:trace contextRef="#ctx0" brushRef="#br0" timeOffset="1752">816 110 9453,'-72'109'9830,"37"-37"-6998,47-43-2731,39-32-79,-18-2 0,5-1 1,-20 6 55,1 3 57,11 8 33,-7 0 23,17 10-1,-18-10 180,3 2 11,-13-6-56,-6 0 224,-3 1-45,-2 3-135,-4 2 2,-4 3-80,-6-1-168,-3 0 325,-3 0-168,-2-2 449,-15 1-438,7-7-67,-9 0-78,6-7-169,11-5-212,-3-2-303,12-5-560,3-2-997,1-1-1704,4 1-1724,1 2-595,2 3 6118,0 2 0,1 4 0,0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22.4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15,'50'4,"-4"0,-17-4,2 0,3 0,3-1,1-1,-2-1,0 1,-5 0,-4 1,-4 1,-4 0,-2 0,-3 0,3 0,-1 0,1 0,-1-2,0-2,-4 1,3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23.2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10,'51'2,"-6"-2,-22-2,-3-1,-2 1,-1 0,-3 1,4 0,-5 0,4 1,-5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24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20,'55'-1,"-6"0,-23-1,-2-1,-1 1,0 0,-4 1,1-1,-3 1,0-1,-3 1,-2-1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2:30.49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88 17554,'0'-2'1289,"-1"1"-964,1-1 348,0 2-80,2-1 125,8 1-494,1 0 67,16 0-157,-6 0-33,7 0 0,-7 0-34,0 0-22,-2 0 56,-1 0-34,-3 0-22,0 0 55,-2 0-10,-1 0-90,-1 0 102,0 0-80,0 0 23,1 0-45,1 0 0,0 0 0,-2 0 0,-2 0 0,-4 0-23,-2 0 46,-2 0-830,-1 0-941,0-2-1199,1-1-661,-2-3-560,-3-1 4168,-4-1 0,3 4 0,-1 0 0</inkml:trace>
  <inkml:trace contextRef="#ctx0" brushRef="#br0" timeOffset="533">142 8 8646,'-3'-2'2488,"0"0"-1714,3 2 1399,0 0-1108,1-2 122,0 2 2959,0-1-2969,0 3-405,0 3-88,2 5-124,0 2 91,0 4-237,-1 0-89,1 1-45,0 0 101,-2 7-168,0-6-190,-1 5 44,0-9-67,0-2 22,0-4-22,0-1-45,0-3-437,1-2-952,-1-1-1311,2-1-1166,-1 0-1198,3-2 5109,0-6 0,-1 4 0,0-3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2:32.98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76 20233,'9'-1'1523,"1"0"-1287,2 1-136,1-1 24,0 0-35,2 1 79,6-1-145,-5 1 56,3 0-34,-7 0 22,9 4-67,-4-3 22,8 3-22,-7-4 0,3 0 23,0 0-1,6 0-22,-8 0 11,9 0-11,-17 0 23,1-1-23,-10 1 0,-2 0-7597,0 0 4280,0-3-1064,-3 0 4381,-2-4 0,2 5 0,0-1 0</inkml:trace>
  <inkml:trace contextRef="#ctx0" brushRef="#br0" timeOffset="511">122 11 8893,'-6'-6'7709,"1"1"-3215,5 7-2758,0 8-593,0 6-538,0 4-213,2 2 359,1 7-493,-1-4 448,1 33-617,-3-33 1,1 15-45,-1-32-23,0-4-224,0-1-3719,0-3-785,0-7-1266,0-1 5972,0-6 0,0 5 0,0 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36.9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45,'44'0,"-4"0,-20 0,1 0,2 0,-1 0,1 0,-2 0,0 0,-3 0,0 0,-1-1,-3 1,6-2,-5 2,3 0,-3 0,-3 0,6 0,-2-2,-1 1,2-2,-4-7,-3 1,0-8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38.5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6,'47'-2,"-6"0,-27 2,1 0,0 0,1 0,8 0,-9 0,8 0,-13-1,3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39.5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11,'45'0,"-5"0,-20 0,0 0,0 0,-1 0,-1 0,1 0,-1 0,-1 0,-1 0,-1 0,2 0,-3-1,1-3,-2-1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2:48.04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54 22003,'31'-3'3451,"-2"1"-2790,-13-1-22,2 1-179,0-1-102,1 0-100,-1 1-79,-1 1-22,-4 0-157,1 0 0,-7 1-224,0 0-942,-4 0-1658,-1 0-2677,3-3-1379,2-3 6880,4-5 0,-4 5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0:24.782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12 340 11078,'-10'-5'9830,"8"-5"-7603,22 8-2205,-3-5 1,18 7-1,-18 0-22,5 0-90,-7-2-257,-5 1-762,0-2-2780,-5 0 1223,-2 0-3508,-1 0 6174,-1 2 0,-1 1 0,0 0 0</inkml:trace>
  <inkml:trace contextRef="#ctx0" brushRef="#br0" timeOffset="421">31 455 13050,'28'0'8785,"6"0"-8718,-11 0-45,1 0-44,-6-1 22,-9 0-22,-3 0-202,0-1-707,-1 1-839,-1-1-807,0-2-617,-1-1-738,0-1 3932,-2 3 0,0 1 0,-1 2 0</inkml:trace>
  <inkml:trace contextRef="#ctx0" brushRef="#br0" timeOffset="3165">578 13 10025,'-4'-2'3036,"1"1"-2385,3 1 1208,0 0-783,-1-4-45,3 3-123,2-3 1310,17 12-1501,36 5-717,-17-2 0,12-1 0,-39-9 0,-9-1 0,0 0 0,-2 0 23,0 0-23,-2 0 0,0 0 0,1 3 0,2 3 0,0 3 67,1 6-67,-1 0 0,0 3 0,0 2-3336,-1 3 3403,-1 2 291,1 3-167,-2 3-2381,0 0 2280,-2 4-173,-3 10 83,1-11 22,-3 14-22,5-22 2155,-2 2-2155,3-12 0,1-3 22,-3-1 3223,1 5-3290,-2-1 513,2-4-615,0-4-457,2-8-9227,0 1 5734,-3-6 4097,1 0 0,0-1 0,0 3 0</inkml:trace>
  <inkml:trace contextRef="#ctx0" brushRef="#br0" timeOffset="3652">633 339 10630,'-2'-4'8426,"16"-1"-7406,-1 5-191,15-1-146,-6 2-179,2-1-78,2 0 56,10 0-414,-9 0-24,5-2-44,-11 1 0,-3-1-44,1-2 44,-8 2 0,-1-1-258,-9 2-4662,0-4 1010,-2 1-1356,-7-3 5266,-4 2 0,3 3 0,-1 0 0</inkml:trace>
  <inkml:trace contextRef="#ctx0" brushRef="#br0" timeOffset="4373">359 77 8826,'-5'3'2879,"0"-1"-1568,5-2-649,0 0 211,-11 12 2444,7-9-2017,-7 9-135,9-11-201,2-1-191,-1 0-78,0 0 1098,0 0-852,6 0-481,4 0-1,5 0-34,3 0-99,0 0-57,1 0-34,0 0-34,0 0-89,-2 0-44,-2 0 44,-3 0-112,-2 0 0,-2 0 0,1 0 22,-3 0-44,0 0 22,-1 0-157,-2 0-526,-1 0-897,-1 0-1401,3 0-1254,-3 0-5596,1 0 9621,-1 2 1,0-1 0,0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2:49.00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204 80 10832,'1'-2'5299,"1"0"450,-2 2-5413,-6 0 180,-2 0-259,-7 1-22,-2 0-156,-2 1-57,0-1 45,2 0-67,-1-1 23,3 0-23,2 0-90,2 0 68,4 1-57,-1 2 57,2 4 67,-4 19-34,3-8 11,-1 14 1,6-14-1,1-2-22,1-2 90,0-2-90,0-2 0,1-4 22,0-1 34,2-4 101,7 1-157,0-2 0,8 0 0,0-2 0,1-2-22,2 0 22,0-1 0,-1 3 0,-1 1 0,-3 1 0,0 0 0,-1 2 0,-1 4 89,-2 4-10,0 4 100,-1 0 34,-3 1 34,-2 1 145,-2 1 302,-2 9 12,-7 3-515,-2-1-12,-7-4-112,-1-11 157,0-3-101,0-2 147,-7-2-248,4-3 45,-5-1-67,5-3-112,0-5-45,0-5-3694,1-5 3033,0-3-2218,0-8 44,9 8-818,1-4-4829,11 8 8639,7 5 0,-4 2 0,3 4 0</inkml:trace>
  <inkml:trace contextRef="#ctx0" brushRef="#br0" timeOffset="671">415 0 18720,'-5'1'2454,"3"0"-1457,6 1-246,4 0-135,3-1-112,2 1-134,1 0-112,1 0 22,-1 1-168,0 0-67,-2 0 22,-1 0-67,-3 0 45,-2-1-45,-2-1 22,-1 1 23,-2 1 11,1 1-34,1 2 180,-1 4 11,1 4 79,-1 3 10,1 4-11,-1 0 12,0 4-56,1 0 279,2 15-302,-2-8-45,1 11-44,-3-14-113,0-2 34,-1-4-56,0-3 0,0-6 22,0-3-22,0-6-1803,0-2-685,0-3-2308,-4-4-1243,-2-4 44,-5-7 5995,2-2 0,3 5 0,2 5 0</inkml:trace>
  <inkml:trace contextRef="#ctx0" brushRef="#br0" timeOffset="941">391 263 19527,'68'0'5759,"15"-5"-5759,-37 0 0,10-4-112,-32 1-605,-3 0-1457,-4 0-1187,-4-1-1368,-4 0 225,-2-1 4504,-1-1 0,-4 5 0,1 0 0</inkml:trace>
  <inkml:trace contextRef="#ctx0" brushRef="#br0" timeOffset="1330">896 37 10854,'-2'-1'5210,"1"1"-470,1 0-3474,16 0-224,-4 0-269,13 0-425,-5 0-258,-1 0-46,1 0-44,-1 0-67,-4-2-796,-2 1-1400,-5-1-829,-3 0-931,-2 0 4023,-5-2 0,2 2 0,-2 0 0</inkml:trace>
  <inkml:trace contextRef="#ctx0" brushRef="#br0" timeOffset="1957">951 30 17073,'-27'33'3361,"3"-2"-2744,12-14-57,-1 1-314,3 0 12,0-1-113,3-1-122,2-2 55,3-3-55,0-2 168,2 0-57,2-5 202,16 1-246,0-4-68,12-1 1,-5-2-23,-3 0 67,0-2-67,-2 1 56,0 2 101,-2 0-101,1 1 123,-2 0-11,1 3-11,0 3 213,-1 3-135,2 5-56,-2 0 34,-1 1-11,4 9 10,-8-6-55,1 7 57,-9-9 32,-2 1-44,-2-1 145,-6 1 0,-2-2-10,-6-1-158,-4-2-45,-1-2 57,-1-2-57,-1-3-44,0-3-90,-1-1 22,0-1-44,0-5 22,2-3-224,2-7-325,3-1-5457,-3-15 1916,10 12-1075,-2-8 5165,9 17 0,1 5 0,0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2:51.84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1 128 14159,'11'5'9830,"3"-1"-5148,33 3-4682,-19-4 0,23 2 0,-18-4 0,-11 0 0,6 1 0,-14-1 0,-3 0 0,-2 0 0,-4 0-270,-3 0-5602,-1-1 416,-4 0-651,-3 0 6107,-5 0 0,4 0 0,1 0 0</inkml:trace>
  <inkml:trace contextRef="#ctx0" brushRef="#br0" timeOffset="391">146 0 23325,'9'90'3731,"-3"3"-3596,-4-58-135,-2 8 0,-3-18-180,0-4-1063,-2-7-1883,0-2-3732,1-5-1411,-2-1 8269,2-1 0,2-3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56.57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6,'44'-4,"-5"3,-23 2,3 0,2-1,2 0,1 0,0 1,-1-1,-1 0,-4 0,-1 1,-3-1,2 1,-2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58.1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0,'40'10,"-5"-2,-18-7,0 0,3 0,-1-1,0 0,1 0,-1 1,0 0,-1 1,1 0,0-1,0 0,0-1,0 2,-2-1,2-1,-3 2,-2-2,2 1,-1-1,2 0,1 1,-3 0,1 0,-1 0,0 1,1 1,-2-2,5-6,-6 1,4-3,-4 4,2 0,2 3,-3 4,4 1,-7 2,7 2,-6-4,3 0,3-2,-3 0,5-1,-6 1,4-2,19 2,-13-2,19 1,-27-2,1 0,-2 0,-3 1,7 0,-5 0,1 2,-3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2:59.97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3,'46'-2,"-6"1,-21 1,1 1,1 1,2 1,1 0,1-1,-2 1,0-1,-2-1,-1 2,13 2,-13-1,11 1,-14-2,0-1,1 0,0 0,-1 1,-1-1,-1 0,-1 1,4-1,-4 0,7 0,-7 0,1 0,3 1,-2-1,2 0,0 0,-5-2,3 2,0-2,0 0,0 0,1 0,-2 0,4 0,-1 0,5 0,0 0,-1 0,0 0,-9 0,3 0,7 0,-4 0,8-2,-7 2,-2-1,-2 1,-2 0,3 0,-1 0,1 0,0 0,1 0,-3 0,5 0,-8 0,7 0,-4 0,1-1,3 1,-6 0,2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3:26.89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44 45 16187,'15'-5'3261,"-3"5"-1737,-12 11-784,-2 9-169,-3 7-234,-3 3-192,-2 0-55,-1-4-68,-2 8-22,4-13 0,0 3-190,5-12 235,7-4-12,4-1 57,6-4-68,6-1-22,2-2 23,2 0-23,0 0 44,-1 0-21,-3 0-1,-2 0-22,-3 0-67,-4 1 22,-3 0-212,-3 1-584,-1-1-2599,-3 0-2745,1-1 2745,-1-2 3440,0-4 0,0 3 0,0-1 0</inkml:trace>
  <inkml:trace contextRef="#ctx0" brushRef="#br0" timeOffset="326">215 96 11269,'-14'178'4915,"8"-104"0,0-10-3899,-6-10-1789,6-32-986,1-10-706,4-9-841,-1-2 3306,1-7 0,1 4 0,0-5 0</inkml:trace>
  <inkml:trace contextRef="#ctx0" brushRef="#br0" timeOffset="1283">372 133 10339,'-7'0'3384,"1"0"-2578,6 0 1581,0 0-1469,11 27-256,-1-8-3662,13 25 3493,-3-15-1464,2 0 1094,-1 0 12,-2-1 10,2 6-66,-9-9-57,-2 4 79,-8-13-45,-2-2 2772,-8-1-2795,-4-1 1738,-10-3-2006,-42-4 190,32-7-45,-26-5-55,46-4 22,7 0-45,3 0 111,11-8-3335,4 2 3347,10-9-110,3 4 54,1-3-134,1-5-101,-1-1 22,5-16 482,-11-22-22,-7 24-68,-53-7-526,10 47-8012,-24 10 9293,37 1 0,10 4 0,6-6 0</inkml:trace>
  <inkml:trace contextRef="#ctx0" brushRef="#br0" timeOffset="1607">762 56 11112,'-1'-3'5423,"0"1"-2712,59-7-2711,-39 6-11,42-8-582,-54 9-6724,-2-5 4202,-3 2 3115,-1-3 0,-1 5 0,0 1 0</inkml:trace>
  <inkml:trace contextRef="#ctx0" brushRef="#br0" timeOffset="2128">824 11 9633,'-88'128'4571,"52"-82"1,8-5-4505,17 4 247,28-38-303,0-4-11,16-8 0,-4-5 22,11-3 1,-11 5-23,6 1 0,-15 6 22,-2 1 113,-2 3 89,6 7 1580,6 30-1300,-9-14-190,-1 19 963,-21-12-818,-5-13 449,-14 15-572,2-24-11,-8 3-145,6-8-57,-12-2-100,7-2-371,-19-6-369,21-4-1121,-6-5-1703,15-2-1803,4 0-808,2 2 6152,5 2 0,2 5 0,2 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3:34.44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6 299 12400,'-3'2'5626,"0"-1"-4652,3-1 1323,0 0-829,7 1-303,0 2-268,8 1-405,1-1 36,0 1-327,3-2-22,-1 0-55,5 1-102,-8 0-22,1 0-146,-10 0-313,-2-1-1199,0-1-1278,-1-1-1468,2 0-514,2-6 233,1 0 4685,1-4 0,-4 4 0,-1 3 0</inkml:trace>
  <inkml:trace contextRef="#ctx0" brushRef="#br0" timeOffset="612">413 94 10574,'-4'0'5950,"1"0"-2398,-16 0-2409,11 2-1,-15 3 382,13 9-1042,5 1-112,0 8-90,3-5 0,2 2-123,4 0 68,2-1 447,17 9-448,-7-13 212,18 5-346,-15-17 67,14-8-112,-13-6 22,15-22-67,-18 4-22,5-10-90,-12 12-23,-5 4-123,-2-4-33,-8 3 112,-2 3-11,-6 5-34,-3 10 44,-3 3-380,-14 3-3314,5 8 2877,-9 4-3238,8 16 973,12-5-435,2 8-79,12-11 3776,2-2 0,1-7 0,0-5 0</inkml:trace>
  <inkml:trace contextRef="#ctx0" brushRef="#br0" timeOffset="1053">588 79 16647,'2'67'8023,"-2"-10"-6510,-4-18 178,-12 40-7239,1-12 5593,-4 13 1001,7-42-1090,6-20-572,1-6 219,2-6-1744,0-3-1803,0-2-1064,1-5 3121,1-6 1887,1-7 0,0 5 0,0 1 0</inkml:trace>
  <inkml:trace contextRef="#ctx0" brushRef="#br0" timeOffset="1761">816 66 20356,'-35'55'3787,"6"-6"-2846,24-28-324,0 3-158,3 1-22,0 3-4341,2 1 4060,0 1 114,0 1 657,1-1-759,3-2-12,3-2 46,5-4-23,2-4-44,5-4-57,1-5 79,5-4 3302,2-3-3414,2-5 1,1-6-46,-1-6 0,0-9 0,-3-3 0,-2-5 0,-5-2-69,0-17 25,-9 11-24,-1-24 24,-8 29-102,-5-10 124,-2 18-68,-7 2 0,-3 3 1,-2 4-46,-4 3 113,-1 4-45,-2 3 22,0 4 45,-3 2-22,0 9-124,-5 8-190,-3 13-3228,-19 37-727,12-8-5488,-9 27 3180,23-18 6255,8 1 1,10-29-1,6-8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6:42.03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24 41 6809,'-9'3'1793,"1"0"-1322,8-3 716,0 0-682,-1 1 10,1-1-56,-3 1 348,3-1-381,-1 0 3675,0 0-3608,4 0 67,3 2-67,3 1-269,6 1-45,2 0-33,2 0-23,3 0 68,0-1-34,-1 0-56,-1-1 11,-1-1-23,-3 0-33,0 0-33,-1-1 10,5 0-10,-6 0-23,5 0 0,-9 0 45,6 0-45,-5 0 0,3 0 0,-5 0 11,-3 0-11,1 0 0,-2 0 0,-2 0 0,-2 0-1905,-1 0 448,-3 0-1210,-5 0 57,-5-1-998,-3 1 3608,-2-1 0,8 1 0,2 0 0</inkml:trace>
  <inkml:trace contextRef="#ctx0" brushRef="#br0" timeOffset="578">96 13 7862,'0'-4'2656,"0"0"-2163,0 4 762,0 0-661,6-2 190,-3 1 90,4-1 79,-5 2 55,-1 0-213,0 0 741,0 1-729,1 4-113,1 1-268,1 6 1501,2 20-1691,-3-11-24,0 15 1,-3-16-101,0-2-56,0 0 79,-1 8-135,0-12 0,0 4 44,1-13-44,0-2-963,0-2-3945,0-1 1076,0-4-941,4-5 4773,2-5 0,-1 4 0,1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6:44.44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1 123 14630,'5'-3'2320,"2"1"-1805,8 2-123,3 0-33,3 0-4275,1 0 4118,2-2 882,-1 0-928,1-1-77,-1 1-1,1-1-55,-1 1-23,0-2 3425,-2 1-3391,0 0-34,-3-1 22,-2 3 1,-3-1-46,-2 2 23,-2-1 0,-1 1 0,-2 0 0,-1 0 0,-3 0-56,-1 0-1893,0 0 302,-5 0-998,-3 0-436,-6 0 3081,-3-1 0,6 1 0,2-1 0</inkml:trace>
  <inkml:trace contextRef="#ctx0" brushRef="#br0" timeOffset="433">162 4 9834,'-4'-3'8034,"1"5"-6443,7 12-896,0 1-23,3 9 281,0 7-304,-1 4-457,-1 1 43,0-2-101,-4-13-33,0-2-56,0-2-23,0 1-414,1-10-885,0 2-1513,0-10-773,2-4-1233,4-6 4796,3-5 0,-4 4 0,0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6:45.85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1 102 13756,'50'5'5087,"-17"-2"-4818,9-1-34,-21-1-156,-1-1 0,1 0-1,7 0-67,-6 0 12,6 1 55,-9 0-56,1 0 113,0 0-34,0-1-1,7 0-100,-9 0 0,1 0 0,-12 0-56,-4 0-2107,-1 0-2912,-2 0 1691,-3-1 3384,-1 0 0,0 0 0,0 0 0</inkml:trace>
  <inkml:trace contextRef="#ctx0" brushRef="#br0" timeOffset="948">177 0 17140,'0'4'4213,"0"3"-3227,0 7-358,0 3 10,0 1-122,0 3-57,-2 3 0,0 1-156,-1 0-11,-1-2-79,3-2-34,0-3-67,1-3 45,0-3-157,0-5-45,0-1-224,-1-6-1244,1 0-1008,-1 0-2185,-1 0-1210,0-3 5916,-1-3 0,2 2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0:31.151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316 71 10765,'-11'-3'6543,"3"-1"-5983,0-2-33,0 0-135,-1-1-22,0 0-101,0 0 22,1 0-55,1 1-12,-2 2 112,2 0-23,-1 3 158,-10-2-370,5 2-34,-7 0-44,10 1-12,1 0-11,1 0 22,0 0-22,0 0 23,0 0-1,-3 0 23,2 0 33,-3 2-78,3 2 23,-3 2-1,-1 6 0,4-2-22,-1 5 0,4-4 0,1 1 23,-1 0-46,3-1 46,-1 2-46,3 0 46,0 2-46,0 8 23,1-5-44,0 8 21,0 0 23,3-5 0,1 4-33,6-1 33,-2-10 0,3 4 0,6-3-45,-5-5 67,9 1-44,-8-6-1,1-2-21,-1-2 21,2 0 23,-2-1 0,-1 0 0,1 0 0,-2 0-22,0 0 22,5 0-11,-3 0-79,11-4 45,-11-1-11,9-6 11,-11 3 45,2-2 0,-5 3-22,1 0-34,2-4 11,-1 1 45,3-5 0,-5 4-22,1-4-12,-1 2 12,-1-1-24,-2 2 46,-1 0 0,-1 1 0,-1-1 0,0 1 0,-1-1-33,0 0 44,-1 1-11,0-2 0,0 1 0,0-2 0,0 1 0,0 2 0,0 1 0,-6-3 0,1 2 0,-6-2 0,2 2 22,-3 2 1,0 1-46,-9 2-33,2 3-616,-32 8-100,20 3-629,-22 9-695,21 2-705,-1 6-1524,1 5 4325,3 9 0,12-18 0,5-1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51.5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49,'49'-4,"-7"0,-24 4,-1 0,-1 0,1 0,-2 0,5-1,-7-1,5 0,-3 1,-1 0,4 1,-5-1,3 1,1 0,-3 0,8 0,-7 0,9 0,-6-1,0 0,0-1,-3 0,5 1,-6 0,5-1,-4 1,1 1,1 0,0-1,0 1,8-2,-7 1,6-2,-7 2,0 0,0-1,-2 1,6 0,-4 1,2-1,3 1,-9-2,12 2,-10-1,5-1,-5 2,-1-1,5 1,-6-1,4 1,-2 0,-1 0,13 0,-13 0,7 0,-7 0,-2 0,7 0,-6 0,3 0,1 0,-4 0,6 0,-3 0,-3 0,5 3,-3-1,0 2,4-2,-8-1,5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54.0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1,'41'1,"-7"0,-23 1,0-1,14 0,-10 1,9-1,-13 0,2-1,-1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56.4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0,'44'2,"-4"0,-19-1,0 0,0 0,2 1,-1-2,0 2,0-2,0 1,0-1,1 0,0 2,0-1,1 1,-2-1,2-1,-2 0,-1 0,1 0,-1 0,-1 0,0 0,-3 0,0 0,-2 0,1 0,0 0,6 0,-6 0,2 2,-1-1,3 2,0-1,1-1,-5 1,-1-1,1-1,0 2,3-2,-5 1,5 0,-6 1,4 0,1 0,-2-2,0 2,0-2,-3 2,4 0,0 0,-1 0,1 0,-4-1,4 3,-2-1,2 0,0 1,-3-1,1-1,5 3,-4-4,8 4,-6-4,3 1,0 1,1-1,10 3,-8-3,16 1,-18-2,5 1,-12-1,-2 0,5 0,-6-1,11 1,-11 0,4 1,2 2,-5-2,7 2,-7-2,5 0,-5-1,7 0,-7 1,3-1,0 0,-1-1,1 1,-1 0,-1 0,4 0,-5 0,4 0,-4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57.4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0,'46'4,"-6"1,-26-3,0 0,5-1,-6 0,4-1,0 0,0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7:18.02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91 42 17476,'-4'-4'3429,"-2"0"-2432,-5 4-167,-2 5-147,-1 1-258,1 6-155,1 1-147,3 2-11,4 2-67,2 1 100,3 1 102,10 5-124,0-7-11,11 0 45,-2-9-112,1-5 22,2-1-56,9-5 11,-9-4-22,6-7 0,-14-4-56,-2-1-78,-7 0 89,-1 2 0,-4 1-44,0 2-23,-2-1-79,-4-1-133,-4 1 43,-13-3 1,2 9 11,-8 0 146,6 8-280,0 4-427,3 5-2811,-3 13 627,10-1-2511,0 15 5525,10-18 0,2 1 0,1-12 0</inkml:trace>
  <inkml:trace contextRef="#ctx0" brushRef="#br0" timeOffset="359">196 42 19583,'1'64'3641,"0"-3"-2868,-1-20-257,0 3-146,2 2-236,2 19-134,-1-21 0,1 15-4717,-9-31 201,1-8 4516,-5-35 0,5 9 0,1-18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7:43.7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24,'49'-6,"-5"2,-24 2,1 2,1-1,1 0,0 1,26 0,-18 0,18-1,-22 0,19-3,-20 2,14 0,-25 2,5 0,-2 0,4 0,-3 0,1 0,2 0,0 0,0 0,-3 0,-1 0,-3 0,4 0,5 0,-4 0,3 0,-12 0,7 1,-2 1,0-1,1 1,2 1,-2-1,4 0,-6-2,-3 0,7 0,-5 2,2-2,2 1,-6 0,4 1,0 2,1 0,-3-2,9 1,-11-2,7 1,-5-1,-1 0,5 1,-2-1,-2 0,3 0,-4 0,4 0,-1 0,-1 2,1 1,2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7:45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1,'46'6,"-6"-1,-21-4,-1 0,-1-1,2 2,-2-2,3 1,-1 0,-1-1,2 0,-2 1,-1-1,-1 1,2 0,-2 1,-1 1,2 0,-1-1,-2 0,6 0,-9 0,6 1,0-1,-5 0,2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7:59.60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41 6 9252,'0'-3'5737,"0"1"-4583,0 18 986,-5 8-1255,1 8-78,-5 2-169,3-9-302,0-1 35,1 9-271,2-8 113,1 17 101,2-6-191,4-1-22,3-3-12,4-12-21,4-1-57,-1-3 56,3-3-67,-2-4 22,0-4 46,-3-2-46,0-2-11,1-1-11,1-8-56,1-4-78,2-11-45,-3-3-225,-1-14 304,-7 10-91,-1-8 68,-5 18 56,0 2-101,-4 6 89,-2 4 0,-5 3-21,-1 3-12,-1 2 33,-3 7-22,-2 6-403,-10 30-437,5-6-190,-6 18-562,12-18-10,4-4-403,6-8-3743,8-9 5849,8-7 0,-3-6 0,3-3 0</inkml:trace>
  <inkml:trace contextRef="#ctx0" brushRef="#br0" timeOffset="567">350 59 10518,'-6'0'3899,"2"0"-3103,4 0 1142,0 0-1019,-14 47-179,9-23-180,-11 38-33,12-34-191,2 1-90,0 2-44,1 0-34,1-2 157,10 9-179,1-14 55,12 5-10,0-17 89,5-4 33,2-4-234,1-3-79,1-6 0,-2-5 0,0-11-23,-2-5 23,-4-6 45,-3-1-3392,-5-1 3369,-5 1 214,-6 3-1,-2 1 101,-3 3 12,-5 2-259,-4-1 57,-6 4 3335,-4 2-3481,-3 3-44,-3 8-236,-6 3-706,-7 6-1199,-6 12-1917,-6 10 4102,-26 37 0,40-33 0,-11 17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7:58.6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64 7 10563,'4'-4'4033,"0"1"-2890,-4 3 1312,0 0-1358,0 36-267,0-16-69,0 29-55,-2-24-291,-2 0-180,-5 0-45,-9 7-190,5-11 0,-2 1 0,10-13-22,1-4-45,4-1 33,-1-3 34,1 0 34,3-1 33,5 1-22,6-1 33,8 0-78,2 0 0,1-3 0,-1 1 23,-1-1-23,-3 2-23,-2 0 23,-2 0 0,-4 1 23,-1 0-46,-4 0 12,-4 0-79,0 0-705,-3 0-807,1 0-908,-1-2-247,0-2-626,0-4 66,-4-2 3317,1-1 0,-2 4 0,3 2 0</inkml:trace>
  <inkml:trace contextRef="#ctx0" brushRef="#br0" timeOffset="302">211 92 10170,'-5'-5'4549,"2"1"-604,13 47-1637,-3 23-1983,4 9-123,-7 3-113,-4-40-44,0-2-22,0-6-23,0-7-90,0-7-324,0-7-1312,0-5-661,0-3-604,-2-1 324,-1-5-538,-1-6 3205,2-7 0,0 6 0,2 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7:18.96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33 64 15011,'-18'38'4448,"3"-4"-3887,20-17-24,2 1-111,4-1 90,3-2-91,0-2-89,2-3 1,1-5 134,3-2-23,2-3-146,1-5-56,0-4-189,4-15-57,-10 2 0,-1-7-57,-12 9-32,-2-1-23,-2 2-11,-6 0-12,-2 2 46,-8 1-12,-1 2-157,-1 5-212,-1 2 122,-1 4-986,-10 7-1567,1 15 671,2 0-392,9 8-145,13-8-842,3-3 3609,3-2 0,-1-7 0,1-2 0</inkml:trace>
  <inkml:trace contextRef="#ctx0" brushRef="#br0" timeOffset="366">230 45 16455,'1'33'3485,"-1"-1"-1853,0-7-1072,0 1-157,0 2 57,2 2-57,0 1 324,1 2-267,2 12-209,-3-13-229,2 7-22,-4-24-112,2-4-524,-2-9-2054,0-2-1792,0-5-807,0-8 5289,0-8 0,0 7 0,0 1 0</inkml:trace>
  <inkml:trace contextRef="#ctx0" brushRef="#br0" timeOffset="1287">532 7 21712,'-46'23'1277,"5"-5"-1131,22-18-1,0 0-10,2 0-68,4 0-56,3 0-11,2 0 0,2 2 67,-3 14 1,3 0-68,-2 12 67,3-7 0,3-1-33,0-1 55,1-2-66,1-3 21,0-1-44,0-4 303,9-3-191,1-4-44,10-4-35,1-4-10,3-4-632,2-2 609,1 2 0,-1 3 0,-1 3 45,6 3-45,-9 1 45,4 3 22,-10 2-67,-1 5 134,0 0 124,-3 2 0,-2-1-57,-2 3 935,-3 6-979,-3-3 123,-1 4-79,-6-5 23,-3-2-78,-7 0-57,-1-2 181,-2-1-136,-8-4-156,6-2 22,-5-4-179,10-1-259,0-2-402,2-2-605,1-3-1379,2-2-1580,2-1-772,0 0-550,3 1 5726,2 0 0,1 5 0,1 0 0</inkml:trace>
  <inkml:trace contextRef="#ctx0" brushRef="#br0" timeOffset="39050">805 175 8355,'-6'1'3014,"2"0"-2039,4-1 2566,0 0-2073,1 0-157,6 0-78,3 2-225,4 0-201,3 1-113,2 0-133,2-2 32,18-1-436,-8 0-134,10 0-1,-13 0 0,-6-1-10,-2-1-12,-6 0-12,-2 0-10,-7 1-90,-1 1-773,-4 0-7911,0 0 4986,0-3 3810,1 0 0,-1-1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1:14.715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 0 11213,'43'4'9830,"5"0"-19100,9 1 5079,-18-2 4191,-38-2 0,-1-1 0,0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8:05.27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266 18 21465,'-20'1'1323,"-3"0"-1122,-4-1-10,-3-2-147,2-1-10,3-1-12,6-1 1,6 1-1,5 3-22,5 0-22,2 1 22,-1 1 235,1 8 135,-3 4-45,1 9 89,-1 12-134,2-6-100,0 8-46,0-9-78,-1-1 11,-1-1-22,1-3-45,0-6 22,1-4 46,1-5-68,1-4 0,2-3 67,6-8-45,7-5-22,8-6 0,5 2 0,8 1-22,-2 8-23,-1 2 23,3 12 66,-15-1-111,8 8 90,-12 0-23,-1 2 112,-6 3 56,-3 1 56,-3 3 191,-3 2-57,-5 0-78,-5 1-10,-5-2-24,-17 7-190,4-8-56,-12 3 0,9-10-370,-34-5-112,30-7-179,-22-9-347,39-8-516,5-4-1233,3-3-1500,5 0-651,2-1 4908,7-1 0,-4 9 0,4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8:06.24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1 103 18339,'59'-48'2342,"-6"9"-1793,-27 29 0,-4 6-135,-2 2-78,-6 2 337,-1 15-393,-7 0 56,-1 15-33,-11-4-146,-3 2-68,-7-2-66,-3-4 55,3-6-78,3-6-33,4-5 33,5-3-45,2-2-22,2-1-113,1-7 158,7-3 11,4-6-12,9 0 0,3 3 23,2 1 0,-1 8 0,-1 1 0,-2 4 46,-3 4 122,-2 4 224,0 20-23,-6-3 1,-1 12 45,-7-11 89,-3 2-56,-1-1 12,-6 2-169,-4-2 168,-16 8-324,5-10-23,-10 2-45,9-13-56,-1-3 12,-3-6-1009,-27-15-45,25-7-23,-18-17-4041,39-2 3000,4-2-3557,8 1 2077,8 4-1516,9 3 5091,9 4 0,-13 12 0,-1 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8:07.0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159 11 10619,'5'-3'5624,"0"1"-3741,-5 2 2128,0 0-2476,5 0-168,-3 0-268,-4 3-394,-11 1-245,-9 0-236,-4-1-157,1-1-33,2-2-34,4-2-56,3-1-11,5-2 0,4 0-23,3 1 68,3 3 22,1 0-157,0 1 269,0 31 0,0-10 89,0 42-122,-1-29 78,0 12-45,-2-16 44,2-5-21,1-5-90,0-6 33,0-6-33,0-4 89,1-3 2,7-7-136,3-6 0,9-8-46,3-5 23,2 1 23,-2 5-22,0 5-23,-4 6 45,0 5 0,1 2 0,-2 1 0,3 3-22,-1 5 22,0 3 0,-1 5 89,-2 2-89,-1 2 69,-2 3-69,-4 0 0,-3 2 0,-4 11 0,-3-7-3392,-7 8 3392,-3-12 0,-7-1 0,-2-4 0,-3-2 0,-1-5 0,-2-6 0,0-2 0,-1-5 0,1-5-438,-10-19-2207,9-1-1892,-4-16-2254,12 10-358,5 3 7997,2 6 0,5 10 0,3 7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8:49.44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 84 6238,'-3'-3'2252,"1"0"-1658,2 3 1512,0 0-1747,2 2 33,-1-1 135,2 1 66,-3-2 2018,0 0-2252,2-1 134,0 1-79,1-1-66,1 0-35,-1 0 136,3 0-158,-1 0 68,4 0-158,-1 1 34,1 0-22,0 0-78,-2-2-23,3 2 34,0-2-34,0 2 11,-1-1 23,0 1-113,-1-1 46,0 0-57,1 1 0,0-1 57,6 0-57,-3 0 12,10-3-12,-8 1 1,4-3-23,-8 2 22,-1 1-22,-2-1 0,-1 3 0,-3-1 0,2 1 22,0-1-22,0 1 12,0-1-12,-1 0 0,0 1 0,0-1 0,-1 1 0,0 0 0,-1 0-12,1 1 12,-1 0 0,0 0 0,0 0 0,-1 0 12,2 0-12,-1 0 22,2 0 0,-2 0-22,1 0 0,-2 0 23,0 0-1,0 0-7036,-1 0 4347,-6 0-1367,-2 0 4034,-7 0 0,7 1 0,2-1 0</inkml:trace>
  <inkml:trace contextRef="#ctx0" brushRef="#br0" timeOffset="694">158 17 10552,'-2'-9'5815,"0"2"-5591,2 7 1547,0 24-1234,1-4 102,3 28-460,0-16 1,2-1-158,-4-15 0,1-6-10,-2-7-12,1-2 0,-1 1 22,0-2-201,-1 0-371,1 0 35,0 0-415,0 0-740,-1 0-257,2-3-650,1-3-728,2-4 3305,-1 0 0,0 3 0,-3 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8:54.01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15 146 7302,'-8'0'2543,"2"0"-1926,6 0 1848,0 0-1837,0-2-80,0 2-21,2-2-123,1 2-124,2-1 22,2-1 23,2-1-11,3 0-11,-1-2-46,2 0-22,-2 2-11,1-1-123,-1 2-11,1 0-23,2 1-33,1-1 78,3 0 22,12-3-22,-8 2-2658,8-1 2658,-14 1 168,6 0-191,-7-1 23,5 0 45,-7-1-90,-2 0-11,1 1 23,-2 0 2591,-2 2-2648,-4 1 57,-2 1-4225,-2 0 1591,-3 0-392,-1 0 2947,-3 0 0,2 0 0,1 0 0</inkml:trace>
  <inkml:trace contextRef="#ctx0" brushRef="#br0" timeOffset="500">120 3 9745,'1'-1'3227,"0"-1"-829,-1 2-1480,9 21-66,-5-8-11,7 19-180,-7-13-169,2 0-121,-2 2-125,3-2 258,3 8-3739,-2-5 3380,3 4-21,-5 1-102,-1-9-22,-3 8-101,0-16-548,-2-1-830,0-8-1076,1-1-840,-1-3 1957,0-5 1438,2-6 0,-2 4 0,2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8:55.81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10 113 8938,'-5'0'2779,"0"0"-2096,5 0 180,0 0 235,12-4-156,-6 2 10,11-2-190,-9 3-90,2 1-33,-2 0 33,2 0 180,-1 0-23,0 0-258,2 0 1,1 0-113,2 0-78,-1 0-145,2 0 44,1 0-112,-1-1 22,2 0-56,-1-1-22,-1 0-56,0 0 12,-5 0-1,0 1 22,1-2-89,-2 0 23,3-1-23,-4 1 0,-1 1 0,-5 1-67,1 1-157,-3 0-9607,0 0 6451,-2-2 198,-2 1 3182,-4-1 0,3 1 0,0 0 0</inkml:trace>
  <inkml:trace contextRef="#ctx0" brushRef="#br0" timeOffset="480">176 0 9890,'0'2'3732,"-1"-1"-113,1-1-2465,0 26 1053,0-8-1153,0 18 402,-2-6-896,0-10-111,-1 7-35,1-10-66,0-1-102,1-3-134,0-1 34,1-1-124,0-1 68,0-3-90,0-2 0,0-2-68,0-2-671,0 0-9092,0-1 8255,-1-1 0,0 0 0,0-1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01.9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40,'46'0,"-7"-1,-26 1,1 0,6 0,-3 0,4 0,-5 0,-1 0,0-1,5-1,-4 0,2-1,-5-1,3 1,-1 1,3-1,-4 2,3-1,-4 0,4 0,-2-1,-1 2,6-3,-9 3,7-1,-6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03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18,'43'1,"-5"0,-25-1,-1-1,9-1,-7 0,5-1,-6 1,2 0,3 0,-3 1,1-1,-1 1,1-1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04.7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28,'42'-7,"-5"2,-24 3,-1-1,5 2,1 0,0 0,-1 1,-2 0,-1 0,4 0,-2 0,-2 0,4 0,-6-1,5 1,1-3,-6 1,6 1,-4 0,3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9:11.62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4 414 17644,'-2'0'4135,"0"0"-2376,2-1-1176,0 0-169,0 0-234,0-1-35,2 1 146,4 0-201,3 1 11,5 0-56,1 0-1,2 0-21,3 0-1,8 0 1,-5 0-1,12 0-22,-18 0-22,0 0-68,-9 0-257,-5 0-740,-1 0-482,0 0-1064,-2 0-5076,6 0 3295,-1-3 4414,4-2 0,-6 1 0,0 0 0</inkml:trace>
  <inkml:trace contextRef="#ctx0" brushRef="#br0" timeOffset="705">328 104 17353,'5'7'3160,"2"0"-2320,3 1-145,1 0-225,1-1-223,2-2-68,2 0-850,2-3 783,1 0 137,1-2-249,-1 0 23,-2 0-23,-4 0 22,-2 0-22,-4 0-45,-3 0 613,-3 0-568,-1 0 22,0 4 1,1 1 10,2 13-33,-1-3 0,2 9 23,0-3-23,3 3 45,-1 1-23,1 2 0,-1 1 23,5 27-45,-4-25-470,2 13-785,-6-34-4314,-1-6 1905,-2-2 3664,-7-19 0,5 13 0,-6-13 0</inkml:trace>
  <inkml:trace contextRef="#ctx0" brushRef="#br0" timeOffset="1021">432 351 10664,'-2'-1'6543,"41"-15"-5893,-17 10-112,34-14 313,-15 8-694,-10 3-55,7-2-80,-17 4-22,-5 1-22,-4 2-539,-4 1-1277,-2-1-672,-1-1-223,0-2-360,1-4 3093,2-1 0,-3 4 0,-1 1 0</inkml:trace>
  <inkml:trace contextRef="#ctx0" brushRef="#br0" timeOffset="1545">821 75 7967,'-41'16'3373,"8"1"-104,31-3-2553,0 2-278,2 1 727,10 16 332,-2-15-1105,8 10 634,-2-19-443,0-3-124,3-3-201,2-3 1969,3-3-2182,0-4-45,1-7-135,2-12-55,-12 6 123,1-6-56,-12 9-45,-1 3-68,-1 0-44,-5 3 56,-2 1-12,-5 3 1,-1 0-56,-2 4-79,1 1 213,-4 1-145,-1 1-102,-1 5-347,-1 3-3517,-4 15 1623,11-3-380,0 6 3025,12-9 0,2-9 0,0-2 0</inkml:trace>
  <inkml:trace contextRef="#ctx0" brushRef="#br0" timeOffset="1974">973 130 10181,'0'-2'4012,"0"0"-427,0 2-2419,6 20-135,-1-7 818,7 26-1312,-6-16-256,1 8-23,-3-6 89,-1 43-347,-1-36-67,-1 29-191,-1-52-717,0-3-739,0-5-1121,0 1-112,0-2-3462,0-14 6409,0 2 0,0-4 0,0 8 0</inkml:trace>
  <inkml:trace contextRef="#ctx0" brushRef="#br0" timeOffset="2696">1158 75 9890,'-5'-3'3676,"1"1"-2724,4 2 1233,0 0-1121,-10 25-156,7-11-3414,-8 21 3458,10-16-269,-1-1-313,1 1-135,1 1-11,0 0-89,2 1 10,3 2 1605,3-3-1717,2 0 57,1-3 123,2-1 123,2-4-179,2-2-134,1-2 55,11-4-56,-4-1 1688,8-2-1665,-7-7 22,-1-1-67,-1-8 23,-2-1-1,-2-2-11,-3 0-11,-2-1 23,-5 0 89,-1-34-112,-6 25 0,-1-26 22,-12 22-22,-5 1-3392,-4 0 3347,1 7-2335,5 12 2234,0 5 1,-2 4 33,-1 1-56,-3 3 0,-4 8 1853,-3 5-3299,-4 11 1570,-1 6-4382,2 4-963,5 2 5389,3 3 0,11-18 0,3-3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1:15.125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14 0 10697,'-8'0'9830,"2"0"-5474,59 15-14187,-7-7 9215,15 3 1,-27-9 0,-34-6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19.5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62,'48'-8,"-6"2,-25 3,-1 1,-2 0,4 1,-5 0,4-1,3-1,-6 0,3 0,-2 2,-1 0,3 0,0-8,-4 5,-1-7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21.1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72,'48'-12,"-3"2,-18 5,3 2,-1-2,0 3,-1-1,-3 3,0-1,0 0,0 1,11-1,-10 0,6 0,-12 0,-2 0,-2 1,1 0,-3 0,8 0,-8-1,8 0,-7 1,1-2,1 0,1 1,9-2,-8 2,5-2,-10 3,8-2,-8 2,7-2,-5 2,-3-1,7-1,-4 0,-1 2,4-1,-5 1,1 0,3 0,-5 0,3 0,2 0,-5 0,5 0,-3 1,-2 0,7 2,-9-2,6 2,0 0,-3 0,5 0,-6 1,1-1,4 2,-5-1,3 2,-4-1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22.2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6,'43'-3,"-5"1,-20 2,0 0,1 0,1 0,1 0,1 0,2 0,1 0,8 0,-11 0,4 0,-13 0,1 0,4 0,0 0,3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23.8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0,'52'0,"-4"0,-23 0,0 0,1 0,-1 0,2 0,0 0,-1 0,0 0,-1 0,-1 1,1-1,0 1,1-1,1 0,11 0,-8 0,6 0,-4 0,-9 0,5 0,-8 0,-1 0,-1 0,-1 0,5 0,-6 0,4 0,-6 0,4 0,-5 0,5 0,-3 0,2 0,-1 0,-1 0,3 0,-4 0,5 0,-6 1,1 2,3 0,-3 1,7-1,-7-2,4 2,7-2,-9 0,10 1,-12 0,0-1,7 1,-6-2,6 1,-6-1,8 2,-4-2,4 1,-6 0,-2 0,0 1,5-1,-5-1,4 1,0-1,-5 0,5 0,-5 0,5 0,-6 0,4 0,-1 0,-1 0,3 0,-1 0,-3 0,3 3,0 1,-1 1,0 0,-3-1,-1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9:44.21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154 1 26552,'-24'13'1412,"2"-2"-1233,7-4-134,0-3 0,-1 1-45,1 2 45,2 1-45,1 3 0,3 6 0,2 3 0,3 6 22,3 2-22,0 2 11,1-2 79,2-2-45,2-5-23,1-4 0,4-5 1,-1-5-1,2-3 114,0-2-136,2-4 0,2-5 0,-1-3 0,2-5 0,-1 0 0,1 1 0,0 3 0,8-1 0,-5 7 0,6 0 0,-6 5 0,-1 0 0,0 2 0,0 3 0,-3 4 0,1 3 0,-5 2 0,3 9 0,-8-3 0,1 6 0,-5-5 0,-1-1 0,-1 0 0,-4 0 0,-3-1 0,-13 5 0,2-7 0,-7 3 0,5-11 0,1-2 0,-1-4 0,2-1 0,-6-2 0,7-3 0,-1-1 0,9-4-1805,-1-5-1198,6 3-1569,-1-3-1310,4 7-640,1 0 6522,1 2 0,0 2 0,0 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9:42.67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34 17 10429,'-1'-2'5445,"1"0"-2364,0 2 1782,-1-3-4291,-2 6-79,-1 0-57,-2 9-99,0 5 694,0 29-595,3-1-256,-1 25-157,4-24-1,2-3-22,3-15 0,3-2 0,2-1 22,10 2-22,-3-10 45,7 2 45,3-13-68,-5-3 45,6-1-33,-8-3 33,-2-5-44,0-3-23,-2-7 0,-3-4-146,-4-1-168,-2-3-280,-4-12 348,-2 9 33,-6-7 101,-2 17 0,-6 5-146,-3 6 56,-1 4 90,1 12 45,-2 8-3381,3 14 3381,2 8-661,3 2-1188,5 1-4196,2-5 1988,3-6 4124,15-5 0,-11-14 0,12-5 0</inkml:trace>
  <inkml:trace contextRef="#ctx0" brushRef="#br0" timeOffset="581">396 15 9789,'0'-8'7586,"0"1"-5961,-1 7 100,0 7 1290,-7 16-1951,2 1-234,-4 14-3651,4-12 3146,2 3-56,2-2-79,1 1-2301,1-2 2201,2-1 22,2-1-45,4-2 146,27 15-124,-15-19 90,19 9 2157,-22-22-2067,10-3-168,-12-2 55,13-15-156,-18-1-22,1-13-146,-7-7-101,-6 4 135,-7 2-258,-14 12 257,2 15 46,-8 10 44,8 7-684,-6 29 2698,10-7-4669,1 14-2611,12-17-841,5-6 6152,11-4 0,-6-11 0,5-4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9:42.02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2 249 11145,'-1'-3'5905,"0"1"-571,1 2-3810,0-2-325,0 1 67,1-2 527,12 1-1288,11-5-505,17-1 0,-4-1-1604,-2 3 1604,-13 4 0,3 1 0,-10 0 0,1 1 0,-10 0-1322,-1 0-830,-2 0 147,1 0-2577,0-1-572,4-2 5154,2-2 0,-4 3 0,0-1 0</inkml:trace>
  <inkml:trace contextRef="#ctx0" brushRef="#br0" timeOffset="4064">70 5 8972,'-4'-1'3428,"1"1"-2184,3 0 1378,0 0-1210,-1-2-146,0 2 202,0-2 3361,1 2-4089,0 5-12,0 4-134,0 8-67,0 9-124,0 6-146,0 4-76,0 5-181,0 1 0,1 0 0,3 1 0,1-5 0,7 7-3392,-5-20 3392,2 3 0,-6-20 0,0-4 0,-1-1 0,0-3-2186,-2 0-907,0 0 1914,0-6-5522,-2-3 6701,0-4 0,-1 5 0,1 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9:53.05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19 21005,'-4'-4'4169,"0"1"-3732,7 3 706,2-1-527,5 1-246,4-1-34,3-1-11,4 2-146,2-1-88,3 1-91,-1 0-3392,0 0 3392,-2 0 0,-2 0 0,-2 0 0,-4 0 0,-1-2 0,-3 0 0,1 1-528,-4 0 2105,0 1-4602,-6 0-1827,0 0-986,1 0 258,0 0 5580,4 0 0,-4 0 0,2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9:53.67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0 401 10753,'0'2'6118,"0"-1"403,0-1-5803,0-4-158,0-24-471,4 0-66,-1-22-1,4 10-22,-2-3 0,0 0-3414,2-1 3391,-1 3-21,1 6 44,-2 11 0,0 9-68,-3 8 1,-1 5 45,-1 2 22,1 4 224,2 6 3929,6 26-3805,-1 0 272,8 45-160,-8-26-3328,0 22 3204,-6-21-1345,-1-1 1154,-1-5-1789,0-2 1689,0-8-1154,0-4 1109,0-7 1229,0-6-1273,0-6-2763,0-6-7024,0-13 3588,2-11 6243,4-14 0,-3 8 0,2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19:54.38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18 215 15829,'47'-70'2039,"-8"13"295,-20 41-1471,-6 7-68,-1 5 249,-1 4-584,2 3-91,1 7-89,2 8 274,-2 12 309,-1 28-2954,-7-7 2663,-1 22-605,-8-16 694,-4 2-549,-4-4-22,-6-6-439,-2-9 349,0-9 0,-1-7 0,-16-4-270,12-10 1643,-18-16-2281,24-13 314,1-18-2523,12-3 2658,4-2 602,1 7-187,3 9-68,2 11 56,3 9 56,3 4 235,4 7 225,4 4-68,2 7-45,2 2 3459,2 2-3256,2-2-69,1 2-66,-1-3-56,-1 0-146,-3-3-169,-1-3-66,2-1-348,-10-5-1647,2-1-1949,-9-4-5865,10-23 8669,-1 0 1,-1-4-1,-5 10 1</inkml:trace>
  <inkml:trace contextRef="#ctx0" brushRef="#br0" timeOffset="803">663 2 11067,'5'-1'9830,"-1"1"-3581,-28 35-5868,1-24-314,-16 24-33,9-32 11,0-3-23,10 0-44,-4 0-1,12 0 23,5 0-44,2 0 10,4 0 12,0 4 22,1 7-23,0 9 68,0 8-67,0 2 44,2 16 12,0-14 10,2 8-21,-1-10-1,0-14 23,2-1-23,1-18 90,6-7-44,15-17-46,-2 5-22,10-6 0,-7 16 67,-1 5-67,2 3 112,13 3-45,-11 6-22,11 3 78,-16 6 79,-2 4-111,-4 3-91,-4 2 0,-6 5 0,-6 0 0,-2 2 0,-6-1 0,-4-3 0,-6-2 0,-5-5 0,-2-2 0,-3-5 0,-2-3 0,-16-3 0,8-3 0,-10-2 0,16-4 0,3-4 0,4-5-1704,1-2-3439,6-1 5143,-4-3 0,10 9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1:12.785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1 317 16243,'4'2'5805,"2"0"-4830,12 4-158,3-2-267,3 1-80,17-2-335,7 0-158,-9-1-66,-1 1-4382,-28-2 347,-2-1-133,-6 0 4257,-3-1 0,0 0 0,0 0 0</inkml:trace>
  <inkml:trace contextRef="#ctx0" brushRef="#br0" timeOffset="348">96 184 9543,'-5'-5'3507,"1"1"-2476,4 4 1187,0 0-1041,10 41-11,-2-19-326,10 36-45,-5-27 57,6 36-852,-9-23 0,1 22-280,-10-36-1401,-1-8-1692,-1-9 3373,-4-6 0,3-4 0,-4-3 0</inkml:trace>
  <inkml:trace contextRef="#ctx0" brushRef="#br0" timeOffset="1088">394 21 17812,'-20'41'2320,"5"-5"-1895,13-16-77,2 1-1,0 2-33,4 1 22,4-1 0,6-2-78,4-2 56,2-6-124,1-3-100,2-5-45,0-3-3415,-1-2 3370,0-6 0,-2-5-157,-2-7 34,-5-6-90,-3 0-45,-5-2 135,-2-1 3280,-3 2-3281,0 1-44,-6 2-537,-19-7 133,-3 11 270,-7-1-1054,4 13-146,14 6-2588,-6 7 1838,11 3-560,0 7 2812,9 1 0,1-8 0,2-2 0</inkml:trace>
  <inkml:trace contextRef="#ctx0" brushRef="#br0" timeOffset="1501">601 97 10081,'0'-4'5983,"0"1"-4638,0 3 2151,3 59-2566,0-32-79,2 64 1,0 8-830,-1-40-22,0 23 0,-2-7-22,-2-45-34,0 3-224,0-19-1042,0-6-706,0-4-4931,0-3 2612,0-9 4347,0-4 0,0 1 0,0 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5:51.82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14 141 7986,'-4'0'705,"0"0"-424,4 0 861,0 0-861,-2 0 33,1 1 44,-1-1 505,2 1 6532,0-1-6588,3 0-337,2 0-145,5 0 23,1 0-180,2 0-67,1 0 44,0 0-122,3 0-1,-2 1-22,2-1 22,-1 2-22,0-1 0,-1 0 68,2 0-68,1-1 0,0 0 56,1 0-34,7-2-22,-9 1 0,2-2 90,-11 1-79,-4 1 11,-1 1 1,-2 0-3709,0 0 660,-1-2-268,-2-2-370,-1-1 3664,-1-4 0,2 4 0,0 1 0</inkml:trace>
  <inkml:trace contextRef="#ctx0" brushRef="#br0" timeOffset="524">148 0 9252,'-9'4'4314,"3"-1"594,-3 40-2847,5-6-1377,-7 30-124,9-20-269,1-18-22,1-5 224,0-4-381,1-6-67,0 0-45,1-8-89,-1-4-674,1-2-895,1 0-1345,0 0-4807,7-8 7810,1-4 0,0 1 0,-4 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5:54.30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0 113 7560,'1'4'1445,"0"-1"-1176,-1-3 908,0 0-639,15 0 145,-12 1 45,12-1-11,-15 2-10,0-1-125,1 0 79,1 0 157,2-1 11,3 0-145,0 1-56,3-1 21,0 1-111,1-1-78,0 0-136,2 0-122,0 1-23,3 1 0,2-1-123,1 1 56,-1-2 23,2 1 56,-1 0 100,13-1-168,-9 1 247,31-1-370,-31 0 45,13 0 67,-25 0-101,-3 0 11,-3 0-22,-3 0 0,-1 0-7350,-1 0 4022,0-2-224,0-2 3552,0-2 0,0 1 0,0 2 0</inkml:trace>
  <inkml:trace contextRef="#ctx0" brushRef="#br0" timeOffset="447">248 1 16636,'-9'37'7877,"-10"54"-7608,10-44-34,-7 37-123,12-62 22,2-4-111,0-1-46,2-8-1119,0 0-1200,0-7-6958,0-2 9300,3-9 0,-2 6 0,2-6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5:56.16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5 142 8400,'-2'2'2544,"0"0"-393,2-2-1366,0 0-326,1 0 650,3 1-269,2-1 124,3 0 179,0 0-213,0 0-56,0 0-314,1 0-67,3 0-179,2 0-146,4 0-45,1-1-100,0 1-1,1-4 124,9-1-34,-8 1 67,6-2-134,-11 3 89,-4 1-134,-3-1 11,-2 3-22,-2-1 22,-2 1 12,-1 0-23,-1 0-23,-1 0-3254,0 0 0,-1 0 0</inkml:trace>
  <inkml:trace contextRef="#ctx0" brushRef="#br0" timeOffset="430">200 1 9621,'-15'77'4915,"9"-18"0,0-1-3091,-4 2-5141,5 18-1501,4-71-1099,1-6 5917,0-4 0,0 3 0,0-2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6:00.6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1,'37'15,"-3"-3,-19-12,2 0,0 0,1 0,3 0,-2 0,3 0,3 0,1 0,-8 0,-4 0,-2 0,2 0,5 0,-2 0,-5 0,2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6:01.9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64,'50'-1,"-5"0,-20-1,0-1,0-1,0-2,-2 1,0 0,1 0,-1 0,1 2,-3-1,-1 1,-2 1,-1-2,9 3,-8-1,12 1,-14 1,-1-1,4 1,-7 0,15 0,-10 0,11 0,-16 0,3 0,1-1,-4 1,12-3,-10 3,3-2,4 2,-3 0,2 0,-6 0,-5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6:03.4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41,'51'-2,"-5"0,-28 2,2-1,-2 0,2-1,-3 0,0-1,-3 1,1 0,0 1,1 1,4-6,-4 0,1-4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6:06.7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35,'43'-1,"-5"0,-20 1,0 0,2 0,2 0,12-1,-7-1,7-1,-12 1,6-2,-11 2,6 0,-13 1,8-2,-3 1,3-2,-4 2,-1 1,5-2,-4 3,3-1,2 1,-5 0,6 0,-6 0,-1 0,10 0,-9 0,10 0,-13 0,4 0,3 0,-6 0,8 1,-7 1,0-1,5 1,-3-1,0 0,2 0,-3-1,3 1,-2 1,1-1,-1 1,1 0,-2-1,4 2,-3-2,2 0,-1 0,0 1,-2-1,3 1,-1 1,-1-2,6 2,-10-2,7 2,-3 0,0 0,5 2,-7-3,8 0,-9 0,6-2,-2 3,-3-1,7 1,-5 2,-1-2,5 1,-7-2,4 1,1-1,-2 0,1 1,-1-1,2-1,-1 2,2 0,-1 0,-3-1,2-1,2 1,-4-1,5 2,-6 1,1 0,4-1,0-3,-1 0,1 0,-5 1,3-1,1 1,2-1,11 0,3 0,0 0,-4 0,-10 0,0 0,13 0,-12 0,15 0,-20 0,2 1,-1 0,-4 0,8 0,-6-1,2 0,2 0,-6 0,-47 8,29-6,-41 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6:09.47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71 19997,'6'0'1468,"3"0"-1098,5 0-12,1 0-78,3 0-44,-1-2 44,-2 1-67,-2-2-23,-3 1 1,2 0-79,-2-1-67,9 0-1,-5 1-44,5 0 56,-6 0 79,-2-1 168,1 0-191,-7 2 11,1-1-56,-6 2-22,1-1-45,-1 1 22,1-1-44,0 1 22,-1 0-9831,1 0 4222,-4 0 5609,-3 3 0,2-3 0,-1 3 0</inkml:trace>
  <inkml:trace contextRef="#ctx0" brushRef="#br0" timeOffset="511">77 0 16131,'-4'0'3351,"1"0"-2007,1 4-10,-2 3-270,0 5-380,-3 1-34,1 2 223,0 8-558,-1-5-125,2 7 79,1-8-11,2 1 212,1 7-280,0-6 337,1 12-347,0-17-180,0 2 0,0-11 0,0-3-157,0-1-2499,0 0-728,1-1-2498,1 0-796,1-2 6678,-1-2 0,-1 1 0,-1-1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6:12.8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46,'48'0,"-5"0,-21 0,1-1,0 0,0-2,0-1,-2 1,1 1,-1-1,-1 1,0-1,1 1,1 0,44-4,-36 3,30-1,-48 3,4 1,1-1,2 0,0-1,-5 1,1 1,3 0,-4 0,4 0,0 0,-4 0,5 0,-7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6:45.17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4 406 16109,'-2'-6'3025,"1"-3"-2318,4-6-136,2-3 22,8-16-547,-1 3-1,27-53-45,-21 45 11,15-28-11,-25 51 0,-3 4 0,-1 5 22,-2 3-22,-1 3-22,-1 0 22,1 3 89,0 6 12,3 8 168,-1 9 0,-1 5 134,0 2-112,-1 3 80,-1 1-47,0 2 169,0 18-347,-3-15-34,-1 30-90,-1-42 23,2 8-45,2-30-90,0-3-582,1-3-9159,-1-8 9193,7-6 1,-5 2-1,5 0 1</inkml:trace>
  <inkml:trace contextRef="#ctx0" brushRef="#br0" timeOffset="856">290 162 9935,'-5'0'3788,"1"0"-2713,4 0 460,0 0-986,5-19 67,3 8 113,6-15-68,3 14-202,1 3-10,2 3-113,1 0-135,2 4-55,-1 1-12,-3 1-44,-4 0 56,-2 6 257,-7 5 269,-1 8 24,-5 3-226,-2 3-44,-7 0-102,-4-2-122,-7-1-56,0-4-146,1-3 23,3-3-23,2-3-68,4-3 46,5-3-124,1 0-224,4-3-526,0 0 683,8-4 78,4-2 113,11-4-12,0 0 34,4 2-22,1 2 22,-2 2 0,0 3 0,-4 1 0,-2 0 22,-4 3 12,-3 4 100,-2 4-10,-4 6 459,-3 9-270,-2-3-10,-2 7 11,-6-10-57,-2 0 68,-8-2-134,-3 0-124,-1-3 112,0-2-89,1-4-68,-8-4-22,6-2-179,-2-4-796,8-7-560,3-6-964,4-8-1097,5-5-629,3-3 4225,21-14 0,-14 23 0,14-5 0</inkml:trace>
  <inkml:trace contextRef="#ctx0" brushRef="#br0" timeOffset="1789">706 84 10552,'-3'-3'4347,"1"1"-3495,2 2 246,0 0-471,16-22-145,-3 14 90,15-16-124,-8 21-157,0 1 79,-2 1-90,-2 1-45,-2 1 191,-2 3-180,-3 3-67,-2 3 214,-4 3 301,-2 1-122,-5 4-269,-5-1-180,-6 1-78,-3-3-45,1-3-23,0-5 23,8-3-997,-1-3 594,8-1 111,2 0 214,8-4 33,3-1 23,6-2 22,1 2 0,4 3 22,0 2 1,2 0-46,0 0 46,-1 6-23,-2 3 100,-1 6 113,-4 2 729,2 10-595,-8-7-11,-2 7 202,-6-9-56,-2 0-157,0 0-68,-6-1-122,-4 0 21,-7-1-44,-3-2 34,-12 0-146,8-8 0,-7 1-22,11-7-169,2 0-570,1-5-707,4-3-818,2-7-5166,5-15-63,3 4 7515,10-8 0,-6 19 0,6 5 0</inkml:trace>
  <inkml:trace contextRef="#ctx0" brushRef="#br0" timeOffset="2733">1407 17 9095,'3'-8'9830,"-3"4"-5598,-11 0-2484,-13 4-1356,4 2-168,-9-1-157,8 1-44,3-1-23,0 0 23,3-1 22,2 0-1,3 0-44,2 0 0,3 0-89,3 0 66,1 0-89,1 0 112,-2 3 0,0 6 22,-3 7 0,0 6-22,-1 4 23,0 0-23,1 2 22,0-5 1,2-2 67,0-5-68,2-6 1,0-3-1,1-5 12,0-1 33,0-1 0,4 0 23,5-6-68,34-19-22,-19 13-22,20-11-3393,-32 22 3415,-1 1 23,1 0-23,0 4 0,3 4 0,1 3 22,0 3-22,2 0 3392,-3 0-3302,-2 1 89,-2 1 191,-5 2-46,-2 0 58,-2 3-13,-1 1-10,-1-1 191,-11 10-550,0-9 0,-23 11 0,10-17 0,-10 1 0,11-10 0,1-3 0,-1-2 0,-10-7 0,8-4-9831,-23-27 8145,31 17 1,-8-12-1,24 27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8:31.475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 16 9274,'54'-2'9830,"-33"1"-7637,32-2-2439,-46 2-1278,-5 0-2264,-1 0 774,0-1-101,-1 1 3115,1-1 0,-1 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1:11.234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0 157 8557,'0'3'9830,"2"0"-5575,-2-3-3314,2 1 583,1-1-493,4 1-617,3 1-55,4 2-147,2 1-54,2-2-46,2 2 22,2-4 34,19 3-168,-15-2 23,11 1-23,-21 0 0,-4-1 22,-1 1-22,-4-1-22,-1-1-1,-1 1-593,-1-1-2028,-1 0-124,-1-1-1580,0 0-1075,-1 0 739,2 0 4684,0 0 0,0 0 0,-1 0 0</inkml:trace>
  <inkml:trace contextRef="#ctx0" brushRef="#br0" timeOffset="621">429 1 14967,'9'32'6745,"-3"-12"-6365,-3 23 282,-7 0-516,1-18-102,-5 15-44,5-29-67,0-1-22,3-7 55,0-2 34,5 0 0,4 0 0,6-1 11,13 0-11,-5 0 23,7 0 44,-8-1-67,-1 1 22,-1-1 1,-1 1-46,5 0 1,-12 0-45,4 0-584,-13 0-2195,-2 0 202,0-2 201,-1-1-3271,0-6 5714,0 3 0,0-1 0,0 5 0</inkml:trace>
  <inkml:trace contextRef="#ctx0" brushRef="#br0" timeOffset="956">665 25 9924,'-2'-2'4168,"0"1"-2890,2 1 996,0 39-1310,0-16 901,2 38 1,1 12-1564,-2-22 1,0-1-303,2 11 0,0-2-22,-3 17-3373,0-54-549,0-12 2543,0 0 0,0-10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7:08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0 225,'47'-1,"-5"1,-20-1,3 1,1 0,4-1,1-1,4-2,1-2,1-1,17-2,0 1,0 0,-6 1,-14 0,2 0,2 0,1-3,19-4,-14 2,8-2,-22 5,-6 3,-3 0,-3 3,-1-1,18-2,-1-2,16-2,-17 3,-6 1,-11 3,-2 0,7 0,-5 0,6 0,-6-1,-1 0,0 0,1 0,-2 2,2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7:10.57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29 62 19314,'-19'14'2689,"9"-3"-1770,31-11-169,3 0 13,8-1-640,-8-1-78,5-1-1917,-9-1 1872,0 2 91,5-4-1402,-6 2-774,4-2-1052,-9-2-415,2-2 0,3-2 3552,1-2 0,-7 6 0,-3 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7:11.24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44 20132,'124'-26'4011,"-37"9"-3831,-65 46-180,-32 1 22,-5 4-22,-14-2-90,-9 4-55,13-16-203,-2 0-44,20-17 112,4-1-740,4-2 975,10-7 45,7-1 23,11-8-23,5 1 22,2 3 23,0 3-68,1 4 23,-3 3 0,-2 2 23,-3 6 122,-7 5 91,-3 12-68,-6 4-22,-7 7 67,-8 12-101,-8-10 33,-9 4-10,-4-19 10,-3-5-122,-2-6 22,-2-4-45,-3-4-23,0-2-324,-9-10-382,14 1-380,-3-10-3406,20-2-1726,8-4 1703,11 1 4538,10 1 0,-7 14 0,2 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7:11.72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19 42 18866,'-4'140'6453,"-7"-62"-7299,60-104 1,2-23 677,-44 14 134,22-44 0,-15 11-178,-50 65-450,11 7-704,1 5-920,1 6-863,4 4-179,4 1 45,8 0 3283,3-2 0,4-7 0,0-4 0</inkml:trace>
  <inkml:trace contextRef="#ctx0" brushRef="#br0" timeOffset="716">397 25 10137,'-4'-4'4627,"1"1"-3327,3 3 2141,0 0-6562,-27-4 3906,15 10 339,-21 0-597,23 13-79,0 4-123,1 3-68,2 1 90,2 3-66,4-1-1,1 1-101,6-4 79,6 0-23,11-6 651,39 1-696,-21-11-1965,26-1 1865,-35-15 2065,-2-6-2132,-2-9-23,-3-4-1794,-4-4 1794,-7 1 0,-6-1-67,-6-9-22,-12 10 2312,-6-7-2312,-10 18-135,-7 3-168,-4 7 2976,-6 3-4623,-5 4-1995,0 9 4034,-13 22 0,32-15 0,-4 13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7:13.57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11 404 10843,'-7'7'9830,"4"-2"-3447,31-73-6360,-11 31-12,3-10 0,0-1 34,-3 6-45,3-11 0,-5 17 0,5-12 0,-12 31 0,-1 0 0,-6 15 45,-1 1 269,1 31-57,1-4 315,1 52-348,0-25-111,-2 45-113,0-38 0,-1 18 0,0-27-1712,-3-9 1712,2-6 0,-2-12 0,2-8 0,1-8-135,0-4-5635,0-4-4061,0-19 9196,4 2 0,-4-5 0,4 12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7:14.24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80 364 10865,'-4'-5'8886,"-2"1"-7172,4 4-257,-2 1-449,-1 6 34,-2 5 628,-5 30-1323,3-5 57,1 18-35,6-13 147,2 13-281,2-15-77,55 27-158,-27-46 0,43 3 0,-43-37 0,22-53 0,-28 27 0,11-35 0,-33 40 0,-2 3-136,-5 2-99,-5 2-213,-32-6-3269,12 16 3201,-21-2-200,21 16-428,0 8-447,1 7-1165,-1 11-1311,5 8-650,3 7-550,9 1 4700,6-1 0,6-17 0,1-5 0</inkml:trace>
  <inkml:trace contextRef="#ctx0" brushRef="#br0" timeOffset="795">478 171 24647,'35'5'1648,"-1"-1"-1279,-10-4-89,2 2-4352,-1 3 4185,-1 4 813,-5 2-836,-3 4 111,-7 24-122,-14-11-79,-8 18 0,-13-22 0,-1-4 3313,4-7-3581,4-5-69,9-5 147,5-2-102,5-1-32,0 0 234,5-5 0,33-18-3302,-7 8 3392,48-13-663,-35 21 686,15 2-23,-24 5 112,-5 3 190,-6 6-56,-7 6-22,-6 7-33,-6 5 11,-3 2 22,-7 1 34,-5 0-101,-7-2-45,-6-4 22,-2-1-22,-2-5 562,-3-3-584,-2-4-68,-13-5-44,10-2-169,-6-3-469,18-6-383,4-4-604,6-5-1165,4-5 2812,38-41 0,-21 37 0,25-26 0</inkml:trace>
  <inkml:trace contextRef="#ctx0" brushRef="#br0" timeOffset="1593">1314 0 10697,'4'0'9830,"-1"0"-2393,-59 45-7090,33-32-145,-45 34-113,49-44-20,-1-1-69,3-1 0,1-1 0,4 0 0,3 0 0,2 0 0,5 0-69,-1 2 47,2 5 22,-2 8 0,0 7-3392,-2 8 3414,2 2-181,0 1 159,2-2-2162,1-1 2162,0-6-432,0-4 432,2-5 1994,1-7-1994,4-4 164,3-2-164,8-9 0,18-15 0,-6 1 0,12-9 0,-17 14 3063,-2 7-3063,-4 3 0,-3 5 993,1 1-993,-1 2 0,2 7 0,1 6 0,0 8 0,1 5 0,-1 4 0,0 18 0,-9-12 0,-1 12 0,-8-17 0,-13 8 0,-3-11 0,-15 3 0,-53-7 0,34-15 0,-40-5-3392,51-18 2416,5-11-3556,1-7-5299,-1-22 1465,8 13 8366,-4-14 0,18 33 0,2 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7:41.38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0 149 7089,'9'-5'2880,"-1"1"-2208,-8 4 3070,0 0-2957,2-1-23,2 1-258,5-2 12,2 1-158,4-2-67,2-2-89,3-1-146,1-1 11,1 3-3335,0-3 3358,-1 3-12,2-1-22,-3 3 0,0 2 0,-1 0 11,-1 0 34,-1 0-11,1 0-1,-1-1 3393,8-3-3460,-5-1-22,1-2 23,-9 4-23,-4 0 56,-2 3-56,-4-1-23,1 1 12,-3 0-6073,1 0 3686,-5 0-1882,-4 0 4280,-4 0 0,4 0 0,2 0 0</inkml:trace>
  <inkml:trace contextRef="#ctx0" brushRef="#br0" timeOffset="515">226 18 8658,'-9'-9'3003,"2"2"-2297,7 7 1590,0 0-1343,0-1 168,0 0-326,0 4 707,0 10-863,0 4-91,1 9-44,-1-3-122,3 1-169,-2 1 55,1-2 147,1 1 224,0 5-426,0-7-23,-1 4-78,-1-12-11,0 2-101,-1-7 0,0 1-11,1-8-269,0 0-1782,2-2-1009,3-2-1915,4-7-1064,4-4 6050,4-7 0,-7 8 0,-3 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7:39.57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15 158 6305,'-3'0'1647,"2"0"886,1 0-2119,-5 0 79,4 0 34,-4 0 10,5 0 6780,0 0-7171,6-1-90,1 1-11,6-2-12,7 0-33,-5 0 45,6 0-45,-6-1 23,-1 0-12,1 0-11,2-1 0,-4 3 0,2-2-11,-4 3 44,17-4-33,-14 2-22,14-4 44,-21 4-44,1 0 22,-2 0 0,2 0 45,-2 0-45,0 0 0,0-2 0,-2 3 0,1 0-23,-1-1 23,0 2-33,-2-3 10,-2 3-3832,0-1 1436,0 0-372,0-2-693,0-1 3484,0 0 0,0 2 0,0 2 0</inkml:trace>
  <inkml:trace contextRef="#ctx0" brushRef="#br0" timeOffset="598">157 13 7862,'0'-5'2600,"0"1"-1984,0 4 684,0 0-404,-1-2-44,0 2 112,-2-2-1,1 2-111,0 0-46,1 0 214,-2 4-213,0 4-12,-1 5-403,2 2-112,-1 1-33,2 1 67,0 2 112,1-2-202,-1 2-79,1-1 46,-1 1-56,1 1-34,0 1-34,0-1-45,0 0 23,0-2-23,1-1-44,1-3 22,1 4 0,0-8 0,-1 1 22,-1-8-3293,3-1 234,0-10-1490,7-3-1602,2-9 6129,5-1 0,-7 8 0,-2 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7:44.32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15 126 8590,'-8'0'3160,"2"0"-2510,6 0 1468,0 0-123,1-1-1032,2 0-223,2 0 22,2 1-179,0 0-147,2 0-122,2 0-23,-1 0-134,3 0-67,1 0 33,2-1-67,2 0 23,0 0-34,-1-2 78,1 3-78,-1-3-12,1 1-33,2-1 23,-1-1-23,1 2 22,6-2 0,-9 2-22,4-2 0,-10 2 0,-1-1 0,-2 1-44,-3 1 88,-2 0-88,-2 0-3598,-1 1 448,-2 0-77,-3 0-460,-4 0 3731,-2 0 0,5 0 0,1 0 0</inkml:trace>
  <inkml:trace contextRef="#ctx0" brushRef="#br0" timeOffset="464">167 7 9521,'-7'-3'3428,"1"0"-2441,6 3 1365,0 0-1052,-2 0 807,1 6-1043,-1-1-279,2 10 974,0 13-1502,0-7 23,0 11 68,0-14-146,0 1 123,0-1-68,0 1-33,1-3-78,0 0-57,1-3-66,0-1-214,1 1-604,-1-7-1435,2 1-1680,-3-6-1525,-1-1-649,1 0 6084,-1 0 0,1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7:52.8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11,'36'-6,"-6"1,-24 5,7 0,3 0,0 0,-1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1:18.503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257 26 19448,'2'-2'3687,"0"1"-2914,-5 1-381,-2 0 45,-5 0-370,-5 0 12,-4 1 33,0-1-23,-2 1-44,-7-3-23,9-1-22,-7-3 0,14 1-44,2 1 44,2 1-45,2 2 22,2 0 23,0 1-89,1 0 89,-1 0-23,-2 5 23,1 4 68,-7 41-68,7-19 22,-4 29-22,6-32 0,2 1 0,-1-3 0,2-3-45,-1-4-44,1-5 33,0-8-56,0-1-68,0-5 57,2 0 123,4-5 45,16-15-45,-2 1 0,11-10 0,-9 11 0,-2 4 0,0 3-22,-2 3 44,0 3-11,19 2 56,-13 1-67,15 1 45,-17 1 67,20 9-22,-16-2 11,13 10 33,-21-2-22,-2 3 0,-1 1-11,-2 2 213,2 9-146,-6-6-11,-1 9-45,-6-6-67,-2 1 134,-7 13-33,-5 0-102,-4 0 68,-2-9-112,-5-6 90,5-9-68,-7 3-22,5-12 23,1-3-23,-2-3-67,-2-2-437,-9-1-23,8-6-302,-6-3-3953,10-5 2373,0-3-930,3-1-829,3 0 156,4 0 4012,4 0 0,2 9 0,4 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7:55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1,'48'0,"-4"0,-26 0,1 0,-1 0,1 0,11 0,-8 0,9 0,-11 0,-1 0,-3 0,-2 0,3 0,1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7:56.6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24,'47'-12,"-6"3,-23 8,0 0,-1 1,1 0,0 0,-3 0,2 0,0 0,0 0,1 0,0 0,-1 1,-3 0,-2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8:07.38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8 199 10103,'-4'0'3967,"0"0"-2678,4 0 2307,0 0-2195,4 1-45,5-1-404,6 1-33,7-1-112,3 0-270,5 0-3570,2-2 3313,-1 0-101,7-3-179,-14 2 11,2 0-11,-16 3-1199,-5 0-627,-2 0-5809,-3-1 2123,0-3 5520,0-2 1,0 2 0,0 0 0</inkml:trace>
  <inkml:trace contextRef="#ctx0" brushRef="#br0" timeOffset="347">371 7 11291,'0'-3'8561,"0"1"-5659,20 55-1939,-11-6-570,12 32-12,-15-9-3773,-4-33 3414,2 7-2290,-4-24 2245,2-6-3114,-1-4-79,0-5 541,0 0 1,-1-5 0</inkml:trace>
  <inkml:trace contextRef="#ctx0" brushRef="#br0" timeOffset="953">574 27 9834,'0'-5'3911,"0"1"2621,-19 49-4952,14-13-560,-13 40-785,23-35-22,1 0 67,8-5-123,-3-10 11,5 4 23,-5-13 11,2-3-90,0-4 11,2-2-11,9-3-67,2-16-113,0 0 68,-2-13 45,-10 2-45,-4 0 0,-3 2-67,-4-9-23,-2 9 46,-1-9-3494,-5 9 3381,-2-1-79,-7 1-816,-22-5 839,11 15-146,-18-1-235,19 18-2162,-9 20 291,11-1 2776,-2 20-3539,15-10 3228,4-2 0,4-12 0,1-7 0</inkml:trace>
  <inkml:trace contextRef="#ctx0" brushRef="#br0" timeOffset="1586">872 56 9890,'-7'-1'3519,"2"0"-2701,5 1 2666,0 0-2744,-1 3 100,1 3 281,-3 6-359,1 6-180,-3 4 416,-1 16-315,1 5-336,1 1-89,3-5 0,1-16 280,3 4 55,11-7-368,1-2-102,10-8-33,-4-8 0,4-1-1,13-11-89,-9 1 23,8-12-23,-17 3 44,-4-1-66,1-22 67,-10 14-23,1-18-22,-11 21 23,-13-9-23,0 11 0,-12-5-45,7 14-157,0 3-78,-2 3-359,1 4-862,1 1-5660,-8 12 2433,8 2 4728,-7 12 0,18-11 0,1-2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8:19.89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0 115,'48'-2,"-7"-2,-24 2,0-4,1 1,-1 0,0-1,1 1,-1 0,2 0,1 1,2 0,1 2,0-1,1 0,-2 1,2-1,-2 0,1 0,-1 1,-1 0,0 0,-1 1,0-1,0 1,1 0,-1-2,0-1,-1 1,0-1,-1 1,-1 0,-1 0,-2 2,2-2,-1 2,4 0,1 0,-4 0,2 1,-5 0,5 0,-4 0,8 0,-9 0,4 0,-1 0,-4 0,9 0,-8 0,5 0,0 0,0 0,2 0,-3 0,-3 0,7 0,-7 0,6 0,-6 1,1 1,8 3,-7-3,4 1,-7-2,3 3,0-2,0 1,3 1,-7-1,4 0,2 1,-6-3,8 1,-5-2,0 1,8 2,-9-1,5 0,-5-1,0-1,6 0,-6 0,5 1,-5-1,1 0,5 0,-4 0,2 0,-5 0,7 0,-7 0,6 0,-6 0,2 0,9 0,-8 0,9 0,-8 0,2 0,0 0,-1 0,-3 0,1 1,-2 2,3-1,-3 2,3-3,-3 1,3-1,0 2,-2-3,1 3,-2-1,0 2,4-1,-5 1,2-1,0 1,0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8:21.2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7,'51'3,"-7"0,-27-1,2-1,0 1,4-1,3 0,3-1,3 0,2 0,-2 0,-1 0,-4 0,-2 0,-5 0,7 0,-9 0,12 0,-13 0,8 0,-9 0,7 0,-7 0,3 0,-2 0,-5 0,11 0,-8 0,7 0,-7 0,1 0,1 0,-1 0,2 0,-2 0,-1 0,3 0,2-4,7-2,-14 1,1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8:22.0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11,'47'0,"-4"-2,-19 0,1-2,-1 2,-5 2,-3 0,1 0,-5 0,6 0,-4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8:43.41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14 457 9319,'-7'0'4068,"1"0"-2747,6 0 5246,0 0-5369,1-1-671,4-8-11,3-6-337,4-9-3504,1-5 3381,-1-2-56,-2-2 0,-1 0-34,1-9 46,-4 14-12,0-3 0,-3 19 22,-3 4-44,2 4 10,-2 2-10,1 1 3257,-1 1-3235,2 0 135,1 5 380,3 7-313,1 8-56,2 8 89,0 6 34,-1 3-12,1 4-55,-2 0 303,3 16-259,-4-18-78,1 6-123,-4-22-23,-1-7-22,1-5-89,-3-4-2746,1-4-6253,-1-1 3531,0-14 5557,2-4 0,-1 0 0,1 3 0</inkml:trace>
  <inkml:trace contextRef="#ctx0" brushRef="#br0" timeOffset="727">281 176 10787,'-4'0'4684,"1"0"-2500,3 0-1029,0 0-46,25-10-79,-8 6-290,23-7-23,-13 6-134,0 3 336,3 1-482,-10 0-112,-2 3 22,-13 19-280,-3 0 68,-4 18-91,-7-8-44,-21 19 0,8-23 0,-10 9-67,21-28-224,4-4 33,4-3-302,2-1 235,1-5 123,2-2 135,5-6 56,5-1 11,6 1 0,4 1 11,4 2 79,0 4 22,2 2 314,8 3-135,-10 7-78,3 4 22,-15 8-123,-2 3 90,-4 3-57,-2 0-10,-4-1 134,-1 0-145,-1-3 144,-3-1-55,-5-1-11,-6-1-23,-6-2-45,-2-3-44,-1-3-90,-2-3 0,2-4-22,-2-1-225,3-2-1075,-2-13-23,10-1-918,1-14-773,9 2 55,4-3-705,7 1 3686,15-12 0,-9 22 0,8-4 0</inkml:trace>
  <inkml:trace contextRef="#ctx0" brushRef="#br0" timeOffset="1580">972 1 9442,'3'2'4897,"0"-1"-3205,-3-1 3249,0 0-3204,-22 52-1199,10-35-247,-17 40-89,4-46-180,6-4 12,-7-1-34,9-5-56,2 0-34,4-1 0,1 0 12,3 0-12,1 0 1,3 0 10,-2 10 102,1 12-3404,0 3 3448,0 9-67,3-8 90,0 9-12,1-10-33,0 5 67,0-13 302,3-8-335,6-7-79,6-9 68,15-15 3324,-6 7-3392,7-3-23,-10 11 46,-2 3-46,1 2 46,-3 1-23,0 1 22,0 2 0,-1 3 23,1 4 112,1 3 56,1 1 593,5 8-323,-8-5 21,0 7 0,-12-5-213,-2 2 1,-4 1-35,-6-1-33,-5 2-313,-9-2 313,-3 0-89,-2-1-135,-12 1 0,11-8 0,-6-2-3269,11-9 2999,3-3-491,0-6-853,4-4-3366,0-5 554,2-1-2178,-1 2 1259,-1 3 5724,-3 3 0,8 6 1,1 1-1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8:42.24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17 234 10384,'-8'0'4683,"1"0"-3260,7 0 1838,0 0-1737,-1 1-112,0 1-404,5 2-168,5 2-179,9-3-201,7-1-2094,8-2 1701,3 0 23,3-6-1,-6 0-66,-6-4-23,-9 3 0,-9 2-336,-5 4-707,-3 0-1232,-1 1-3575,0-5 1716,-1-1 4134,-2-5 0,2 5 0,-2 1 0</inkml:trace>
  <inkml:trace contextRef="#ctx0" brushRef="#br0" timeOffset="321">169 1 11089,'-5'0'4006,"6"74"0,11 23-13732,1-55 9726,-2 51 0,4-22 0,-4-73 0,-4-4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6:28:46.30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84 19841,'71'-33'4997,"-15"11"-10299,-29 21 5559,-15 14 785,-10 10-874,-5 10 928,-7 3-961,-7 2-46,-5-2-44,-1-4-45,2-6 0,4-7 0,6-6 34,4-8 3015,5-3-3184,1-6 822,1-5-731,7-5 66,50-18-44,-20 16-1,35-6 1,-41 20 22,-7 2-663,-3 5 1637,-6 67-1956,-46-2 169,-7-25 1,-6-7-3659,-20-14 325,-15-46-448,73-21 505,14 8 4089,5 2 0,-2 14 0,0 6 0</inkml:trace>
  <inkml:trace contextRef="#ctx0" brushRef="#br0" timeOffset="1049">592 11 10720,'3'-6'7642,"0"1"-5850,-3 5 2522,0 0-2756,-8 0-1166,-3 0-34,-9 0-145,-8 0-168,-18 74 0,22-34-1,-8 46 24,32-56-23,0-16 134,0-2-112,0-7 1,0-1 32,4-4-55,4-4-45,18-13-22,-4 2 22,11-7 0,-13 13 0,-3 5 0,5 2 0,-5 2 0,5 4 0,-4 2 0,0 5 0,1 3 22,1 1 135,-3 0 67,-3 3 371,0 6-595,-8 6 0,-1 1 0,-7 0 0,-15 5 0,0-9 0,-14 9 0,3-12 0,-1-4-3392,-2-1 3392,2-4 0,1-3 0,3-7 0,2-2 0,2-4 0,0-8-2269,2-5 2269,2-8-953,2-2-2767,3-2-3328,2 1 7048,3-6 0,4 17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1:21.148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242 1 14686,'-28'13'2264,"2"-1"-1054,9-5-594,3-2-146,-4 2 35,6-2-102,3-1-179,-1 1 34,2-1-68,0 2-33,-1 0-44,2 2-57,0 1 67,2 0-101,1 2 23,1 0-11,1 3 10,2 1-21,0 4-23,0 2 0,0 1 0,3 0 45,1 2-12,11 7 225,-2-9 100,6 4-3245,-3-12 3290,1-3-268,2-3-12,1-1-11,2-2-34,0-3 124,10-1-180,-9-1 23,5 0-11,-12 0 3358,-3-1-3370,-1-1 0,-2-4-22,1-5 0,-1-3-56,0-6 34,-1-3-45,2-12 0,-4 8-187,0-6 254,-5 3-67,-1 10 67,-1-6 0,-5 3 0,-1 6 0,-4-6 23,-1 10 207,-1 1-207,-2 3 66,-1-1 23,-1 2-56,-2 2-11,-1 1-45,-1 2 67,-13 1-89,7 0-258,-17 2-381,19 2-1871,-16 13-1043,15 4-1131,-6 17-4344,9 4 9050,3 8 0,9-20 0,3-3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2:28.229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203 144 7515,'-6'0'2745,"2"0"-2095,4 0 605,0 0-863,-12-3 112,7 0 124,-11-2-57,9 3-33,-2-2 90,0 3-113,0-3-89,0 2 56,1 0-79,1 1 79,-1 0 224,-3 1-471,3 0 112,-6 0-156,7 0 101,-3 0 100,3 0-112,1 1 56,0 1-236,1 4 91,-4 9-169,5-4-22,-2 7 56,5-9-33,1 3-1,0 1 23,0 8-12,5 2 13,-1-1-24,4-1 1,-1-9-12,8 10-11,-1-3 0,3 4 0,-4-7 0,-3-5 0,0-1-11,0 0-12,6 2 57,-5-4-12,6 1 1,-6-6-23,1 1 22,-3-3-22,6 2 0,-5-2 0,3 0 0,-4-1 22,0 0-22,0 0 23,1-1-23,-1-3 33,4-7-33,-3 0-22,3-2 22,-2-1 0,-4 5 45,4-4-45,-5 1 0,2 0 0,-1-3-23,0 0 46,-1-1-46,-1 0 46,-1 0-23,0 2 0,-1 1 0,1 0 22,-2 3-22,0-1 0,-2 2 0,2-1 0,-2-1 23,1 1-1,0-1-22,-1 0 123,0-4 0,0 4-78,-1-3 370,-5 2-270,0 2-55,-4-2-34,1 3-11,1 0 44,-3-1-33,1 0 102,-2 0 32,1 1 68,-1 2-45,2 1 22,-2 0 0,1 4 11,-2 0-122,1 2 33,-9 0-112,3 0-68,-4 0 23,5 5-67,0 2-22,-1 8-214,-1 3-45,0 4-739,0 3-851,1 0-6309,0 13 8247,9-10 0,1-2 0,8-15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2:41.785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186 1465 7336,'-1'-3'2431,"0"0"-493,1 3-1399,-2-3 189,1 2 112,-1-3 11,2 3 46,0-1 1882,0 2-1928,3-1-100,6 2-291,7 2-124,7 2 0,4 1-179,4 0 101,1-1-34,2 0-34,3-2-44,-1 0-57,1-2 34,-4 0-44,-1 0 33,-2-1-45,-3 0 12,0 0-79,-1 0 67,0 0-44,10 0-1,1 0 1,-1 0-1,8 0-22,-16 0 0,12 0 0,-9 0 0,2 0 11,2 0-44,13 0 10,-11 0 1,30 0 22,-35 0-67,15 0 67,-26 0 0,-1 0 0,-2 0-23,1 0 23,0 0-22,9 1-3393,-5-1 3392,7 1 23,-8-1-33,3 0 10,0 0 1,9 1-23,-8 1 23,6 3 22,-11-2 0,-1 1 0,-1-1 0,-1-1 3414,7 2-3459,-5-1 68,5 0-23,-2 1 0,-3-1 22,3 1-22,-5-2 0,-3 1-45,-1-2 90,-1 0-67,4 3-1,-5-2 23,4 1 0,-6-1 23,1-1-23,2 0-56,0-1-12,1 1-122,6-1-56,-5 0 33,5 0 146,-7 0 44,0 0-33,-1 0 34,0 0-1,0 0-21,2 0 21,-1 0-100,9 0 112,-7 0-34,4 0 45,-7 0 0,-1 0 0,-1 0-22,1 0 22,-2 0-23,1 0 1,0 0 11,5 1-34,-3-1-1,5 1 13,-5-1-57,1 0 34,-2 0 56,1 0-67,-1 0 45,4-2 22,-3 2 0,3-2 0,-5 1 0,1-1-34,3-1 34,-2 2 22,3-1-44,5 1 0,-5-1 22,6 1 0,-8-2-23,-1 2 23,0-1 0,-2 1-22,0 1-314,8-4 291,-7 1 45,5-3-34,1-2 34,-4 3-22,5-2 0,-5 2-1,-2 2-55,0 0-23,-2 1 101,-1 1-22,1 1 22,-2 0 0,-1 0-56,-2 0-23,-2 0-22,0 0-582,0 0-247,0 0-728,-1 0-132,-1 0 1,0 0 0</inkml:trace>
  <inkml:trace contextRef="#ctx0" brushRef="#br0" timeOffset="808">2722 1300 7784,'-2'-3'2667,"0"1"-1805,2 2-290,0 0 257,-2 0 57,1 0-248,-1 2 57,2 4-202,-1 2-45,0 5-56,0 1-22,0 3 11,0 3-157,1 3-67,0 3-90,-1 1-67,0-1 0,-3 8-56,0-11-269,-2 5-471,0-12-290,0-3-494,-1-2-3788,-2-2 5368,2-3 0,1-1 0,4-3 0</inkml:trace>
  <inkml:trace contextRef="#ctx0" brushRef="#br0" timeOffset="2064">2677 1671 8557,'-9'-1'2331,"2"0"-1973,7 1 1289,0 0-1188,-9 8-32,6-1-47,-7 8-100,7-4-33,1 2-34,-1-1-45,1-2 12,-1 0 44,1-2-34,-1 0-67,2-1-11,0 1 79,-1 0-102,1 1 34,0 0-44,0-1-46,1-1 2,0 2-24,0-1-11,0 1 0,0 1 0,0-2 0,0 1 0,0 0 0,0 0-11,0-1-1,4 2 12,0-2-79,5 1-21,2-2-91,-2-3 158,3 1 10,-3-1 1,-1-2 22,0 1 0,3-2 0,-3 0-23,3-1 1,-2 0 0,0 0-23,-1 0 11,-1 0 23,0 0 11,-1-2-22,0-1 22,-1 0 0,0-1 0,0 0-12,-1 1 12,1-2-56,1-1 12,-2-1-1,1-1 0,-1 0 45,0 0-22,-1 0 44,0 1-44,0-1 10,-2 0 12,-1 0 0,0 0 0,0 0 0,0-2 0,0 1 0,0 0 0,0 0 0,0 4 34,0 1 11,-1 2 11,0 0-56,-3 1 11,1-3 34,-1 2 134,-3-1-67,2 1 0,-3 1 45,3 1-33,0 2-35,0 1 1,0 2-90,0 0 45,0 1-45,1-1-23,-1 3-22,1-1-100,-1 3-169,2 0-818,-2 10-235,0-1-807,0 9-1053,0-8 3227,3 1 0,0-9 0,1-4 0</inkml:trace>
  <inkml:trace contextRef="#ctx0" brushRef="#br0" timeOffset="2947">1275 1373 6283,'0'-3'1299,"0"1"203,0 2-830,14-11-191,-9 8 13,10-8-68,-14 11-46,0 0 5402,0 0-5289,-1 6 113,1 2-2,-1 8-223,-1 2-89,-2 1-12,0 2-34,-1-1-89,1 0-134,-1 0 33,2-1-56,-2 0-23,3-4 1,-1-2-987,2-2-616,-1-6-526,1-1-829,0-4-326,0 1 3306,0 1 0,0-1 0,0 0 0</inkml:trace>
  <inkml:trace contextRef="#ctx0" brushRef="#br0" timeOffset="3891">1257 1774 7818,'-1'-7'2475,"0"1"-1891,1 6 727,0 0-595,-6 0-188,1 3 110,-5 1-168,4 2 752,-3 18-1065,4-9 67,-1 15 0,5-15-78,1 2-57,0-2-66,0-1 22,2 0-34,2 0 213,13 9-179,-5-9 44,14 8-44,-14-15 22,3 1 0,-6-5 57,0-1-1,0-1-22,1-1-45,-2 0 0,2 0 11,-5 0-45,4-3 23,-4-1 0,1-5-45,0-2 11,-2-3-11,1-1 0,-3 0-11,-1-4 11,0 6 0,-1-5 0,0 8-23,0-1 23,0 0 0,0 0 0,-2-1-22,-1 1 11,-2-1 22,-1-1-11,-1 3 22,-3-3-22,3 5 0,-2-1 23,2 2-23,1 2 0,0 0 67,-2 1-10,2 1-24,-2 2 35,3 1-68,-1 0-12,-1 3-44,-2 5-124,-1 5-480,1 6-1592,0 3-606,4 2 2858,2 8 0,2-16 0,1 4 0</inkml:trace>
  <inkml:trace contextRef="#ctx0" brushRef="#br0" timeOffset="13113">470 1392 8042,'0'-3'2061,"0"1"348,0 2 1479,0-1-3574,-1 4 325,-1 5-158,0 7-121,0 5-114,2 1-78,-1 0 67,1-1-190,-1 0-34,0-1 90,0-2-101,-1-4 0,1-2 0,-2-3 34,1-4 10,1-1-21,0-2-180,1 0 34,0-3 112,0-4-23,0-4 34,0-6 0,0 0-22,0-3-1,0-2 23,1 0 0,0-1 0,2 1 0,0 3 0,-1 3-11,-1 4 22,0 4 12,-1 4-23,0 1-1099,0 2-2945,1 0 1455,0 2-1400,0 5 3989,-1 6 0,0-5 0,0 2 0</inkml:trace>
  <inkml:trace contextRef="#ctx0" brushRef="#br0" timeOffset="13784">9 1980 11829,'-5'-7'9830,"1"1"-8634,4 6-311,6 0-302,3 0-169,7 0-134,2 2 179,7 2-414,-7-1 45,3 2-67,-10-3-1,3 2-22,-5-2-505,2 1-1041,-7-3-986,-1 1-1401,-1-1-661,2 0-291,2 0 4885,1 0 0,-2 0 0,-1 0 0</inkml:trace>
  <inkml:trace contextRef="#ctx0" brushRef="#br0" timeOffset="14554">264 1859 10013,'-2'1'5435,"12"-23"-10300,-1 12 5336,10-19 1464,-7 20-948,5 1 253,-5 5-1072,3 0 78,-6 3 102,-1 0 3526,-1 3-3213,1 4-146,-2 5-123,0 6-56,-2 1-67,-2 3 34,-1-1-225,-1 3-11,0-1-11,-1 1 12,-7 9-68,0-10-22,-5 5 22,4-13-23,-1-2-101,0-3-44,0-2-504,-4-1-560,-3-4 817,4-1 68,0-2 179,8 0 11,2 0 78,1-1 57,1 0 22,1-1 78,0 0 46,0 0 145,4-1 168,3 2-112,4-1-90,3 2 348,11 0-337,-4 1 1,10 3 156,-7 3-112,2 2-55,0 1 89,-1-2-157,0-1-56,-5-2-112,-4-3-45,-6 1-134,-4-2-1861,-2 0-2879,-3-1 2868,-1 1 1,0-1 0</inkml:trace>
  <inkml:trace contextRef="#ctx0" brushRef="#br0" timeOffset="17505">2713 1444 8400,'-8'2'3126,"2"-1"-2722,6-1 122,0 0-22,0-9-21,0 3-24,1-10 0,2 5-101,2-3-166,3-1-58,-1-2-44,1 0-79,1-1 34,-2 2-12,1-1 23,-2 3 0,0 1-22,-2 0 67,0 3 11,-1 0-90,0 1 157,0 0 56,-1 1 1,0 3 44,-2 2 34,0 3-79,0-1 90,0 0 100,0 0-301,0-1-90,-3-1 56,0 2 100,-5-1-123,-2-1 45,0 1-56,-2-1 23,0 0 55,0 2-100,-7-3-12,4 2-11,-5-3 12,6 0-23,-2 1 0,2 0 0,-1 0 33,-1 1-10,-5-4-23,5 2 0,-5-2 0,8 3 22,0 1-44,-1-2-1,-1 2 23,-1 0 0,-1 2 45,1 0-45,-4 0 11,7 1-11,-4 0 45,8 0-45,-5 0 0,4-1 11,-3 1-11,6-2 0,0 2 0,0-1 0,0 1 23,0 0-23,0 0 44,0 0-10,0 0 22,0 0-11,1 0-12,-5 0-33,4 0 0,-4 2 23,3-1-1,2 2-22,0-2 11,1 0 57,1 1-35,1-2 46,1 1 112,0-1 828,2 0-997,0-3 180,3-16-202,1 4 22,1-13-44,-1 13 22,-3 1 0,0 3 0,-1 0 0,0 4 0,0 1 22,0 1 1,0 3-23,0 1 437,0 1-437,-3 3 11,0 1-11,-2 4 0,-1 0 0,0 0 45,0 2-23,-2-4-22,1 1 0,-1-1 45,0-1-45,1-1 0,-1 0 0,1-2 23,0 0-12,0-1 34,-1 0-45,0 0 0,0-1 0,-1 0 22,-2 0-44,-1 0 22,-2 0 0,-1 0 22,-1-1-22,-4-5-22,6 1-1,-3-3-10,7 2 66,0 2-33,1 1 0,2 1-22,0 1 22,0-1 0,0 2 0,-1-1 0,0 0 45,-2-2-45,3 1 0,-2-1-23,3 0 23,0 0-22,-2-1 11,-1 1 11,-1-1 0,-5 0 0,6 2 11,-10 0-11,11 2 22,-6 0 1,6 0-23,-1 0 0,0 0 0,1 0 0,-2 0 22,2 0-22,-3 0 22,-4 0-66,2 0 66,-8 0-22,8 0 22,-2 0 1,5 0-1,-1 0-44,0 0 22,0 0-45,-2 1 45,-1 2 0,1 2 22,-6 2 1,8-2-23,-4 1 0,10-3 0,0-2 0,3 1 45,0-1-34,0 0 56,-2 3 0,-1-1 34,0 0-101,0 0 146,2-2-23,0 3-56,0-3 123,0 3-167,2-2 78,-2 2 56,-2 5-56,0-1 11,-1 8 11,1 0 12,0 3-35,0 0-10,1 0-23,0-4-22,1-2-34,0-2-112,0-4 34,2-3-729,1-3-9035,0-1 8709,0-2 0,1 2 0,-1-3 0</inkml:trace>
  <inkml:trace contextRef="#ctx0" brushRef="#br0" timeOffset="18684">2195 755 8322,'0'-5'5927,"-2"0"-4571,-1 4-718,-2 2-312,0 3 88,1 3 527,-3 13-727,3-3-125,-4 10-89,6-12-11,1-3 11,1-3 0,0-1 0,0 0 11,0-1-11,2 6-11,1-5-11,8 9-12,-3-10 12,4 2 22,-6-5-68,0-2 68,0 0-44,0 0-24,1-2-33,0 0-78,3 0 89,-1 0 68,0 0-12,0-2-56,-2 0 46,-2-2-12,0 0 0,-2 1-23,-1-1 12,-1-1-34,1-3-268,-1-1 32,0 0 292,0 1-22,0 1 33,-1 2-10,0 0 44,0 0-34,0 0-134,-2-2 22,-9-1 146,3 3 90,-16 0-90,12 8-101,-16 15-1143,11 2-1220,-7 14-495,6-4 2959,2 1 0,7-12 0,2-5 0</inkml:trace>
  <inkml:trace contextRef="#ctx0" brushRef="#br0" timeOffset="21017">1307 1155 13128,'-3'1'3318,"-1"-1"-2456,4 0 158,0 0-594,0-2-236,-1 0 0,1-3 181,0-1-125,0-1 23,3-4-258,0-1-11,2-3 0,-1-1 0,0 1 101,-2 0-79,2 2-22,-2 0 0,0 3 23,0 1-23,0 3 0,-1 1 0,-1 3 123,0-1 11,0 3 68,0 0 134,0-1-89,0 0-68,0-1-112,-1 0 12,-3-2-35,-4 0-44,-3-2 0,-2 0 79,-2 0-79,-3 1 89,-2 2-10,-2 0-34,0 1 67,1 2-101,2-2 11,0 0-22,3 0 23,2-2-23,3 0 0,0-2-23,1 2 23,0-1 0,1 2 23,1 1-1,-1 1 0,0 1 46,-4 0-57,3 1 34,-2 0-45,4 1 22,1 0 0,2 0 23,-2-1-11,3-1-34,0 0 0,3 0 22,-1 0-22,2 0 0,-1 0 0,0 0 67,1 0-67,0-4 23,0-4-23,0-7 0,0-3 0,2-2 0,0 2 0,2-8 0,-2 10 0,0-6-45,-2 13 23,0 3 22,0 4 0,0 1 44,0 1-44,-2 0-22,0 0 44,-2 1-22,0 0 0,-3 1-22,1 0 22,-2 2 0,-1 0 0,1 1 0,-1 1 0,-3 2 0,3-1 45,-2 1-45,2-2 0,2-1 0,-1 1 0,1-1 0,-2 0 0,2-1-23,0-2 1,1 0 22,3-1 0,-1 1 22,3-2-22,0 1 0,0-1 0,1 3 0,0 2 0,0 5 68,0 3-46,0 0-11,0 0 35,0 0-24,0 3-44,0-5 67,0 6-23,0-10 0,0 1 1,0-6-1,0 1-22,-2-1 101,2 0-56,-3-1-90,-7 0 45,2 0-45,-15 0 34,9 0 22,-7 1-44,5-2-57,-2 0 90,0 0-22,0 0 44,2 0-22,-3 0 0,7 0 0,-1 0 22,6 0-44,2 0 22,-1 0-45,-1 0 45,0 0-101,1 1-179,0 0-931,-1 1 383,2 0-651,-1 0-841,4-1-369,2-1-3945,0 0 6634,8-4 0,-6 3 0,7-3 0</inkml:trace>
  <inkml:trace contextRef="#ctx0" brushRef="#br0" timeOffset="21876">887 533 7896,'-2'0'3059,"0"0"1255,2 0-3608,-4 0-202,3 0-67,-2-1 235,3 0 46,3 1-349,5-2-145,4 1-123,2 0 67,-1 0 34,-2 1 67,-3 0 67,-2 0-90,-3 2 214,-1 3 33,-1 4-269,-1 4-101,-1 2-78,-4 1-45,-2 0 22,-3-2-22,-2-1-22,3-1-45,1-2-303,0-3 292,4-1-113,-1-2 68,1-1 22,2-1 22,1-2-66,1 0 313,4 0-23,4 0 102,3 0 0,4 1-169,-3 0 1,2 1 33,-2 0-34,-1-1 12,1 0-34,-1 0-56,-2-1 0,1 0-45,-4 0-695,3 0-548,-4 0-785,4 1-4280,3 3 1176,1 1 5177,3 6 0,-9-6 0,-2 0 0</inkml:trace>
  <inkml:trace contextRef="#ctx0" brushRef="#br0" timeOffset="24861">1105 402 11874,'-19'-1'2980,"3"0"-2095,16-2-100,0 0-203,0-3-380,0-1 302,4-3-234,3-4-125,5-2-33,0 0-89,0 1-46,-3 2 23,-1 2-11,-2 2 11,-1 2 0,-1 2-22,-3 2-1,1 2 270,-2 1-135,3 1 89,4 3-145,4 3 23,3 3-1,0 2 0,1-1 23,-2 3-90,0 0 113,-2 2-46,1 0-67,-1 1 57,1-4-57,0 0-11,1-4 23,-1 0-1,-1-2-22,1-1 34,9 0-34,-9-2 44,9 0-32,-13-4 10,0 0 23,-2 0-34,2 0-22,-1 0 22,3-1-11,2-2 22,2 0-22,3-4-22,12-5 22,-4 2 0,7-3 0,-11 5 0,-3 1-11,-3 0 11,-3 1 0,-1 0 11,3-4-22,-5 3 11,2-1 0,-6 5-23,-2 2 23,-2 0-1075,0 1 1075,-1 3 56,-1 5-56,-1 5 33,-1 5 12,2 0 22,-1-1 45,2 0-67,0-3 89,0 0 23,4-1-78,1-2 56,6-1-23,1-2-56,2-1-34,1-2-22,-1-1 0,1-1 45,-1-1-12,6-1 12,-5 1-45,6-1-22,-6 0 22,0 1 45,8 1-45,-6-1 56,7 0-34,-7-1 0,0 0-10,3 0 32,-2-1-10,4 1-12,6 0 1,-5 0-23,3 2-23,-10-1 23,-3 2 0,-2 0 45,-2 1-11,-1 1-34,-1-1 168,-1 2-34,-1 0 157,-1 5 80,-1 5-215,-1-2-66,0 1-90,-2-6-67,0-2-359,0-3-1076,-1 0-1949,-4-3-863,-3-1 4314,-4-3 0,4 1 0,2-1 0</inkml:trace>
  <inkml:trace contextRef="#ctx0" brushRef="#br0" timeOffset="25670">1801 17 8770,'-4'0'2689,"1"0"347,1-3-2172,1 2 827,2 8-1153,5 5-56,4 10-112,4-2-224,-1 0-113,1 0 68,-1-4-67,-1-1-12,-2-2 12,-3-4-23,-2 1 34,-2-3 44,-2 1-66,0 1-23,-5 1-112,-4 0-314,-11 3-392,-5-3 605,4-3 11,3-3-123,14-4 79,1 0 89,2 0 157,0-3-33,0-4 33,5-12-12,1-1 12,10-18 12,-4 12-1,4-4-11,-7 12 33,-2 2 12,-2 6 56,-2 0 0,-2 6-34,-1 0 0,0-1 68,0 0-1,-2-3-89,-3 1 123,-2 0 0,-2 2-123,-2 1-23,-6-1-22,3 3-22,-6 0-404,4 2-3462,-13 15 101,5 3 2939,-7 18 0,18-18 0,3-1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3:32.856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20 23 9666,'2'-5'4348,"-1"0"-1928,-1 5-1042,0 0 315,0 5-271,0 7-324,-2 8-369,1 6-135,-3 1-180,3 1-112,1 1-133,0 1-102,-1 0 0,0-1-67,0 2 45,-1-4-67,1-2 22,0-4-45,-2-5-672,1-3-886,1-5-1310,0-1-572,1-6-279,0-1-819,1-8 4583,7-4 0,-4 1 0,4 1 0</inkml:trace>
  <inkml:trace contextRef="#ctx0" brushRef="#br0" timeOffset="627">273 61 8523,'-14'-5'7037,"9"3"-4852,-17 23-532,23 42 0,13 7-1284,3-17-167,17 9 0,3-24-404,-16-93 0,-2-23 158,17 17 27,-32-10 0,-18 14-5,-18 53 22,-2 3-90,-13 10-1557,8 8-527,3 5-4176,16 5 2910,14-4-3758,3 2 7198,4-1 0,-1-10 0,1-4 0</inkml:trace>
  <inkml:trace contextRef="#ctx0" brushRef="#br0" timeOffset="946">510 342 11526,'11'-12'340,"-6"9"0,3-8 0</inkml:trace>
  <inkml:trace contextRef="#ctx0" brushRef="#br0" timeOffset="1566">700 70 9453,'-10'0'4915,"-1"53"0,12 14 13,21-28-4581,8 12 0,7-10-347,11-51-101,26-44-919,-81-22 729,1 32 123,-21-25-302,-6 51 324,9 9 79,-9 2-57,11 7 57,0 3-336,3 5-7542,-6 31 3755,13-10 4190,-3 23 0,14-34 0,1-5 0</inkml:trace>
  <inkml:trace contextRef="#ctx0" brushRef="#br0" timeOffset="2426">1088 89 8916,'-4'-2'3563,"-11"-7"-2701,10 6 4383,-23-5-4270,18 7 840,-17 12-1334,17-1 562,-7 21-786,10-8-44,1 8-146,4-7 12,1-2 55,1-2-44,0-2 122,3-2-43,4-3 33,4-2 257,18-3-246,-6-4-101,11-1-90,-11-4-22,1-5-22,-4-4 22,-1-6-23,-4-1-66,-3-3 44,-3 0 22,-4 1-77,-3 1 10,-2 1-22,-2 0-22,-5-1-270,-13-7 113,1 5-23,-8-5-100,8 11-79,0 3-79,-2 5-111,0 3-180,-3 2-650,-1 6-246,2 5-527,4 8-2801,2 16 5087,10-7 0,2-2 0,5-14 0</inkml:trace>
  <inkml:trace contextRef="#ctx0" brushRef="#br0" timeOffset="3165">1310 96 9409,'143'68'4915,"-77"-31"0,-19-20 1255,-42-41-6148,-3 5 1,-2 0-23,0 0 22,-3-2-44,-4 1 22,-4 0-67,-20-11 44,9 13-22,-15-3-33,13 17 78,-4 3-157,-3 4-1535,-18 15 34,14 0-8173,-26 47 8972,35-24 0,-2 9 0,21-30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3:24.020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9 272 11717,'-5'-12'9830,"1"2"-8949,6 9-51,4 0 324,24 1-1031,-8-1-78,30-2-45,-32 1-112,8-2-896,-19 2-718,-1 0-1053,-1-2-1097,1-2-382,3 0 4258,-1-2 0,-3 4 0,-2 1 0</inkml:trace>
  <inkml:trace contextRef="#ctx0" brushRef="#br0" timeOffset="1169">308 149 13016,'0'-15'3665,"4"1"-2354,16-12-796,-2 6-67,14-9 158,1 9-472,-10 7 90,5 4-123,-14 6 78,-4 3-45,-1 8-33,-4 5 202,-1 9-3527,-3 6 3426,-1 3-135,-4 1 34,-24 25-79,6-20-22,-18 16 23,16-29-1,-1-2-22,3-5-22,1-3 22,3-4 3291,1-4-3561,4-3-782,-4-8 614,9-5-133,0-18 414,13 5 101,3-3 56,3 13 0,-1 5 23,1 4-23,-1 1 0,1 2-23,3 0 68,1 1 22,2 0 68,2 4 257,11 11-224,-8 2-67,7 10 11,-13-6-90,0-1-22,-1-3 0,-2-5-2129,6-4-964,-3-5-335,4-9-1435,-4-6 4863,-1-9 0,-6 9 0,-3 2 0</inkml:trace>
  <inkml:trace contextRef="#ctx0" brushRef="#br0" timeOffset="2000">772 78 9297,'6'0'9830,"-48"-15"-8579,12 8-1296,-36 7 68,41 9 100,4 47-89,16-30-34,-2 19 0,7-31 0,0-4 44,0-2 57,0-3-22,3-2 66,2-3-22,6 0-77,3-4-1,4-3-45,2-4 11,15-2 11,-2 6-44,2 2 22,-11 10 0,-12 4 45,-1 5-45,-2 2 67,-1-1-56,-4 4 258,-1 7-56,-5-5 100,-5 5-78,-4-8-89,-6-4 90,0-3-146,-1-3-34,1-4-12,-1-2 1,1-2-90,1-2 45,0-5-145,2-4-158,2-4-325,2-1-123,3 4-637,2 2-887,2 4-303,2 2-346,0 3 1740,1 1 0,0 0 0</inkml:trace>
  <inkml:trace contextRef="#ctx0" brushRef="#br0" timeOffset="2669">1023 167 8860,'-3'-2'9830,"-28"55"-6136,37 2-3458,-25 18 167,49-21 157,0-42-303,13-7-257,-5-14-44,-2-10-12,-8-18 56,-10 8-135,-3-10-33,-11 6 146,-3 10-113,-6-5 113,-2 12-146,-16-2-190,-15 2 144,4 4-447,-16 6 224,25 7-134,-7 6-773,11 4-3060,-3 19 1502,11-2-381,-1 13 3283,13-8 0,1-13 0,0-4 0</inkml:trace>
  <inkml:trace contextRef="#ctx0" brushRef="#br0" timeOffset="3316">1345 163 9845,'-27'48'9830,"21"8"-5743,34 23-3739,1-30-113,43-36-235,-44-22 0,15-10 22,-22-11-44,-9 2-68,0-7-55,-10-4 10,-3 11-145,-4-8-191,-14 10 359,1 9 68,-10 1-315,1 11-45,4 2 91,-6 2-281,9 4-829,0 4-538,1 6-437,2 3-2509,2 14 1478,7-7 3429,2 9 0,6-19 0,0-4 0</inkml:trace>
  <inkml:trace contextRef="#ctx0" brushRef="#br0" timeOffset="4064">1655 201 9890,'-2'-6'4247,"1"2"-3014,1 4 1265,0 0-1422,-11-1-269,8 2-247,-8 3-22,10 3-168,1 4-45,0 1-213,0 2 67,0 1-90,2 1 79,1 0-67,4 0 90,0-1 302,8 7-381,-3-8 157,7 2-90,-6-8 34,5-4 112,1-2-179,3-2-12,1-2-44,0-3 100,8-17-100,-11-2-68,3-5 1,-16 5-23,-5 10 89,-2-7-44,-4 6 11,-4-5 34,-6 8-68,-4 0 23,-2 1-23,-2 1-22,-11 1 0,9 5-112,-7 1-257,10 3-774,1 1-751,1 6-1635,1 4-1368,3 8-526,2 7 5423,2 6 0,6-14 0,2-1 0</inkml:trace>
  <inkml:trace contextRef="#ctx0" brushRef="#br0" timeOffset="7715">2100 210 8142,'-5'0'2779,"2"0"-1826,3 0 2599,0 0-2443,-15-11 190,10 8-267,-9-8-102,13 10-45,1 0 269,0 1-257,2-1 458,16 3-985,-2 1-224,14 3 55,-8 0-145,1 0-56,-2-2 90,0 0-90,-2-2 0,-1 0 0,-3-2 22,-1 0-44,-4 0-258,1 0-606,-6 0-806,1 0-1075,-5 0-807,0-2 100,-1-4-448,0-1 3922,0-3 0,0 4 0,0 2 0</inkml:trace>
  <inkml:trace contextRef="#ctx0" brushRef="#br0" timeOffset="8088">2228 49 8994,'0'-3'6309,"0"1"-3901,5 4 136,-2 23 246,4 67-2723,-4-34-67,-2 5 0,-1-7 0,0-36 0,0 12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3:49.135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33 278 8154,'-3'2'2678,"0"-1"-1647,3-1 874,0 0 1333,-12 3-2162,9-3-57,-8 2-167,11-2 414,0 0-706,4 0 67,6 2-133,7 1-2,7 0-144,4 1-24,0-2-88,2 0-146,-2 0-90,-4 0 22,-3 0-22,-1 1 0,-9-2-112,-1-1-348,-7 1-2722,-2-1 358,1 1-291,2-1 225,1 0-1121,2-5 4011,1-3 0,-3 1 0,-1 1 0</inkml:trace>
  <inkml:trace contextRef="#ctx0" brushRef="#br0" timeOffset="422">409 47 9890,'0'-1'3586,"0"-1"1333,0 49-2263,2 30-2337,0-4 0,0 3-6315,2 20 4662,0-8 368,-2-78-1757,0-10 669,1-6-1386,0-7 3440,3-10 0,-2 8 0,-1 1 0</inkml:trace>
  <inkml:trace contextRef="#ctx0" brushRef="#br0" timeOffset="1416">845 1 13644,'-45'19'5804,"-34"-2"-5826,47-16-23,-24-1 11,42-4 1,6 1-91,3 1 68,0 1 34,2 1 11,-1 6-56,-2 3 67,0 7 0,-1 4 0,0 4 0,1 2 0,0 2 0,3-2-56,1-2 33,2 1-33,1-9-112,2-2 135,3-10-1,5-3 12,3-1 22,4-4 0,-1-4-23,2-4 12,-1 0 11,-1 1 0,-1 3 0,-2 3 11,-1 2-11,1 2 0,-1 1 0,1 0 23,1 4 10,0 3-10,2 4 33,-2 3 33,-1 2 258,3 14-268,-8-8 78,1 9-56,-9-11-45,0 0 56,-1-2-34,-6 0-33,-3-2 34,-17 5-35,5-6 91,-26 2-113,23-11-22,-11-3-78,18-7-325,-4-10 189,5-1-211,-4-5-102,7 8-403,1 1-661,2 2-471,4 1-347,3 1-583,2 1 2992,4 0 0,-2 3 0,2 1 0</inkml:trace>
  <inkml:trace contextRef="#ctx0" brushRef="#br0" timeOffset="2159">1081 96 12400,'-60'81'4505,"11"-9"-4169,44-37 11,2 1-45,2-3 91,1-1-1,4-5-67,3-4-11,5-3 593,18-4-750,-7-8-157,16-4 0,-13-13-403,15-28 201,-18 8-246,8-29 336,-24 30-67,-3-8 33,-3 10 34,-1 0-56,0 0-134,-3 1 100,0 1-90,-3 4 1,-2 3 56,-2 5 89,-1 4 45,-3 4 12,-1 2 10,-13 4 12,6 5-168,-9 5-415,10 8-505,2 5-548,4 1-571,4 4-740,5 1 3014,3-1 0,2-12 0,1-6 0</inkml:trace>
  <inkml:trace contextRef="#ctx0" brushRef="#br0" timeOffset="2824">1334 172 7672,'-33'17'4915,"22"29"0,5 8-3966,-16 11-843,18-7 1,9-5 95,9-24-12,-2-14-78,4-4 314,1-5-269,3-2-67,13-10-79,-7-5-11,13-20-101,-21 5-123,0-13 44,-14 11 23,-1-3 23,-4 1-101,-6-1 56,-2 0-12,-6 4-33,0 2-45,-2 6-11,2 5-247,-11 5 124,7 5-102,-8 1-122,8 3-180,1 6-145,0 4-348,3 11-89,4 5-740,3 6-616,4 1 2745,2 0 0,2-15 0,0-5 0</inkml:trace>
  <inkml:trace contextRef="#ctx0" brushRef="#br0" timeOffset="3426">1588 146 8579,'-4'2'2768,"1"0"796,-15 83-3251,13-51 359,-1 35 1,11-1 380,29-36-930,2 17-90,9-42 46,-19-14-34,20-25 11,-15-6-56,6-10 0,-24-2 34,-10 21 0,-3-8-12,-7 12 12,-5 4-34,-9 1 0,-6 5-68,-5 4 12,-8 5-45,-4 4-157,-7 7-403,-2 5-706,-1 9-716,2 8-764,6 5 2847,9 6 0,17-16 0,8-2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3:54.222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315 68 12333,'-11'-29'2386,"0"6"-1713,0 18 100,-1 2 34,1 2-247,-1 0-10,1 1 32,0 0-78,1 0-111,-1 0-57,1 0-56,0 2 0,-3 3-135,4 3-22,-3 2-22,4 0 78,3 0-77,0 1 88,1 3-22,2 1-67,-1 9-11,2-6-34,0 6 89,1-8-78,0 0 57,0 0-1,1-1 34,2-1 67,3 0 124,8 3-203,-2-5-10,8 2 55,-4-8 45,3 0-168,0-3 45,2 0-112,-1-2 34,0 0 33,1-1-67,-3 0 45,0 0-45,-2 0 22,-2-2-22,-2-1 0,-2-3 23,4-14-46,-6 6 23,3-8 0,-8 2 0,-1 5 0,-1-12 0,-1 11 0,0-3 68,-4-1-46,0 6 0,-4-6-44,-12-7 44,6 11-22,-10-7 0,0 11-44,5 5-46,-19 1-100,14 5-393,-11 2-526,8 7-908,-2 5-5028,-1 8 3168,-2 7-742,-2 5 4619,-3 6 0,17-16 0,3-4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4:42.146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268 0 14843,'-14'14'1266,"0"-3"-929,1-8-113,-1-1-45,-1-2-90,1 0-44,-1 0-22,0-1 10,-1-2-22,5 1-11,1-3 0,5 5 0,3-1 0,-1 1 23,2 0-46,-2 0 46,0 4 22,1 18 44,0-3-78,0 14 23,2-12-12,0 0-22,-1-2-33,1-3 33,-1-4 33,1-4-21,0-3-124,0-3 112,2-1 0,5-4-34,12-8 34,-2 3-22,29-8 10,-27 11 12,16 0 0,-22 5 0,0 2 34,6 9 33,-5 2 0,3 8 90,-9-2 11,-3 2-33,-2 0 112,-1 1 55,-2-2-111,0-1 66,-6 0-33,-3-2-3336,-6-1 3404,-4 0 22,-2-2-34,0-2 212,-11-2-492,9-5 23,-8-1-23,10-4-504,1-1 2495,-1-5-7055,-7-13 1736,7 0 3328,-5-8 0,17 17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8:32.009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5 10 8344,'-5'-5'8326,"19"1"-7722,-4 4-77,15 0-45,-12 0 560,27 0-1020,-22 0 1,22 0-23,-33 0-840,1 0-1200,-7 0-1120,1 0 2043,-2 0 0,0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4:40.582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0 70 8770,'0'-5'3126,"0"2"-2465,0 3 1311,0 0-1232,16-18 89,-6 11-45,13-13 3183,26 21-3788,-26 3 45,26 9-100,-35 3-1,0 0 11,5 8-111,4 3-12,-4-5-11,-1-1-11,-9-11-449,-1-2-2117,-2-1 145,0-2-368,-2-3 2800,3-3 0,-5 1 0,3-1 0</inkml:trace>
  <inkml:trace contextRef="#ctx0" brushRef="#br0" timeOffset="416">511 1 9185,'-6'5'5590,"1"3"-4486,-21 45 0,-8 12-1104,-2-10 0,6 5 0,2-6 0,8-34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4:43.827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199 120 8972,'-6'0'2924,"0"0"-2296,6 0 716,0 0-750,-14-2-67,8 2 817,-20-2-974,16 2 179,-12 0-280,11 0 78,-8 2-189,9 0-46,-3 3-23,7 0-10,0 1 335,-8 12-235,6-5 90,-7 8 45,11-5-213,2-4 11,1 5-34,1-2 1,0 8-79,0-4 45,3 6-1,2-8 248,10 3-248,0-6 35,6 1-1,-2-6-55,2-5 21,1 0-10,24-3-3448,-16-1 3402,17-4-10,-15-9-56,-9-1-12,15-24 56,-23 15-44,6-15 78,-14 18-67,-1-1-12,-4-5 46,0 7 33,-2-5 0,0 6 11,0 2 3381,0-3-3347,-3 3-23,-1-1 1,-4 3 89,-9-3-34,1 7 12,-7-2-79,2 6-3403,0 1 3392,-1 0-640,-1 3 13,0 0-561,-3 6-1154,-3 9-650,-3 10-795,-6 14 3787,-1 8 0,16-19 0,5-2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5:29.815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236 94 8871,'0'-3'4796,"0"0"-4326,0 2 1368,0-2-1525,-3-1-88,0 0 447,-7-2-415,4 2 113,-8-2-258,8 3 135,-9-2-224,9 3 66,-9 0-89,8 1 23,-3 1-23,3 0 22,2-1 45,1 1 12,1 0-57,-2 0-11,1 0 12,-1 0 10,-1 0-33,1 3 23,0 1-1,-1 3-11,1 0 12,-1 0 10,0 5 12,1-2-45,1 4 56,2-4-11,1 1 33,1 0 23,0 0 33,0 2 135,0 6-224,4-3 34,-1 5-68,5-7 34,0 0-45,0 0 0,0-1 11,1 0 12,1-2-23,0 0 44,4 1-66,-2-5 22,3 0-22,-3-5 22,2-1-23,0 0 12,3-1-34,-1 0 45,-1-3-56,0-2-45,3-6 67,-5 3-22,0-3 34,-5 2-1,0 0 12,0-2-11,-2 0 22,3-8-45,-3 5 45,1-6 0,-3 8 45,-1-1-68,-1 2 46,-1 2-23,0 1 56,-1 0-34,0-1-22,0 0 0,0-3 0,0-1 23,-3 0-12,-2-1-11,-3 1 22,-2-1-22,0 1 0,-1 1 23,0 3-12,-2 2 67,1 1-32,-4 3-13,-2 2 12,-3 0-45,-3 1 0,-1 0-45,1 1 45,-1 4-135,3 4-570,0 6-4472,-7 18 1165,8-3 4012,-7 15 0,18-25 0,2-3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5:31.826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0 194 14215,'37'0'7183,"-9"1"-6802,2 1-68,-8-1-212,1 0-56,-1-1-45,-2 0-67,-2 0-616,-3 0-1211,-4-1-795,-2 0-471,-1-4-392,-3 0 3552,0-3 0,-3 4 0,0 0 0</inkml:trace>
  <inkml:trace contextRef="#ctx0" brushRef="#br0" timeOffset="687">302 3 9453,'-3'-2'9830,"17"12"-6493,10 1-3315,15 4-22,-2-5-22,-9-8-1,-13 2-123,-6-1 101,-7 1 45,-1-2 22,-1 10-66,0-2 44,0 10 0,-1-2 22,-1 2-22,-6 11 45,1-7-23,-4 8 1,1 2-23,2-8-23,-4 15 1,0 3-426,4-17-403,-1 5-640,6-30-8340,-4-3 9496,3-7 0,-2 4 0,5-3 0</inkml:trace>
  <inkml:trace contextRef="#ctx0" brushRef="#br0" timeOffset="1067">312 225 9397,'-8'-5'7082,"26"5"-2679,38 21-4806,10-12-8056,-8 11 8459,-28-20 0,-30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5:30.953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 40 19134,'-1'-11'3441,"1"2"-2713,1 8-123,2 1 202,1 0-326,4 2-111,2 2-67,4 3-79,3 1-67,2 2-79,1-2 12,0 2-45,0 0-23,-3 0-44,-1-2 22,-2 1 0,-3-2 0,-2 1-23,-2 0 1,-1 1-45,1 0-12,-2-2-145,0 0-281,-2-1-211,-1-1-439,-1-2-828,0 0-4493,-1-2 2554,1-1-750,-1-5 4672,0-3 0,0 1 0,0 0 0</inkml:trace>
  <inkml:trace contextRef="#ctx0" brushRef="#br0" timeOffset="341">403 0 15370,'-81'121'647,"40"-59"1,5-14 0,3-8-1,22-29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6:09.864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298 68 7414,'-3'0'2947,"1"0"-2555,2 0 1255,0-2-1053,0 1 717,-3-5-1121,1 2-10,-3-3 168,-2 2-169,2-1 67,-3 0-67,2 2-55,-1 0 66,-2-1-145,2 1 0,-1 0 100,3 3 12,1-1 0,1 0-22,0 1-12,-1 0 79,0 1-135,-2-1 22,-1 1 12,-4 0-67,0 0-23,-2 0 11,4 0 46,0 1-12,0 1 11,-1 2 22,3-2-77,1 1 133,0-1-122,2 1 10,-3 1-22,3 0 23,-1 0 44,-1 1-66,2 0 10,-1-1-22,1 0 0,0 2 0,-1 4 0,1-1 0,-1 4 34,2-6-34,2 1 23,0-1-23,0 0 0,1 1 0,-1-1 11,1 1 23,0 3 10,0-1-32,0 1 44,0-3-23,0-1-10,0 2 10,1-1 12,2 0 22,4 5-44,0-3 10,3 3 23,-2-3-56,0 0 45,2 0-34,-2 0-11,0-1 0,2-2 23,-2 0-1,1-3 90,1 1-78,-2-3 44,2 1-44,-1-1-34,-1-1 56,0 0-34,1 1 12,-2-2-57,0 1 46,3-1-23,-3 0 33,2 0-33,-1 0 23,0 0-23,1 0 56,-2 0 11,2 0 0,-2 0 0,0-2-33,0 0 11,-2-2 11,1 0-45,-1-2 34,0-1-23,1 1-22,-2 0 11,0 1 12,0 0 0,1-3-23,-1 1 22,1-2-22,-3 2 11,1 0 12,-2 0-1,0-5 90,1-8-112,-2 5 22,1-6-22,-3 12 23,0-1-23,-1 0 33,-1 0-10,0 1 22,0 0 134,0 2 78,-3-3-133,1 3 32,-4-3-55,4 3-34,-1-1-11,1 0 23,0 0 33,-1 1 45,1 1 67,-1 0-78,1 0-12,-1 0 90,0 2 34,-1-2 100,-16 2-358,8 2-67,-17 0-291,13 9-617,-6 3-1277,-1 8-5726,-11 14 7978,13-7 0,2-1 0,16-14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6:32.321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319 112 6876,'-3'6'5334,"-1"0"-4595,4-6-88,-3-8 1421,-4-8-1915,0 1 67,-2-3 314,0 8 470,-6-1-896,5 3 34,-7-1 45,8 6-101,1 1-90,-1 0 89,-5-2-10,5 1 55,-8-3-78,10 4 0,-1-2 67,2 3 303,-1 0-236,0 1-55,-1 0-79,1 0 123,-3 0-123,2 1 68,-2 2-68,3 1 179,-2 2-168,2 0 34,-2 2-23,3 1 202,-3 5-179,0-1 89,1 3-43,1-4-24,2 0 0,0 0-67,2-2 34,0 0 78,2 5-90,0-4 23,0 4 11,1-3 33,0-2-21,0 0 44,0 0 45,0-1-78,0-1 55,0 1 23,6 3-23,-1-2-167,6 3 44,-3-2 34,3-1-101,0 1 67,2-2 0,1 0-45,0-1 90,10 2-11,-6-1 78,6-1-179,-6-3 79,0-2 11,0-1 44,-2-1-89,1-1 0,-2 0-45,-2 0 11,0 0 12,-1-2-23,-1-1 44,-1-1-44,-1-2-22,-1 0 112,2-12-68,-3-3-22,1-5 22,-6 1-22,-1 6 23,-1 1-23,0-1 0,-1 1 0,-2 0-23,-4 2 1,-6-5 22,-1 7-22,-2-2-1,3 8 23,-1 1-89,-10-2 33,-2 1-191,-8-1 34,9 2-179,1 4-3350,-6 13-5178,3 23 8920,-3 7 0,14-3 0,11-15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34.1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0,'49'0,"-6"0,-28 0,-3 0,6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37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0,'41'0,"-10"0,-23 0,3 0,10 0,-4 0,4 0,-13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39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0,'47'0,"-8"0,-29 0,0 0,9 0,-6 0,9 0,-8 0,-1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8:29.054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7 222 9868,'-6'0'8090,"13"0"-7597,4 0-78,12 0 145,5 0-392,-5-1-22,7-2-34,-8 1-11,-2-3-57,4 1-21,-8 2-23,0 0 0,-7 2-493,1-1-594,-5 1-5648,2-3 3800,-6 2 2935,0-4 0,-1 3 0,0 0 0</inkml:trace>
  <inkml:trace contextRef="#ctx0" brushRef="#br0" timeOffset="388">77 76 11683,'27'202'-510,"-17"-102"0,0-38 1,-8-62-1</inkml:trace>
  <inkml:trace contextRef="#ctx0" brushRef="#br0" timeOffset="1316">370 2 9263,'-7'-1'7619,"3"1"-6913,1-1 1423,33 5-1826,12 5-292,7 0 34,-3 2-68,-18-5 23,-9-2 23,1-1-23,-9-2 45,-4-1-45,0 1 50,2 43 0,-4 14-50,0-23 6,1 27 0,-1-4-6,-3-39 0,0 5 22,0-2 0,-1-6-22,1 6 34,-2-8-34,0 1 0,0-2-34,0-1 34,0-6-224,0-1-403,0-4-5244,0-1 4100,0-2 79,0-7 1692,0-17 0,0 12 0,0-7 0</inkml:trace>
  <inkml:trace contextRef="#ctx0" brushRef="#br0" timeOffset="1836">351 208 9946,'51'8'9771,"-17"-5"-9603,16 2 0,4 0-145,-3-3-1,15-1-22,-38-1-22,-2 0-34,-15 0-123,8 0-2556,-16 0-3416,1 0 6151,1 0 0,-2 0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40.7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0,'43'0,"-8"0,-27 0,1 0,1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8:46.41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1 142 10989,'4'1'1143,"-1"-1"-617,0 0-33,0 0-67,-1 0-146,1 0-45,-1 0 0,1 0 34,-1 0 68,1 0 55,0 0 34,0 0 44,0 0-10,-1 0 10,-1 0 1,0 0-67,-1 0-35,2 0 102,0 0 403,6 0-561,-2 0-66,3 0 10,-1 0-10,0 0-46,0 0 24,0 0-35,2 0 191,3 0-280,-2 0 67,3 0-67,-4 0 33,-2 0 12,1 0-68,-1 0 57,0 1 11,3-1-79,-3 2 0,3-2-44,-3 2 33,-2-1-34,0 1 1,-1-1 44,0 1 22,1-1-66,0 0-12,1 0 11,-2-1 1,1 1 22,0-1-45,0 0 0,-1 0 22,-2 0 0,-1 0 1,-1 0 55,-1 0-6252,1 0 2219,-1-2 78,1-2 3877,-1 0 0,0 0 0,0 2 0</inkml:trace>
  <inkml:trace contextRef="#ctx0" brushRef="#br0" timeOffset="876">105 13 8042,'2'-3'2319,"0"1"-1691,-2 2 2139,0 0-1815,5-2 225,-3 1-112,3-2-113,-5 2 605,0 1-839,2 0-35,-1 0-100,1 2-146,0 4-57,0 2-144,-1 3-45,0 0-90,-1-1 33,2 2-33,-1-1-12,0 0 23,1 0-33,-2 0-12,1 0 23,0 4-68,-1-4-22,1 2 11,-1-6 34,1-1-45,-1-1 22,0-1 23,0 0 22,0 0-22,0 0 22,0 1-11,0-1-33,0-1-23,0 0 22,1 0 1,-1 2-23,1-1 22,0 0 0,-1 0 1,1-2-23,-1 0 22,1-1 45,-1 0 304,1-1-1178,0 1-628,-1-1-1842,1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52.5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9:05.14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9:07.0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30,'41'0,"-7"0,-24 0,0 0,12 0,-4 0,12 0,-8 0,2-2,-1 0,-4-1,-5 1,1 2,2-1,1-1,0 0,-5-1,5-1,-6 1,6 0,-7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9:08.4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1,'39'0,"-6"0,-22 0,0 0,8 0,2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9:10.2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0,'48'0,"-5"0,-23 0,-1 0,-4 0,0 0,-1 0,2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49:47.50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12 196 9409,'-4'0'4224,"1"0"-3104,3 0-290,0 0-58,-2 2 147,1-1-212,-1 1 1869,12 4-2026,-2-2-169,9 3-34,-3-4-112,0 0-168,1-2-67,-1 1 0,-3 0-112,-1-1-224,-5 1-975,-1-1-1356,-4 0-784,1 0 45,2-1 3406,3 0 0,-2 0 0,0 0 0</inkml:trace>
  <inkml:trace contextRef="#ctx0" brushRef="#br0" timeOffset="760">243 73 9241,'-4'0'3159,"2"0"-2655,2 0-123,0 0 773,9 7-762,0-1-21,10 7-91,-1-2-23,-1 1-66,0 3-68,-2 0-45,0 4-22,-2 0-22,3 24-68,-9-20 34,2 15-11,-9-26-22,-1-1-23,-5-2-90,-4-2 135,-4-2-68,-1-2 35,1-2-12,0-1 44,0 0-10,2-1-34,-4-6 45,5 0-56,-1-6 11,7 4-45,3-2 11,1 0 68,2-2 11,4-1-23,3 0 34,5 0 0,3-1 0,0 0 0,1-2 0,1 0 0,5-5 0,-8 7 0,2-3 0,-11 9 11,-3 0-11,-2 1-11,-1-1 11,0 1 90,-8-3-68,-1 3 34,-9-1-22,1 4-12,0 2-22,1 0-414,0 1-1222,7 1-382,1-1-1119,6 2 3137,2 0 0,0 0 0</inkml:trace>
  <inkml:trace contextRef="#ctx0" brushRef="#br0" timeOffset="1485">498 46 8646,'-6'-6'3003,"2"0"-2442,4 6 1142,0 0-1177,0 28-167,4-12-190,3 23 32,4-18-10,1 0-79,0 1-56,-2-1 22,1-1-56,-2 0 1,-2-3-12,-2-2-11,-3-4 0,0-2 11,-2-3 12,0-2-23,-3 0 0,-4-1-34,-4 1-56,-3-2 79,-2-1 11,2-1 0,0 0-22,-3-5-1,6 1-100,1-11 34,7 4 55,2-6-11,5 2-3369,4 0 3414,5-1 11,5-1-11,0 1 0,-2 1 0,-1 1 0,-3 1 34,-3 0 3358,0 2-3381,-3-2-11,-1 1 0,-3-1 45,-1-5 22,0 4 34,-11-11-101,3 15-34,-9-3-11,6 11-44,-2 1-663,-1 1-1231,-2 5-448,-2 5-1972,2 6 4403,3 2 0,6-8 0,2-2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0:02.37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 16569,'2'54'2319,"0"-4"-1748,1-21-89,0 2-112,-1-1-79,-1-1-67,-1-2-190,1-4-34,-1-4-11,1-6-113,-1-5-626,0-3-1267,0-4-549,0 1-90,0-2-3305,2-14 5961,2 2 0,0-4 0,-1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0:02.80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8 8366,'0'-4'3575,"0"1"-2858,0 3 113,0 0-58,0 14-54,0-2-225,0 14-1,0-3-9,0 2-80,0 3-45,0 1-212,0-1-1,0-2-55,0 5-112,0-10 10,0 1-21,0-13-449,0-3-840,0-3-527,0-1-3114,0-1 4963,0-8 0,0 5 0,0-5 0</inkml:trace>
  <inkml:trace contextRef="#ctx0" brushRef="#br0" timeOffset="665">172 17 8579,'-4'-1'2309,"2"1"-1884,2 0 270,0 0-347,-8 4 100,3 3-23,-6 6-54,3 3 9,2 2-66,-1 2-3426,1 2 3381,1 2-33,2 0-124,1-1-23,2 0 23,0-3-11,0 0 11,0-3 157,10 3 3280,-2-7-3393,9 1 24,-5-8-113,1-2 68,0-2-68,-2-2-22,2 0-23,0-2-22,-1-3 11,0-3-11,-1-4-33,1-7 33,-3 3-45,2-7 0,-5 6 45,-1-1-22,-1 0 44,-1 0 12,-1 0-34,-2 0 45,0-1-45,0 1 44,-4 1-44,-3 2 0,-6 3-11,-3 1-11,-1 2-68,-3 3-101,-1 3-414,-4 2-2207,-16 8 862,10 4-470,-10 10 2420,16 4 0,12-10 0,4-2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8:43.843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94 16 9129,'2'-9'2028,"0"2"-1580,-2 7 168,0 0-325,2 0 79,0 0 123,0 0 146,0 0 1333,-2 0 404,1 0-2152,-1 2-79,0 3 124,0 4-56,0 6 22,-2 10-44,-4 6-79,-1-2 190,-6 3-223,6-14-57,-2 0 45,3-8-55,1 0 10,0-1 23,-3 4-34,3-6-22,-1 2 11,2-5 11,2 2 11,-2 2-22,-1-1 0,1 1 0,0-4 0,3-1 0,-1-2 0,1 0 0,1-1 0,2 0 23,0 0-1,4 0 1,-2 0-23,3 0 11,-2 0 56,3 0-11,2 0 22,2 0 68,5 0-56,2 0-12,3 0 46,1-2-79,0 0 55,0-2 1,-3 2-56,-3 1 33,-3-1-33,-2 2-45,-2-1 34,0 1 11,4 0-45,-4 0 0,3 0 22,-4-1-22,-2 1 0,-1 0 0,0 0-22,-2 0 66,0 0-44,-1 0-22,0 0 22,-3 0 0,2 0-45,-2 0 23,2 0-1099,-2 0-1333,1-2 68,-1 0-774,0-3-257,-4 0 3417,-3-2 0,1 4 0,0 1 0</inkml:trace>
  <inkml:trace contextRef="#ctx0" brushRef="#br0" timeOffset="597">295 71 9308,'5'9'7574,"-4"-5"-6812,4 23-78,-4-11 885,0 33-1189,0 12 1,-1 4-426,0 12 17,0-17 0,-1-9-1372,0-35 403,-2-12-1424,-2 8 1289,1-7 158,-2 3 974,3-12 0,0 5 0,1-8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0:01.54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0 155 18474,'19'22'2386,"0"-4"-7531,-1-13 5605,2-1 1396,2-1-1587,1 0 771,0-2-1007,0 0-10,-1-1-236,-6 0-583,-4 0-762,-5 0 2384,-5 0-3616,-1-2-190,1-7-101,-1-2 3081,-1-7 0,0 8 0,0 2 0</inkml:trace>
  <inkml:trace contextRef="#ctx0" brushRef="#br0" timeOffset="345">129 7 9644,'0'-3'2140,"0"0"-1378,0 3 773,0 0-5025,0 46 4174,0-20 1386,1 51-917,2-26-995,-1-9-124,1-6-34,-2-24-516,0-3-103,-1-5-2127,1 0-1086,2-4 3832,1-5 0,-1 3 0,1-4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0:31.21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1 9442,'-5'0'3922,"2"1"-2858,3-1 2735,0 0-2970,3 0-89,0 0 44,4 0-168,1 0-123,1 0-45,4 0-112,1 1-44,5-1-12,4 0-101,-1 0-78,3 0-56,-6 0-23,-2 0 1,-6 0-23,-4 0 0,-3 0 0,-1 0 0,-3 0-1681,1 0-8150,0 0 9030,-4 2 1,3-1 0,-2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0:31.56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1 10585,'-3'4'9830,"44"3"-8970,-21-6-479,34 3-180,-38-4-66,-2 0-102,-3 0-33,-2 0-22,-3 0-57,-2 0-447,-1 0-1132,-2 0-729,1 0-392,1 0-358,3 0-1200,4 0 4337,1-1 0,-4 1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0:32.62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15 159 16748,'26'-31'1233,"-1"4"-852,-3 14-124,0 2 23,0 2-101,-1 3-89,-2 3 11,-3 1 11,-4 2 280,-3 3 191,-4 5-258,-2 7-57,-3 7-65,-2 4-58,-5 2 1,-4 1-23,-6 0-33,-3-1-3449,-1-2 3382,-2-1-2269,0-5 2246,1-1-54,-3-4-147,8-7-213,0-1-259,11-6 2175,2-7-1950,2-5 213,2-7 89,4-4 3453,3 2-3419,9-3 131,-4 11-30,4 1 11,-3 9 11,-3 5 146,4 4-34,-2 4 56,3 3-44,3-2-1,3-1 1,2-4-34,13-2-90,-9-3-11,7-1-538,-14-3-1076,-1-4-1030,-2-3-348,-1-5-560,-2-1 3552,-4 0 0,-4 7 0,-2 1 0</inkml:trace>
  <inkml:trace contextRef="#ctx0" brushRef="#br0" timeOffset="758">437 94 9330,'-6'0'3832,"0"0"-3260,6 0 851,0 0-684,14-27 102,-7 16-292,11-19-180,-11 22 80,10 1-247,-2 2-1,16 1-156,-10 2 11,4 5 34,-10 2-1,-1 5 202,-4 3 90,-2 1 79,-4 1-225,-2 2 90,-6 12-191,-5-4-66,-7 7-24,-7-7-44,-1 0 34,-8 5-34,9-8 0,-3-1 0,14-12-22,2-4-12,6-1-168,1-2-145,2-2-213,1 0 313,0-6 34,3-3 79,2-6-23,5-1 135,-1 6-12,1 2 34,-4 7 34,1 1 44,2 0 1,2 3 111,2 3 45,3 3 113,3 3-1,5-1-44,7-1 77,3-2-133,3-4-224,-1-1-23,-6-2 0,-5-1-169,-7 0-1186,-4 0-1469,-5-4-1120,-2-2 3944,-5-6 0,-1 6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1:11.42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21 71 6585,'-3'0'1781,"0"0"-1422,3 0 974,0 0-1052,-7 0 21,6 0 1,-6 0-23,7 0 3821,0 0-3709,2-1-101,1 1 34,1-1-100,1 1-80,-1 0 102,1 0-23,0 0-56,0 0 22,4 0-33,2 0-112,0 0-12,0 0 12,-3 0-45,0 0 112,-1 1-10,1-1 10,-1 1 56,-1-1-56,1 0-34,-1 0 68,0 0-146,2 0 56,1 2-56,0-2 56,0 0-56,-1 0 22,1 0-22,3 0 11,-3 0-11,2 1 0,-3-1 0,-1 1 0,0-1 0,0 1-11,-1-1 11,0 1 0,-1 0 0,-1 0 34,-1 0-57,2-1 23,-2 1 0,3-1 0,-3 0 0,2 0 0,-1 0 0,2 0 0,-2 0 0,-1 0 0,0 0 0,-2 0 0,2 0 23,-3 0-1966,2 0 1,-2 0 0</inkml:trace>
  <inkml:trace contextRef="#ctx0" brushRef="#br0" timeOffset="1174">174 14 7022,'0'-2'2118,"0"1"-258,0 1-1155,0-2 35,0 2-45,0-2-90,0 1-90,0 1 0,0-1-43,0 0 20,0-1 57,0 1 3743,0 1-3923,-1 0-189,0 0 11,0 0 55,1 2 12,0 2-57,0 4-55,0-1-34,0 1 33,1 0 2,0 3-13,0-2-11,0 2 12,-1-4-79,0 0-11,0 0-1,1 0-44,-1-1 23,2-1-1,-2 0-22,1 1 67,-1-2-44,2 2 33,-2-2 11,0 0 0,1 0 12,-1 0-35,1 1 91,-1 2-68,0-3-45,0 2 57,0-4-34,0 0-23,0-2 740,0 1-739,1-1-113,-1 1-471,1-1-974,0 0-537,0-5-1895,2-2-896,-1-5 4863,1 0 0,-2 4 0,1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1:15.30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80 8400,'0'-5'2051,"0"1"-1771,0 4 302,0 0-335,0-2-1,0 2 1211,0-1-1165,1 1-79,1 0-1,2 0 23,0 0-67,1 0 45,1 0-45,1 0-56,1 0 1,0 0-35,0 0-66,1 0 44,-1 0-45,3 0 11,-2 0-22,0 0 23,0 0 66,-1 0-66,1 0 66,-2 0 12,0 0-34,1 0 0,0 0-33,0 0 22,2 0-56,-1 0 22,0-1 23,0 1-45,-1-1 90,-1 0 11,3-1-68,-3 1-22,1 1 1,-4 0 10,2 0-22,-2 0 0,2 0 0,-2 0 0,1 0 34,-1 0-34,0 0 56,0 0 56,-1 0 0,1 0-68,0 0 2,0 0 21,2 0-33,-1 0 10,1 0 68,-3 0-22,2 0 78,-5 0-3104,1 0-1859,-6 0 4795,2 0 0,-3 0 0,4 0 0</inkml:trace>
  <inkml:trace contextRef="#ctx0" brushRef="#br0" timeOffset="832">157 17 8243,'0'-6'2779,"0"2"-2017,0 4 829,0 0-728,0-3 56,0 3 963,0-3-1064,0 3 1423,0 0-1490,0 3-157,0 1-45,0 5-23,0-1-189,0 2-147,0 0 23,0 0 22,0 1-168,-2-1 68,1-1-12,-3 1-78,2-2-45,-2-1 45,3 0-23,-1-1-22,1-1 22,1 0 23,0 0-45,0-2 0,0 2 23,-1-2-1,0 1 0,0-1 24,1-1-13,0-1 12,0 0-22,0 1 21,0 0-44,0 1 0,0-1 23,0 0-1,0 0-22,0 0 0,0 1 0,0-1 0,0 0 23,0 1-23,-1-1 0,1 1-23,0-1 68,0-1-90,0 1-3232,0-2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26.9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28.38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6,'44'-2,"-5"0,-22 2,1 0,0 0,0 0,7 0,-7 0,5 0,-2 0,-4 0,3 0,-5 0,0 0,0 0,3 0,-4 0,3-1,-4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29.5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4,'39'-2,"-5"1,-22 1,1 0,4 0,-2 0,4 0,-5 0,0 0,4 0,-3 0,1 0,-5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32.4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8:49.369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267 111 7974,'-4'0'1894,"0"0"-1525,4 0 618,0 0-674,-1-2 69,1 1-24,-1-1 752,1 2-819,-1-1-56,0-1 11,-1 0-78,-1 1-44,-2-1-80,0 2 68,-1-2-44,-1 0 190,-3 0-101,1 0 112,-5 0-213,7 1 134,-6 0-145,8 0 0,-3 1-23,3 0-22,-2 0 22,1 0-22,-1 0 0,1 0 12,0 0-12,1 0 11,0 1-11,1 0 22,0 0 23,1 1-45,-1 0 0,1 2 22,-1-1 1,0 1-12,-1 1 0,1 1 34,-2 5-45,1-1 0,-1 4 0,2-2 0,0-1 22,2 0-22,-1 0 0,1-2 12,0 2-12,-1 3 11,1-4 67,-2 17 1,3-15-79,0 10 22,1-14-22,0 1 11,0-1-11,0 1 45,3 5-23,2 8 1,2-6 44,0 5 79,2-11-112,-2-3-12,4 2 12,-4-5 67,8 4-90,-7-3 11,7 1-11,-5-3 12,-1-2 10,2-1-33,-2 0 0,-1 0 12,0 0 44,0 0-45,6 0 11,-5 0-11,5-2-11,-6 0 23,0-1 10,1 0 12,-2-1 11,1 0-22,3-2-23,-4 2-11,1 0 22,-3 1-22,-2 1 12,0-1-12,2 0 33,-2-1 1,3-1-1,0-1-10,4-3-23,-4 1 11,4-2 11,-4 3-10,0-1 21,3-3 1,-2 2-12,4-8 79,-4 8 11,-1-3-78,-1 3 55,-2 1-22,0-2 23,0 0 0,-1-1 22,0 1 68,-1 0 156,0-12-135,-1 9 34,0-9-123,0 10-11,0 2-11,0-1-12,-1 0 24,0 1 234,-5-9-224,2 7 67,-6-10-56,5 14-22,-3-4 44,1 5-44,-1 0-22,-1 0 89,-4-1-68,3 1 2,-4 1 21,5 2 123,-6 2-167,3 2-34,-5 0-45,3 0 0,1 1-45,-4 4-11,0 3-235,-5 4-404,-2 1-471,-2 0-1108,-2-2-964,-1 1-953,-1 1 4191,3 3 0,12-7 0,4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34.18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1,'43'1,"-6"0,-23 1,1-2,0 2,2-1,1 0,1 0,0 0,0 0,-1 0,-1 0,-1 1,-1-1,1-1,1 0,-1 1,-1 0,-1 2,1 0,1 2,-1-1,0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1:52.31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17 260 9812,'-7'1'3160,"1"0"-2488,6-1 1580,0 0-1557,-2-1-180,2-2 124,-1-2-157,3-4-258,2-3-56,2-2-123,2-3-11,0-2-34,1-2-23,0-1-44,1 0 67,-2 2 0,-1 2 0,-1 3 0,-2 3 0,-1 2 0,0 3 0,-2 3 11,1 2-22,-2 0-11,0 2-12,1 0 34,3 0 0,-1 1 90,3 4 89,-2 2 157,0 7-67,-1 3 101,-1 4 11,0 3-79,-2 1-100,0 0 22,0 9-101,0-9-55,0 3-57,0-12-11,-1-1 45,0-3-45,0-1 0,0-3-45,0-3-180,1-2-682,0-2-3452,0-1 1412,1-8 112,2-3-1254,3-8 4089,3-2 0,-4 9 0,-1 3 0</inkml:trace>
  <inkml:trace contextRef="#ctx0" brushRef="#br0" timeOffset="621">213 0 9565,'-1'1'2813,"-1"0"-763,2-1-1220,1 8-57,2-3-179,1 7-135,2-5-101,2 0 1,7 1-270,4-2-77,0 0 44,-3-3-56,-8-2 0,-3 0 0,0 0 0,-3 1 23,1-1-12,2 1 11,-1 0-10,2 2 66,-2 1 45,1 1 12,-2 2 33,1 2 78,0 3-44,2 1 10,-1 2 57,1 0 12,-2 2-46,0 1-89,-1 0-68,-1 0 0,0-1-78,-2 0 23,0-4-23,1-1-23,-1-4 1,1-4-79,-1-2-1669,0-1-203,0-1-2284,0 1 1904,-1-6 2353,-2-8 0,1 6 0,0-5 0</inkml:trace>
  <inkml:trace contextRef="#ctx0" brushRef="#br0" timeOffset="1319">280 228 9812,'-1'-2'5927,"24"-1"-5490,1-2-370,12 0-22,-9-3-45,-10 2 0,-2-2-67,4-2 11,-7 1 34,5-2 44,-12 5-11,2 0 34,-4 2 0,0 1 314,-3 0-102,2 2 1,-2-2 78,0 3 1457,0-1-1603,0 6 147,0 3-57,0 6-123,0 3 89,0-1 79,0 2-78,0-2 201,0 7-90,0-7-78,2 3-112,2-7 45,3-4-67,2-1 112,2-4 44,4-2-201,2-1-11,3-5-68,9-10-22,-9-1-67,7-14 0,-16 11-12,-1-4-33,-7 7-33,-2 0 55,-1 1 23,-1 0-34,-7-2-11,0 4 33,-7-1 12,1 7-56,-1 2-45,-3 2-112,1 2-258,1 1-5053,-9 8 2532,11 0-12,-4 9 3071,13 0 0,3-7 0,1-1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58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1,'40'9,"-5"-1,-18-7,1-1,-1 0,0 0,-3 0,2 0,-2 0,2 0,-1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59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7,'44'0,"-4"0,-21 0,1 0,0 0,-1 0,0 0,0 0,-2 0,-1 0,-1-1,7 0,6-1,-6 0,0 2,-13 0,1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00.5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14,'42'-8,"-6"2,-19 6,0 0,1 0,2 0,1 0,-2 0,0 0,-4 0,3 0,-5 0,5 0,-3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2:05.77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13 30 10877,'-7'-2'4974,"2"1"-4043,5 1 1522,0 0-1187,7-6-246,2 4-113,8-6-88,-1 6-226,-1 0-178,-1 0-213,-3 1-146,0 0-56,-3 0 0,0 0 0,-3 1-235,-2-1-606,-2 1-795,0 0-8195,0 0 8865,-1 4 1,1-4 0,-1 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2:06.10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15 20725,'32'-4'2578,"-5"1"-2164,-14 2-10,-1-1-158,-2 2-145,1-1-11,-3-1-90,0 2 0,-2 0 0,-3 0-101,0 0-381,-2 0-3462,1 0-4807,0-1 8751,-1 1 0,0-1 0,-1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1:54.35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1 171 21824,'19'-3'2734,"-2"1"-2118,-1 2-111,-1 0-181,-2 0-32,0 0-147,-1 0-100,-2 0 22,0 0-67,-2 0 0,0 0-22,-3 0-191,-1 0-358,-1 0-852,-2 0-763,0 0-895,0-1-538,0-1-247,-1-1-78,-4 0 3944,-6 2 0,4 1 0,-3 0 0</inkml:trace>
  <inkml:trace contextRef="#ctx0" brushRef="#br0" timeOffset="10321">264 61 8961,'4'-3'2711,"-1"0"-1893,-3 3 1031,0 0-796,3 0-179,0 0-90,4 0-212,-1 1-56,1 3-203,2 2-10,2 4-102,2 1-78,4 3-33,2 1-68,1 1 34,2 0-33,-1 0-1,0-2 57,-4 1-46,-3-3-10,-3-1-1,-6-3 113,-1 0-1,-4-1-100,-7 1-12,-4-2-55,-17 0-113,6-4-67,-6 0 123,11-2-100,4 0-90,2-2-11,4-3 179,3-3 56,2-6-23,2-1 124,14-11-45,-3 6 0,12-7 0,-7 10 0,-2 0 0,0 1 0,-2 2-78,0-2-461,-2-4 427,-4 8-78,-1-3-34,-5 9 45,-5 3 89,-2-1 90,-7 2-34,-3 1 34,-1 1 0,-1 0 0,4 0-145,1 0-1032,3 1-895,2 1 2072,-1 2 0,6-2 0,0 1 0</inkml:trace>
  <inkml:trace contextRef="#ctx0" brushRef="#br0" timeOffset="11029">647 61 8669,'-3'-3'2376,"1"0"-1861,2 3 930,0 0-918,-7-5-45,5 4 33,-6-3-10,6 4-1,-2 3 56,-2 4-89,-2 7-57,1 3 79,0 3-45,3 0-10,1-2 43,1 2 830,13 13-1165,2-17-12,14 8 314,11-22-302,-8-9-101,8-1-22,-17-6 10,-3-3-33,-4 2-22,-3-3-2172,-3 1 2115,-2-2-22,-4 1 34,0-1-157,-2-5 89,-3 7-33,-2-3 90,-4 10 2194,-4 2-2240,-11 3-133,4 3-304,-9 1-458,8 4-449,1 3-404,3 6-615,3 3 302,4 1-964,4 0 3149,4-1 0,2-6 0,0-3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2:10.12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34 10 10440,'-6'3'2890,"1"-1"-2340,5-2 1265,0 0-1446,-10 29 102,8-16-23,-8 25 0,10-23-11,1 1 885,9 6-895,-1-5 32,9 1-101,-2-9-156,1-4-12,1-2-134,-1-3-56,0-3-56,-2-5-45,-1-5-291,-1-13 236,-6 5-1,0-6-45,-6 7-157,-1 1 34,-1-1-134,-3 3 146,-3 4-875,-14 4 313,2 5-4323,-31 15 2643,26-1 2555,-13 10 0,30-11 0,4-3 0</inkml:trace>
  <inkml:trace contextRef="#ctx0" brushRef="#br0" timeOffset="546">201 95 16299,'-8'22'3262,"2"1"-2165,6-3-88,0 3-79,0 4-224,0 0-269,0 3-157,0-1-179,0-1-79,0-3 46,0-4-259,0-1-526,0-10-9114,11-20 8593,-2-1 1,3-9 0,-6 13 0</inkml:trace>
  <inkml:trace contextRef="#ctx0" brushRef="#br0" timeOffset="1130">395 92 15381,'-25'18'2813,"4"1"-2063,9 2-100,3 0-224,-1 3-68,3 1-78,2 0-33,3 0-79,0 0-22,2-3-68,6-1 23,4-5-11,8-2 10,5-3 68,2-4-44,5-3-12,0-2-79,2-2-33,-1-5 45,-3-3-45,-2-5 0,-5-3 22,-3-3 1,-4 0 22,-3-3-45,-4-1 0,-2-1 0,-3-1-45,-1 0-22,-1 0-34,-2 3-3414,-3 1 3380,-4 5 57,-5 2-34,-4 3 78,-4 3-302,-3 2-359,-3 4-470,-4 1-818,-1 3 2898,-2 5-4187,3 7-1445,3 7 4717,4 5 0,12-12 0,3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3:57.21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11 73 7560,'-5'0'1580,"1"0"-1211,4 0 3867,0 0-3766,-1 2 1,1-1 11,-1 1 157,1 1-158,0 0-99,3 1-13,0 1 23,4 0-78,0 0 79,1-1 32,0 0-10,0-1-68,0 1-55,0-1-113,0 0 22,1 0-100,1 0 22,2 0-123,1-1 56,1 0-33,1-1 33,0 0 89,9-1-89,-7 0-33,5 0-23,-10 0 33,-2 0-10,-1 0-1,-2 0-22,-1 0 23,-1 0-46,-2 0 1,0 0-1,-2 0-4615,-1 0 2240,-1-2-134,-2-1-12,-1-1 2544,-2-1 0,3 2 0,1 0 0</inkml:trace>
  <inkml:trace contextRef="#ctx0" brushRef="#br0" timeOffset="519">150 8 8064,'0'-4'4336,"0"1"-3282,0 3 884,0 0-1154,-6 0-22,5 0 1300,-5 6-527,6 8-941,0 2-67,0 5-91,0-3 92,1 2-226,0 1-44,1-1-23,0 1-90,-1-2 292,1 12-324,0-11-80,0 9 35,-1-16-68,0-2 0,0-2 0,0-4-2768,1 0-347,1-3-1199,0 1-90,0-4 4404,1-3 0,-2 3 0,0-3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9:30.778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282 38 9017,'-7'-2'5198,"-10"-1"-4458,13 3 100,-10-2 1391,2 2-1615,2 0 224,-11 0-705,10 0-57,-3-1-33,8 0 56,0 0-23,0 1 0,1 0 46,-1 0 32,1 0-77,-1 0-34,1 0 33,0 0 0,0 0 46,1 0-46,-2 0-11,0 3-67,-1 0 0,0 4 56,-5 12-56,6-6 0,-3 9 23,6-10 21,2-1-10,-1 2 56,1-1-67,0 2 33,1-1-34,0-1 56,0 1-10,0-2 100,2 5-135,2-4-10,2 3-23,2-5 0,-2-1 44,2 0 1,1 2-45,-1-2 23,2 1-23,-3-4 11,0 1-11,-1-2 0,0 1 22,1-1 1,-1-1-1,0 0 0,4-1 1,-3 1-23,2 0 0,-2-1 0,0-1-45,0-1 45,2 0 0,-2-1-22,5 0 22,-5 0-23,5 0 23,-5 0 0,1 0 0,-1 0-56,2-1 56,0-3 0,2 0 0,-2-3-45,6-2 23,-6 2 22,3-2 45,-2 0-68,-2 3 23,3-4 0,-3 2 0,-1-1-22,0 1 22,-1 1 22,-1 1-22,1 0 0,0-2 0,-3 1 0,2-2 0,-3 3 23,3-4-68,-3 2 90,3-3-68,-3 3 46,1-2-23,-1 1 22,1 0 1,-2-5 77,0-1-77,0 3 78,-1 0 11,0 7-112,0 0 33,0 0 12,-2-1 0,-2 0 11,-3 0 302,-7-4-99,2 1-103,-4-1 124,0 3-246,4 3 11,-4-1 22,3 2-45,0-1 1,0-1-23,-7-1 0,5 2 0,-7 1-45,5 2-101,-2 1-156,-3 0-449,-3 0-291,-1 2-773,-2 2-5771,-11 9 2589,10 1 4149,-6 8 0,22-13 0,4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3:59.59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79 9073,'-5'-1'2632,"1"1"-1881,4 0 1176,0 0-951,-2 0-159,2 0 774,-2 0-772,2 0 54,0 3-200,0 1-225,3 3 23,2-1-79,4 1 168,9 2-403,-4-3-34,6 2-67,-5-4-34,3 0 1,1-2-1,2-1-22,2 0 0,-2-1 0,-2 0 0,-3 0 0,0 0 0,-8 0 0,0 0-67,-6 0-5154,-2 0 2251,0-1-290,0-2 55,0-1 3205,-3-1 0,2 1 0,-2 2 0</inkml:trace>
  <inkml:trace contextRef="#ctx0" brushRef="#br0" timeOffset="474">160 0 14495,'-3'4'3104,"2"3"-2196,0 6-124,1 4-100,0 2-102,0 5-134,0 2-156,-1 3-68,-1 0-78,1-2-101,0-2-45,0-3 0,0-5-314,1 0-1109,0-8-2017,0 0-5658,0-6 9098,0-2 0,0 0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4:02.02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72 33 6999,'-1'0'1917,"-1"0"245,2 0-1770,-13 2-101,8 0-178,-11 1-35,12 1 90,0-2 112,1 0 68,1 0 88,0-1 103,-1 1-35,-1-1-34,0 1 24,1-1-58,1 1-32,0-1-80,2 0 2321,-1 0-2320,4-1 23,4 0-225,6 0 112,3 0-67,1 0-56,2 0 34,-1 0 33,2 0-11,1 0 0,-1 0-11,1 0-504,-3 0 414,-2 0-44,-4 0 55,-2 0-11,-1 0-33,-5 0 11,1 0 44,-5 0-9920,0 0 9092,-3 2 1,2-2-1,-2 2 1</inkml:trace>
  <inkml:trace contextRef="#ctx0" brushRef="#br0" timeOffset="625">83 4 15874,'-9'-2'3765,"1"1"-2555,8 1 4292,0 0-4842,0 2-189,0 3-101,1 3-56,1 4-79,2 0-11,1 1-178,1 1-46,-1 1 0,0 0 0,0 2 0,-1-2 0,1 0 0,-1-2 0,-1 1 0,0-2 0,-1-1 0,-1-2 0,1 0 0,-1-2 0,0-2 0,0-1 0,0-1 0,0 0 0,0 0 0,-1-1 0,1 1 0,-1-2-3277,0 0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07.7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1,'40'12,"-7"-2,-24-10,1 0,12 0,-9 0,10 0,-10 0,0 0,5 0,-4 0,2 0,0 0,-2-1,4-1,-3-1,2 1,-2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09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0,'49'1,"-5"-1,-28 1,1-1,-1 0,-1 1,2 0,-1 2,0-1,4 2,-8-3,9 0,-8 0,3 0,1 1,-2 1,2-1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4:16.68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19 214 9621,'-7'0'3799,"2"0"-2600,5 0 358,0 0-761,-3 0-270,2 0 674,-1 0-337,8 0-393,2 0-89,6 0-34,1 0-33,0 0-34,4 0-134,1 0-57,0 0-10,0 0-79,-3-1 0,-5-1-11,-2 1-180,-6 1-896,0-1-1636,-2 0-795,0-1-246,3-2 3764,1-1 0,-1 2 0,-1-1 0</inkml:trace>
  <inkml:trace contextRef="#ctx0" brushRef="#br0" timeOffset="630">301 257 10787,'-2'0'4280,"1"0"-1916,1 0-1961,5-31-133,-1 14-236,6-26-1,-3 19-33,4 0 0,-1-3-11,2 2-11,-2 2 22,0 3 0,-4 9 0,-1 3 0,-4 5-34,0 3 90,0 0 112,0 7-22,2 3-90,1 8 78,0 1 23,1 3 179,-2 0 426,0 14-482,0-7-22,-3 10-102,2-11-66,-1 0-68,1-3-44,1 3-124,-2-12-738,1 2-1414,0-13-772,-1-2-157,2-2-706,2-2 3933,2-6 0,-2 4 0,-1-3 0</inkml:trace>
  <inkml:trace contextRef="#ctx0" brushRef="#br0" timeOffset="1367">521 30 15023,'-3'-7'1086,"2"-1"-873,6 7 56,3-4-45,5 4 101,1-2-123,0 3-68,0 0-56,-3 0 79,-3 2 34,-1 2 101,-4 4-68,-1 4-79,-1 1-66,-2 2-23,-5 1-56,-3-1 22,-7-1-22,0-2-78,1-3-57,4-1-100,2-3-135,4-3 112,3-1-537,2 0 582,0-1 179,3 1 1,3-1 33,5 0 0,2 0 0,0 0 0,1 0 22,6 0-22,-3 0 11,10 4 12,-13 1-1,2 4 79,-10 2 22,-3 2 45,-2 3-22,-1 1-23,-3 1 34,-2 1-23,-6-2 68,0-2-45,-2-2-33,-1-4-35,1 0 12,-2-4-101,2-1 0,0-2-101,2-2-628,1-2-537,3-5-706,3-4-313,2-6 77,3-1-526,6 0 2734,4 2 0,-2 7 0,-1 4 0</inkml:trace>
  <inkml:trace contextRef="#ctx0" brushRef="#br0" timeOffset="1985">822 48 8590,'0'-2'3676,"0"1"-2275,0 1-718,-4-4 191,1 3 78,-5-2-257,2 8-280,-1 4 100,-1 4-33,2 3-179,0 4-79,1 1-79,3 2 12,1 0-34,1 1-33,0 1 67,3-3 302,10 8-201,0-11 280,25 7-449,-16-18-55,12 0 11,-17-13-45,0-5 0,-3-6 0,0-5 0,-5-3-45,-1-1 34,-2-1-57,-2 0 24,-2 2-12,-1-2-23,-1 3-44,-4 0 0,-2 3 67,-6 5-90,-3 2-3548,-6 6 3111,-4 3-1400,-5 3-752,-7 5 2735,-19 18 0,28-12 0,-8 12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3.19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23,'42'-5,"-5"1,-24 4,0 0,6-2,-5 0,4-2,-3 2,-1-1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4.3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26,'43'-4,"-4"1,-19 1,-1 1,0-1,0 1,1-2,1 1,2 0,1 0,0 2,0 0,0-1,-3 1,-2-1,-3 1,-2-1,1 1,1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5.3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0,'47'8,"-5"-2,-21-6,-1 0,0 0,-1 0,0 0,-1 0,-1 0,-2 0,1 0,-1 2,2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6.7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45,'39'-21,"-4"4,-16 15,0 0,1 1,-1 0,2 0,-2 1,1 0,-1 0,-1 0,-1 0,1 0,-2 0,0 0,-2 0,5 0,-2 0,0 0,0 0,-5 0,3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7.9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0,'46'4,"-5"0,-20-3,0 0,-1 0,1-1,-2 0,0 0,0 0,-3 0,0 0,3 0,-6 0,6 0,-4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9:34.996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6 466 16490,'-6'-4'2544,"6"0"-1861,9 2-89,4 1 392,14 0-717,-5 1 67,24 0-3582,-18 0 3335,8 0-177,-16 0 99,-4 0-11,-2 0 0,-3 0 0,-2 0-168,-1 0 2777,-3 0-11248,-2-13 5466,-4 4 3173,-5-11 0,3 13 0,-4 2 0</inkml:trace>
  <inkml:trace contextRef="#ctx0" brushRef="#br0" timeOffset="395">72 255 16367,'6'103'2442,"-5"-35"1,0-4-2443,2-4 0,-7 18-1299,-3-59-1133,1-9 2432,2-21 0,3 6 0,0-12 0</inkml:trace>
  <inkml:trace contextRef="#ctx0" brushRef="#br0" timeOffset="1482">562 1 10451,'-24'5'9830,"10"-1"-8668,-22-1-893,14-3 22,1 0-123,1 0-34,2 0-78,4 0-33,0 0-68,5 7 34,-2 13-34,3 4 45,2 10 22,2-5-22,2 22-22,2-20-124,5 23 57,0-38 66,6 3 23,0-16-33,3-2 33,4-1 0,1-6-45,4-2 45,-1-5 0,0 1 45,-2 1-45,-1 3 0,-1 2 11,0 2 11,-1 1-22,1 2 0,1 0 67,1 1-67,1 3 23,-1 3-1,-1 6 202,8 22 57,-11 0-23,3 21-46,-15-19-44,-3-3 34,-4-11 56,-2-2-46,-5-1-21,-3 1 33,-4 0 213,-10 6-314,5-6-11,-5 2 0,9-11-44,3-3-68,0-4 0,1-2-68,-1-2-324,-1-3-224,1-4-717,-1-5-4270,-7-11 1906,7 5 77,-4-3 3620,10 9 0,5 7 0,3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5:05.41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 14 9980,'-3'0'4347,"1"0"-3506,2 0-34,21 0 33,-10 0 595,22-2-1122,-20 0-212,3-1-101,-9 1-504,1 0-818,-4 1 1322,1 0 0,-4 1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5:05.72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 2 10440,'-2'3'4863,"0"-1"-4460,2-2-146,0 0 23,31 4-280,-17-5 0,22 2-22,-27-4-213,-3 0-370,-2 2-572,0-1-537,-2 2-291,-1-1 1026,0 1 0,-1 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5:02.63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14 130 10507,'-7'-3'3305,"1"1"-2767,6 2 1176,0 0-806,10 0-146,1-1 11,11 1-224,-4 0-11,-1 0 89,7-2-492,-8 1-113,5-1-22,-13 1-67,-1 0-23,-4 0-570,-2 1-7621,0 0 5009,-1 0 3272,-2-2 0,2 1 0,-1 0 0</inkml:trace>
  <inkml:trace contextRef="#ctx0" brushRef="#br0" timeOffset="321">39 4 9722,'0'-2'4617,"0"1"-3586,0 1-34,12 4-112,-6 2-280,8 6-44,-8 3-35,-2 3-201,0 2-67,-1 2-168,-1 1-68,-1-2-22,0-3 0,0-2-56,-1-3-2085,1-4-705,-1-2-112,0-3-504,0-3 3462,0-1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6:14.89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2 180 5958,'0'4'3014,"0"0"-2264,0-4 651,0 0 470,0 6-795,0-5 22,0 5 67,0-6 2735,0 0-3497,-1-2 113,2-9-416,6-12-3469,0-1 3369,4-6 0,-3 10-23,0-1 23,0 1-22,1 2 22,0 4 0,-3 5-11,-2 3 3380,-2 4-3458,-2 2 78,0 0 22,1 6 78,0 16-33,0 3 112,-1 12-67,0-7 280,0 13-168,0-10 0,0 9-45,0-13-44,-1-2-35,0-1-89,0-4 45,0-2-45,0-4-22,0-5 22,1-4-68,0-4-2901,0-1-191,0-2-627,0-5 11,0-4 3776,2-6 0,-2 5 0,1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6:15.54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51 28 11712,'-5'21'2588,"0"-2"-654,1 1-1228,-1-1 243,-2 2-265,-1 9-247,2-6-213,0 8-44,3-9-46,2-1 12,0 1-68,1-1 707,0-2-729,0 1 34,2-3-90,1-1 34,3-2-34,3-4 67,0-4-22,4-3-12,11-3-10,-4-8-46,9-3 23,-10-8-22,-2-2 11,-4-2-113,-3 0 1,-4 1-179,-4-8 179,-2 9-101,-4-3 67,-3 12 34,-5 4 89,-2 5-44,0 1 55,-1 5-246,-1 4-694,0 5-1200,2 4-190,2 0-2600,2 7 4105,5-8 0,1 0 0,4-11 0</inkml:trace>
  <inkml:trace contextRef="#ctx0" brushRef="#br0" timeOffset="353">268 71 9117,'47'-23'2757,"-33"9"-2757,34-11 0,-46 19 0,-2 3 0</inkml:trace>
  <inkml:trace contextRef="#ctx0" brushRef="#br0" timeOffset="973">348 3 8557,'-1'-2'6274,"1"1"-5825,-35 36 246,19-14-4779,-23 23 4375,31-25 760,5-7-962,1-3 68,1 0-11,1 1 156,4-4-33,3-1-79,7-4 3292,3-1-3336,6-1-56,-2-1 78,0 0 146,-4 1 335,3 9-402,-5-4-12,2 9 124,-6-6-34,-2 0-124,0 1 57,-2-2-11,-1 0 89,-2-1 22,-1 1 461,-2 5-304,0 0 347,-9 10 483,-26 8-1233,13-10-45,-23 1-302,34-23-493,-2-3-3317,10-14-11,1 4-292,1-5-661,1 9 5009,1 4 0,-1 3 0,1 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6:21.58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11 116 9353,'-6'-2'3663,"2"0"-3035,4 2 1053,0 0-1031,26-24 0,-15 19-68,21-18-11,-22 23-122,-2 0-124,1 0-11,-1 2-23,-1 1-123,1 3 90,-4 5 100,-1-1 12,-1 4 78,-4 1-179,-4-1 101,-11 5-303,-5-4-44,0-1-12,6-5-11,11-5 22,2-3 1,2 0 21,1-1-21,5-1-1,4-3 1,7-1-23,4-2 0,0 3 0,-1 2 0,-2 1 0,-1 1 11,6 8-11,-5 0 22,1 10 68,-8-1 134,-5 3-67,-2 2 415,-4 14-147,-3-8 46,-4 7-147,-2-14 2,-3-2-91,0-3 157,-10 0-302,5-7-68,-8-2-44,7-6 22,0-1-325,0-4-415,3-3-481,2-7-751,5-1-751,4-5-616,3 1-112,3-1 3451,16-4 0,-12 13 0,12-2 0</inkml:trace>
  <inkml:trace contextRef="#ctx0" brushRef="#br0" timeOffset="855">533 11 9677,'0'-6'9830,"0"1"-6762,-21 20-2251,7-9-324,-18 12-190,11-14-213,0-1-45,2-3-23,0 0 45,4 0-67,3 0-45,3 0 45,4 0-22,2 0-45,1 0-68,2 0 102,-1 0 33,0 4 11,0 4 56,0 15-44,0-4-1,1 7 45,0 6-67,0-13 0,0 9 23,0-18-1,0-3 146,0-4-101,1-1-67,5-4 0,5-4 0,8-5 0,3-3 0,19-6 0,-14 11 23,13-2-23,-21 10 0,-2 1 0,-2 5 22,-1 3 45,-3 7 0,-1 2 79,-3 2 268,-3 2 203,-2 0 458,-11 17-492,-1-9-3560,-10 11 3414,-1-14-212,-1-4-225,0-2 0,-1-4 0,0-2 0,2-5 0,2-3 0,1-3 3392,-2-5-6384,0-22-1468,5 8-2700,5-13 7160,10 17 0,0 6 0,0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8:43.39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21 67 6876,'-6'6'1065,"1"-1"-931,5-5 303,0 0-56,-1 0 23,1 1 1758,-1-1-1713,0 0 66,1 0 1345,-2 0-1020,2 0-134,-1 0 56,-1 0 605,2 0-403,-1 0-516,1 1 303,-1 0-270,6 2-78,2 0 12,5 2-34,3-1-11,0 2-180,2-1 24,0 1 21,1-1-78,-1-1 11,1 0 22,-1 0-22,0-1 135,8 0-214,-7-2 46,6-1-91,-8 0 35,-1 0 33,-1 0-67,-1 0-22,0 0-1,0 0 45,3 0-67,-4 0 0,1 0 0,-4 0 0,-3 0 0,0 0 0,-3 0-22,0 0-68,-2 0-2218,0 0-628,-1-2-1153,1-1-652,-1-4 4741,0-1 0,0 3 0,0 0 0</inkml:trace>
  <inkml:trace contextRef="#ctx0" brushRef="#br0" timeOffset="533">211 11 7314,'-6'-2'2554,"2"1"-1937,4 1 806,0 0-527,-2-4 1019,0 3-1219,-1-2 1544,1 17-1197,-1-2-282,2 12-99,0-5-80,1 1-178,0 0-135,0 1-146,0 0-101,0-1-22,0-2-33,-1 2-12,1-8-1725,-2-1-617,1-9-325,1-1-3440,0-1 6152,0-6 0,0 4 0,0-5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8:46.36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17 77 7111,'-6'0'2421,"1"1"-1772,5-1 584,0 0-549,-2 0 145,1 0-89,-2 0-1,3 0 2836,0 0-2970,3 0-113,1 0 13,5 1-68,1 0-56,2 1-57,3-1 2,1 1-80,2-1-44,1-1-12,-1 0-44,0 0-34,-2 0 134,0 0-156,-2 1 33,0 0 46,0 0-147,-2 0 68,1-1-23,-2 0 34,3 0-56,-7 0-45,2 0 0,-6 0 0,0 0 22,-1 0-44,0 0-1,-1 0-3254,0 0 0,-1 0 0</inkml:trace>
  <inkml:trace contextRef="#ctx0" brushRef="#br0" timeOffset="665">159 5 7974,'0'-2'2869,"0"0"-617,0 2-1523,-3-1 278,1 1 13,-3 3 34,2 4-214,0 6-246,0 3 67,0 0-78,-1 1-135,0-1-224,1-1 56,-1 0-56,1-4-56,1 0 12,0-3-12,0-1-23,1-1 46,0 0-113,1-1 34,-1 0-56,0 2-56,1-3-22,0 0 11,0-4-3266,0 0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8:48.42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55 10921,'-2'2'2174,"0"-1"-1389,2-1 43,-1 0 47,0 0 626,0 0-997,0 1 382,1 0-125,1 1-323,4 1 66,2-1-124,4 2 35,2-2 134,6 2-269,-3-3-33,4 3-2787,7-2 2708,-10 1 179,21 3-325,-23-4 34,10 1 11,-13-3 68,2 0-46,0 0-33,-1 0-11,-1 0 0,-1 0-23,-2 0 23,1 0 3370,-3 0-3415,0 0 22,-1 0-22,-2 0 22,-2 0-22,0 0-2184,-1 0-741,-1-1-1019,0-1 11,-4-4 3933,-7 0 0,5 1 0,-5 1 0</inkml:trace>
  <inkml:trace contextRef="#ctx0" brushRef="#br0" timeOffset="587">153 3 7694,'-5'-1'2465,"2"-1"-2027,3 2 6273,0 0-6061,0 2 112,0 2-236,0 3-189,0 5 133,0 1 79,0 2-44,-1 1-68,-1 1-3617,0 0 3304,-2 0 133,1-1 158,-2 6-235,3-8-102,-2 4-78,3-11 45,1-1 3302,0-4-3325,0 0-44,0-2-9809,0 1 8227,0-7 0,0 5 0,0-5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52.9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0,'43'15,"-6"-4,-23-10,-2 0,5 0,-2 1,1 0,1 0,-3-2,2 1,2-1,-2 0,0 0,-1 0,0 0,1 1,0 0,-1-7,0-2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39:33.012"/>
    </inkml:context>
    <inkml:brush xml:id="br0">
      <inkml:brushProperty name="width" value="0.04286" units="cm"/>
      <inkml:brushProperty name="height" value="0.04286" units="cm"/>
      <inkml:brushProperty name="color" value="#5B2D90"/>
    </inkml:brush>
  </inkml:definitions>
  <inkml:trace contextRef="#ctx0" brushRef="#br0">13 196 10731,'-6'2'5210,"0"0"-4549,6-2 5334,-1 0-5267,7 1-470,2 2-45,7 1-12,3 2-77,0-2-124,2 0 22,-1 0-22,0-1 0,-3 0 45,-3 0-45,-3-1 0,-2 0-45,-4-1 23,-1 0-79,-2-1-1344,2 0-752,0 0-1814,3 0-561,1 0-190,2 0 4762,1 0 0,-4 0 0,-2 0 0</inkml:trace>
  <inkml:trace contextRef="#ctx0" brushRef="#br0" timeOffset="667">380 295 11235,'-3'0'3900,"-1"0"-2298,4 0-1199,0 0 112,18-42-32,-10 24-170,13-34-89,-13 33-89,-1-1-124,0-1 11,1-1 1,-1 3-23,0 2 0,-1 3 22,0 4-22,0-1 0,-2 5 11,0-1 34,-2 5-11,-1 2 515,-1 0-336,1 3 100,0 5 12,1 8-67,0 7 11,0 7-3493,-1 3 3403,-1 3-240,0 2 229,0 1 45,-2-1-90,-1 1-33,-2-4 11,-1 0 3255,-1-3-3289,0-2-33,1-2 253,-1-2-265,0 6-22,2-12 0,0 1-67,4-15 11,1-4-985,0-1-3486,0-10 1288,0-4-660,2-13 3899,5-6 0,-3 14 0,2 2 0</inkml:trace>
  <inkml:trace contextRef="#ctx0" brushRef="#br0" timeOffset="1483">643 108 11123,'30'-61'5120,"11"14"-4850,-16 64-181,2-2 79,-9 19-56,-13-8 45,-2 4 56,-3 1-56,-1 2 56,-6 0 213,-3-1-202,-7 1 34,-3-1-180,-4 1-44,-2-1-34,-1-1 33,2-4-33,5-3-3392,2-6 3415,5-4-79,-3-4-135,7-6-246,-1-2-146,3-2 90,2-7 113,1-4 43,1-9 3483,2-2-3370,1-2 78,0 3 68,3 3 78,2 6-12,2 2 12,1 4 0,-1 1 12,2 3 156,15 3-12,-6 6 12,13 5 34,-9 5-23,2 2 124,23 17-258,-15-14 11,16 10-22,-24-21-34,-4-2-23,-3-2-44,-4-2-303,-3-3-1019,-2-1-1446,-3-1-1401,1-5 4236,1-3 0,-3 2 0,1-1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54.5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1,'40'19,"-3"-3,-19-10,1-2,-1 2,2-1,-2 0,1-2,0 0,1-3,0 1,0-1,-2 0,0 0,-2 0,0 0,-2 0,5 0,-5 0,2 0,3 0,-7 0,9 0,-9 0,2 0,-1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56.2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1,'45'0,"-7"0,-27 0,-1 0,9 2,-7-1,8 2,-10-2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59.6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1,'44'17,"-5"-1,-20-14,-1 1,2-2,0 0,1-1,1 0,-1 0,-2 0,-2 0,-1 0,-1 0,5 0,-5 0,4 0,-2-1,-3 1,7-1,-9 1,7-1,-4 1,-1-1,4 1,-5-1,4 1,-2 0,-1 0,6 0,-8 0,7 0,-5 0,3-1,3-1,-5 0,1 0,-2 0,0 0,3 0,0 2,0 0,-3 0,2 0,-3 0,3 0,2 0,-4 0,2 0,0 0,-2 0,4 0,-2 1,-2 0,2 0,0 2,-2 1,5 0,-8-1,11 0,-8-1,7 0,-7 0,1-2,5 0,-5 0,3 0,1 1,-4 0,6 1,-5-1,1 0,-1 1,0-1,0 0,-1 0,4 0,-4 0,1 1,2 0,-6-1,8 0,-6-1,1 1,2-1,-5 0,8 1,-7-1,6 2,-6-1,2 2,2 1,-3-1,5 1,-5-1,4 1,-3-2,1 1,3 0,-5-1,3 1,-1 0,-2-1,4 2,-5-2,4 1,-3 0,2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9:22.51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 27 9521,'-1'2'2879,"-1"-1"651,2-1-2835,10 2-68,-4-2-101,8 1-166,-4-2-80,2 0 257,10 0-257,-5 3-201,2 2 302,-10 9 22,-7-1-168,-1 6-67,-5-3-112,-3 1 23,-6-2-79,-4 1-23,5-6 23,-2 0-11,9-7-90,2-1-145,2-1-34,1-2 101,3-3 123,3-2 11,4-4 23,3 3 22,0 0 22,6 5-22,-6 1 0,4 2 0,-7 2 45,-1 5-12,-1 3 12,-2 4 78,0 1 12,-3 1 10,-1-1 415,-1 7-189,-4-6-35,-3 4 100,-3-9-200,-3-1-136,0-3-100,-1-2 23,1-2-68,-5-2-560,4 0-717,-2-5-426,7-1-751,3-5-481,3-2-57,1 0-839,4-2 3876,4 0 0,-3 6 0,3 1 0</inkml:trace>
  <inkml:trace contextRef="#ctx0" brushRef="#br0" timeOffset="704">326 17 9285,'-5'0'3407,"1"0"-2040,4 0 269,0 1-1065,7 0 449,9 0-651,0-1-100,5 1 370,-4 5-482,-7 0 571,0 13-537,-11-6-90,-5 8 0,-7-8-90,-12 4-22,7-6 11,-3-1 0,13-6-23,3-2-201,3-2-23,1 0-100,1 0 347,6 0 0,2-2 22,7 0-10,0-1 10,2 1 23,-2 1-45,1 1 11,-3 0 45,-1 0 45,-3 5 78,-4 10-100,-2 0 33,-2 8 146,-4-5-23,-2-1 168,-5 1 11,-2-1-10,-2-2 100,-5 0-369,3-6-124,-2-1-11,4-6 22,0-2-380,0-6-729,4-2-280,2-8-538,6 0-3473,6-7 3383,4 7-1153,5-4 3148,3 8 0,-6 5 0,-2 1 0</inkml:trace>
  <inkml:trace contextRef="#ctx0" brushRef="#br0" timeOffset="1339">641 39 9621,'-5'0'3642,"1"0"-2062,4 0-202,0 0-683,-19 13-23,12-3-156,-13 11-1,15-5-134,2 2 67,1 1-123,0 0 258,1 10-359,0-9-23,1 5 584,10-7-359,-2-6-34,11-1-44,-2-6-35,2-4 12,1 0-90,0-2-145,0-5-1,0-3-55,-2-5 11,-2-1-23,-4-2 23,-3-1 22,-2-9-67,-4 7 23,-1-7-23,-2 9 22,0 0-22,-3 0 0,-2 1 0,-3 1 0,-2 2-67,-2 4-23,-2 3-11,-2 4-3537,-4 2 2629,-3 3-8822,-30 26 9266,21-7 1,-9 9-1,30-18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9:30.2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0,'38'18,"-4"-4,-22-14,2 0,8 0,-5 1,7 0,-6 0,1 0,0 0,1-1,0 0,-2 0,-2 0,-2 0,4 1,-5-1,8 1,-9-1,7 1,-4-1,0 0,3 3,-7-2,8 3,-5-3,3 0,-2 0,0-1,0 0,1 0,3 0,-5 0,7 0,-9-1,6 0,1-2,-3 1,3-2,-5 3,3 0,-3 0,4 1,-3 0,-2 0,8 0,-7 0,3 0,-1 0,-1 0,2 0,-1 0,-1 1,-1 0,4 1,-4 0,3-1,1 1,-4-2,5 0,-6 0,3 0,0 1,0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9:31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0,'25'28,"-3"-5,-12-19,-1-1,12 3,-8-2,8 1,-4-2,-5-1,6 1,-4 0,-1-1,4 1,-1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9:37.39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 0 9588,'-3'0'2924,"0"0"-2319,3 0 1648,0 0-909,3 0-660,-2 0-180,3 0 68,-1 0-24,0 0 371,5 1-583,0 0 0,4 1 34,-2 0-33,1 0-24,0 0 79,1 0-112,-1 0-56,-2 0 79,1-1-67,-2 1 44,0-1-45,0-1-56,-1 1-78,1-1-56,-3 1-23,-2-1-22,0 0-22,-3 0-1,1 0-257,-1 1-593,0-1-1201,2 2-1410,-1-2-909,1 1-268,1 1 4661,-1 0 0,-1 0 0,-1-1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9:38.58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 9845,'4'0'4091,"0"0"-2960,-4 0 1278,0 0-1467,0 2-203,0 2 661,0 5-223,0 4-393,0 5-279,0 5-35,0 3-291,0 2-11,0-1-123,0-1-3392,0-2 3369,0-5-22,0-5-44,0-4-102,0-4-481,0-3-1626,-1-2-5108,1-1 3114,0-4 4247,0-2 0,0 0 0,0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9:40.09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5 11829,'39'-2'9830,"-22"0"-7996,30 1-1789,-32 1-123,-6 0-550,-3 0-1602,-5 0-7601,-4 2 8874,-5 1 0,3-1 0,-3 0 0</inkml:trace>
  <inkml:trace contextRef="#ctx0" brushRef="#br0" timeOffset="199">0 2 11829,'82'57'4134,"-21"-11"-4134,-40-45 0,-14-1 0,-7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15:59:39.22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 75 10047,'2'1'6219,"2"5"-5435,4 10-156,3 2-79,3 3 67,2-1-145,2 3-3482,1-3 3257,-2 0-1716,-1-2 1571,-5-3-101,-2-1 0,-3-3 56,-4-2-23,-1-3 3057,-2 2-2966,-7-4 2342,-4 2-2510,-8-4-203,-4-1 225,-1-1-1,1-1-3447,3-4 3414,6-1-146,8-4-100,16-20-1989,2 14 2280,11-16-115,-6 18 25,-1-1 2251,-1 1-2274,-2-2 57,3-5 45,-6 7 22,1-6-23,-8 9 3321,-1-3-3320,-1 1 148,0-1-306,-4-4-55,1 6-168,-4 0-595,1 9 651,0 1-505,-2 2-873,0 0-426,0 6-2387,-3 9 4538,6-1 0,-1 1 0,6-9 0</inkml:trace>
  <inkml:trace contextRef="#ctx0" brushRef="#br0" timeOffset="550">291 75 15795,'-45'79'4124,"16"-30"-9392,18 9 5738,11-36 1208,0-3-1454,3-3 849,4-3-849,6-5 89,13-3-290,-3-2 3413,7-9-3436,-7-3-44,-1-7-1,-2-4-3549,-4 0 3426,-3-2 34,-6 1 100,-3 0-134,-3 3 90,-3 1-90,-14-2 122,1 7-99,-11 0 44,7 9-101,1 2-514,3 1-2826,-3 4 1033,6 1 3368,0 7-3492,8 2 2633,2 1 0,2-6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0" name="Google Shape;6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1" name="Google Shape;6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10" name="Google Shape;10;p2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p2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931" name="Google Shape;931;p2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1" name="Google Shape;1851;p2"/>
          <p:cNvSpPr txBox="1">
            <a:spLocks noGrp="1"/>
          </p:cNvSpPr>
          <p:nvPr>
            <p:ph type="ctrTitle"/>
          </p:nvPr>
        </p:nvSpPr>
        <p:spPr>
          <a:xfrm>
            <a:off x="1763400" y="1360200"/>
            <a:ext cx="561720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"/>
          <p:cNvSpPr txBox="1">
            <a:spLocks noGrp="1"/>
          </p:cNvSpPr>
          <p:nvPr>
            <p:ph type="subTitle" idx="1"/>
          </p:nvPr>
        </p:nvSpPr>
        <p:spPr>
          <a:xfrm>
            <a:off x="2392500" y="360240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853" name="Google Shape;1853;p2"/>
          <p:cNvGrpSpPr/>
          <p:nvPr/>
        </p:nvGrpSpPr>
        <p:grpSpPr>
          <a:xfrm>
            <a:off x="-58488" y="12"/>
            <a:ext cx="231525" cy="231500"/>
            <a:chOff x="130100" y="-15263"/>
            <a:chExt cx="231525" cy="231500"/>
          </a:xfrm>
        </p:grpSpPr>
        <p:sp>
          <p:nvSpPr>
            <p:cNvPr id="1854" name="Google Shape;185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5" name="Google Shape;185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56" name="Google Shape;185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8" name="Google Shape;1858;p2"/>
          <p:cNvGrpSpPr/>
          <p:nvPr/>
        </p:nvGrpSpPr>
        <p:grpSpPr>
          <a:xfrm>
            <a:off x="-58488" y="231512"/>
            <a:ext cx="231525" cy="231500"/>
            <a:chOff x="130100" y="-15263"/>
            <a:chExt cx="231525" cy="231500"/>
          </a:xfrm>
        </p:grpSpPr>
        <p:sp>
          <p:nvSpPr>
            <p:cNvPr id="1859" name="Google Shape;185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0" name="Google Shape;186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61" name="Google Shape;186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3" name="Google Shape;1863;p2"/>
          <p:cNvGrpSpPr/>
          <p:nvPr/>
        </p:nvGrpSpPr>
        <p:grpSpPr>
          <a:xfrm>
            <a:off x="-58488" y="463012"/>
            <a:ext cx="231525" cy="231500"/>
            <a:chOff x="130100" y="-15263"/>
            <a:chExt cx="231525" cy="231500"/>
          </a:xfrm>
        </p:grpSpPr>
        <p:sp>
          <p:nvSpPr>
            <p:cNvPr id="1864" name="Google Shape;186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5" name="Google Shape;186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66" name="Google Shape;186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8" name="Google Shape;1868;p2"/>
          <p:cNvGrpSpPr/>
          <p:nvPr/>
        </p:nvGrpSpPr>
        <p:grpSpPr>
          <a:xfrm>
            <a:off x="-58488" y="694512"/>
            <a:ext cx="231525" cy="231500"/>
            <a:chOff x="130100" y="-15263"/>
            <a:chExt cx="231525" cy="231500"/>
          </a:xfrm>
        </p:grpSpPr>
        <p:sp>
          <p:nvSpPr>
            <p:cNvPr id="1869" name="Google Shape;186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0" name="Google Shape;187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71" name="Google Shape;187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3" name="Google Shape;1873;p2"/>
          <p:cNvGrpSpPr/>
          <p:nvPr/>
        </p:nvGrpSpPr>
        <p:grpSpPr>
          <a:xfrm>
            <a:off x="-58488" y="926012"/>
            <a:ext cx="231525" cy="231500"/>
            <a:chOff x="130100" y="-15263"/>
            <a:chExt cx="231525" cy="231500"/>
          </a:xfrm>
        </p:grpSpPr>
        <p:sp>
          <p:nvSpPr>
            <p:cNvPr id="1874" name="Google Shape;187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5" name="Google Shape;187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76" name="Google Shape;187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8" name="Google Shape;1878;p2"/>
          <p:cNvGrpSpPr/>
          <p:nvPr/>
        </p:nvGrpSpPr>
        <p:grpSpPr>
          <a:xfrm>
            <a:off x="173037" y="12"/>
            <a:ext cx="231525" cy="231500"/>
            <a:chOff x="130100" y="-15263"/>
            <a:chExt cx="231525" cy="231500"/>
          </a:xfrm>
        </p:grpSpPr>
        <p:sp>
          <p:nvSpPr>
            <p:cNvPr id="1879" name="Google Shape;187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0" name="Google Shape;188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81" name="Google Shape;188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3" name="Google Shape;1883;p2"/>
          <p:cNvGrpSpPr/>
          <p:nvPr/>
        </p:nvGrpSpPr>
        <p:grpSpPr>
          <a:xfrm>
            <a:off x="404562" y="12"/>
            <a:ext cx="231525" cy="231500"/>
            <a:chOff x="130100" y="-15263"/>
            <a:chExt cx="231525" cy="231500"/>
          </a:xfrm>
        </p:grpSpPr>
        <p:sp>
          <p:nvSpPr>
            <p:cNvPr id="1884" name="Google Shape;188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5" name="Google Shape;188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86" name="Google Shape;188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8" name="Google Shape;1888;p2"/>
          <p:cNvGrpSpPr/>
          <p:nvPr/>
        </p:nvGrpSpPr>
        <p:grpSpPr>
          <a:xfrm>
            <a:off x="636087" y="12"/>
            <a:ext cx="231525" cy="231500"/>
            <a:chOff x="130100" y="-15263"/>
            <a:chExt cx="231525" cy="231500"/>
          </a:xfrm>
        </p:grpSpPr>
        <p:sp>
          <p:nvSpPr>
            <p:cNvPr id="1889" name="Google Shape;188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0" name="Google Shape;189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91" name="Google Shape;189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3" name="Google Shape;1893;p2"/>
          <p:cNvGrpSpPr/>
          <p:nvPr/>
        </p:nvGrpSpPr>
        <p:grpSpPr>
          <a:xfrm>
            <a:off x="867612" y="12"/>
            <a:ext cx="231525" cy="231500"/>
            <a:chOff x="130100" y="-15263"/>
            <a:chExt cx="231525" cy="231500"/>
          </a:xfrm>
        </p:grpSpPr>
        <p:sp>
          <p:nvSpPr>
            <p:cNvPr id="1894" name="Google Shape;189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5" name="Google Shape;189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96" name="Google Shape;189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8" name="Google Shape;1898;p2"/>
          <p:cNvGrpSpPr/>
          <p:nvPr/>
        </p:nvGrpSpPr>
        <p:grpSpPr>
          <a:xfrm>
            <a:off x="173037" y="231512"/>
            <a:ext cx="231525" cy="231500"/>
            <a:chOff x="130100" y="-15263"/>
            <a:chExt cx="231525" cy="231500"/>
          </a:xfrm>
        </p:grpSpPr>
        <p:sp>
          <p:nvSpPr>
            <p:cNvPr id="1899" name="Google Shape;189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0" name="Google Shape;190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01" name="Google Shape;190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03" name="Google Shape;1903;p2"/>
          <p:cNvGrpSpPr/>
          <p:nvPr/>
        </p:nvGrpSpPr>
        <p:grpSpPr>
          <a:xfrm>
            <a:off x="404562" y="231512"/>
            <a:ext cx="231525" cy="231500"/>
            <a:chOff x="130100" y="-15263"/>
            <a:chExt cx="231525" cy="231500"/>
          </a:xfrm>
        </p:grpSpPr>
        <p:sp>
          <p:nvSpPr>
            <p:cNvPr id="1904" name="Google Shape;190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5" name="Google Shape;190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06" name="Google Shape;190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08" name="Google Shape;1908;p2"/>
          <p:cNvGrpSpPr/>
          <p:nvPr/>
        </p:nvGrpSpPr>
        <p:grpSpPr>
          <a:xfrm>
            <a:off x="636087" y="231512"/>
            <a:ext cx="231525" cy="231500"/>
            <a:chOff x="130100" y="-15263"/>
            <a:chExt cx="231525" cy="231500"/>
          </a:xfrm>
        </p:grpSpPr>
        <p:sp>
          <p:nvSpPr>
            <p:cNvPr id="1909" name="Google Shape;190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11" name="Google Shape;191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3" name="Google Shape;1913;p2"/>
          <p:cNvGrpSpPr/>
          <p:nvPr/>
        </p:nvGrpSpPr>
        <p:grpSpPr>
          <a:xfrm>
            <a:off x="173037" y="463012"/>
            <a:ext cx="231525" cy="231500"/>
            <a:chOff x="130100" y="-15263"/>
            <a:chExt cx="231525" cy="231500"/>
          </a:xfrm>
        </p:grpSpPr>
        <p:sp>
          <p:nvSpPr>
            <p:cNvPr id="1914" name="Google Shape;191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5" name="Google Shape;191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16" name="Google Shape;191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8" name="Google Shape;1918;p2"/>
          <p:cNvGrpSpPr/>
          <p:nvPr/>
        </p:nvGrpSpPr>
        <p:grpSpPr>
          <a:xfrm>
            <a:off x="8971180" y="4861589"/>
            <a:ext cx="232250" cy="231525"/>
            <a:chOff x="7443300" y="2363988"/>
            <a:chExt cx="232250" cy="231525"/>
          </a:xfrm>
        </p:grpSpPr>
        <p:sp>
          <p:nvSpPr>
            <p:cNvPr id="1919" name="Google Shape;191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0" name="Google Shape;192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21" name="Google Shape;192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3" name="Google Shape;1923;p2"/>
          <p:cNvGrpSpPr/>
          <p:nvPr/>
        </p:nvGrpSpPr>
        <p:grpSpPr>
          <a:xfrm>
            <a:off x="8738930" y="4861589"/>
            <a:ext cx="232250" cy="231525"/>
            <a:chOff x="7443300" y="2363988"/>
            <a:chExt cx="232250" cy="231525"/>
          </a:xfrm>
        </p:grpSpPr>
        <p:sp>
          <p:nvSpPr>
            <p:cNvPr id="1924" name="Google Shape;192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5" name="Google Shape;192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26" name="Google Shape;192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8" name="Google Shape;1928;p2"/>
          <p:cNvGrpSpPr/>
          <p:nvPr/>
        </p:nvGrpSpPr>
        <p:grpSpPr>
          <a:xfrm>
            <a:off x="8507043" y="4861589"/>
            <a:ext cx="232250" cy="231525"/>
            <a:chOff x="7443300" y="2363988"/>
            <a:chExt cx="232250" cy="231525"/>
          </a:xfrm>
        </p:grpSpPr>
        <p:sp>
          <p:nvSpPr>
            <p:cNvPr id="1929" name="Google Shape;192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0" name="Google Shape;193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31" name="Google Shape;193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3" name="Google Shape;1933;p2"/>
          <p:cNvGrpSpPr/>
          <p:nvPr/>
        </p:nvGrpSpPr>
        <p:grpSpPr>
          <a:xfrm>
            <a:off x="8275155" y="4861589"/>
            <a:ext cx="232250" cy="231525"/>
            <a:chOff x="7443300" y="2363988"/>
            <a:chExt cx="232250" cy="231525"/>
          </a:xfrm>
        </p:grpSpPr>
        <p:sp>
          <p:nvSpPr>
            <p:cNvPr id="1934" name="Google Shape;193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5" name="Google Shape;193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36" name="Google Shape;193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8" name="Google Shape;1938;p2"/>
          <p:cNvGrpSpPr/>
          <p:nvPr/>
        </p:nvGrpSpPr>
        <p:grpSpPr>
          <a:xfrm>
            <a:off x="8043268" y="4861589"/>
            <a:ext cx="232250" cy="231525"/>
            <a:chOff x="7443300" y="2363988"/>
            <a:chExt cx="232250" cy="231525"/>
          </a:xfrm>
        </p:grpSpPr>
        <p:sp>
          <p:nvSpPr>
            <p:cNvPr id="1939" name="Google Shape;193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0" name="Google Shape;194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41" name="Google Shape;194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3" name="Google Shape;1943;p2"/>
          <p:cNvGrpSpPr/>
          <p:nvPr/>
        </p:nvGrpSpPr>
        <p:grpSpPr>
          <a:xfrm>
            <a:off x="8971180" y="4630064"/>
            <a:ext cx="232250" cy="231525"/>
            <a:chOff x="7443300" y="2363988"/>
            <a:chExt cx="232250" cy="231525"/>
          </a:xfrm>
        </p:grpSpPr>
        <p:sp>
          <p:nvSpPr>
            <p:cNvPr id="1944" name="Google Shape;194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5" name="Google Shape;194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46" name="Google Shape;194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8" name="Google Shape;1948;p2"/>
          <p:cNvGrpSpPr/>
          <p:nvPr/>
        </p:nvGrpSpPr>
        <p:grpSpPr>
          <a:xfrm>
            <a:off x="8738930" y="4630064"/>
            <a:ext cx="232250" cy="231525"/>
            <a:chOff x="7443300" y="2363988"/>
            <a:chExt cx="232250" cy="231525"/>
          </a:xfrm>
        </p:grpSpPr>
        <p:sp>
          <p:nvSpPr>
            <p:cNvPr id="1949" name="Google Shape;194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0" name="Google Shape;195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51" name="Google Shape;195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3" name="Google Shape;1953;p2"/>
          <p:cNvGrpSpPr/>
          <p:nvPr/>
        </p:nvGrpSpPr>
        <p:grpSpPr>
          <a:xfrm>
            <a:off x="8507043" y="4630064"/>
            <a:ext cx="232250" cy="231525"/>
            <a:chOff x="7443300" y="2363988"/>
            <a:chExt cx="232250" cy="231525"/>
          </a:xfrm>
        </p:grpSpPr>
        <p:sp>
          <p:nvSpPr>
            <p:cNvPr id="1954" name="Google Shape;195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5" name="Google Shape;195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56" name="Google Shape;195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8" name="Google Shape;1958;p2"/>
          <p:cNvGrpSpPr/>
          <p:nvPr/>
        </p:nvGrpSpPr>
        <p:grpSpPr>
          <a:xfrm>
            <a:off x="8275155" y="4630064"/>
            <a:ext cx="232250" cy="231525"/>
            <a:chOff x="7443300" y="2363988"/>
            <a:chExt cx="232250" cy="231525"/>
          </a:xfrm>
        </p:grpSpPr>
        <p:sp>
          <p:nvSpPr>
            <p:cNvPr id="1959" name="Google Shape;195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0" name="Google Shape;196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61" name="Google Shape;196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3" name="Google Shape;1963;p2"/>
          <p:cNvGrpSpPr/>
          <p:nvPr/>
        </p:nvGrpSpPr>
        <p:grpSpPr>
          <a:xfrm>
            <a:off x="8971180" y="4398539"/>
            <a:ext cx="232250" cy="231525"/>
            <a:chOff x="7443300" y="2363988"/>
            <a:chExt cx="232250" cy="231525"/>
          </a:xfrm>
        </p:grpSpPr>
        <p:sp>
          <p:nvSpPr>
            <p:cNvPr id="1964" name="Google Shape;196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5" name="Google Shape;196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66" name="Google Shape;196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8" name="Google Shape;1968;p2"/>
          <p:cNvGrpSpPr/>
          <p:nvPr/>
        </p:nvGrpSpPr>
        <p:grpSpPr>
          <a:xfrm>
            <a:off x="8738930" y="4398539"/>
            <a:ext cx="232250" cy="231525"/>
            <a:chOff x="7443300" y="2363988"/>
            <a:chExt cx="232250" cy="231525"/>
          </a:xfrm>
        </p:grpSpPr>
        <p:sp>
          <p:nvSpPr>
            <p:cNvPr id="1969" name="Google Shape;196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0" name="Google Shape;197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71" name="Google Shape;197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3" name="Google Shape;1973;p2"/>
          <p:cNvGrpSpPr/>
          <p:nvPr/>
        </p:nvGrpSpPr>
        <p:grpSpPr>
          <a:xfrm>
            <a:off x="8507043" y="4398539"/>
            <a:ext cx="232250" cy="231525"/>
            <a:chOff x="7443300" y="2363988"/>
            <a:chExt cx="232250" cy="231525"/>
          </a:xfrm>
        </p:grpSpPr>
        <p:sp>
          <p:nvSpPr>
            <p:cNvPr id="1974" name="Google Shape;197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5" name="Google Shape;197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76" name="Google Shape;197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8" name="Google Shape;1978;p2"/>
          <p:cNvGrpSpPr/>
          <p:nvPr/>
        </p:nvGrpSpPr>
        <p:grpSpPr>
          <a:xfrm>
            <a:off x="8971180" y="4167014"/>
            <a:ext cx="232250" cy="231525"/>
            <a:chOff x="7443300" y="2363988"/>
            <a:chExt cx="232250" cy="231525"/>
          </a:xfrm>
        </p:grpSpPr>
        <p:sp>
          <p:nvSpPr>
            <p:cNvPr id="1979" name="Google Shape;197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81" name="Google Shape;198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3" name="Google Shape;1983;p2"/>
          <p:cNvGrpSpPr/>
          <p:nvPr/>
        </p:nvGrpSpPr>
        <p:grpSpPr>
          <a:xfrm>
            <a:off x="8738930" y="4167014"/>
            <a:ext cx="232250" cy="231525"/>
            <a:chOff x="7443300" y="2363988"/>
            <a:chExt cx="232250" cy="231525"/>
          </a:xfrm>
        </p:grpSpPr>
        <p:sp>
          <p:nvSpPr>
            <p:cNvPr id="1984" name="Google Shape;198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5" name="Google Shape;198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86" name="Google Shape;198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8" name="Google Shape;1988;p2"/>
          <p:cNvGrpSpPr/>
          <p:nvPr/>
        </p:nvGrpSpPr>
        <p:grpSpPr>
          <a:xfrm>
            <a:off x="-58858" y="3010608"/>
            <a:ext cx="232250" cy="231525"/>
            <a:chOff x="7443300" y="2363988"/>
            <a:chExt cx="232250" cy="231525"/>
          </a:xfrm>
        </p:grpSpPr>
        <p:sp>
          <p:nvSpPr>
            <p:cNvPr id="1989" name="Google Shape;198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0" name="Google Shape;199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91" name="Google Shape;199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3" name="Google Shape;1993;p2"/>
          <p:cNvGrpSpPr/>
          <p:nvPr/>
        </p:nvGrpSpPr>
        <p:grpSpPr>
          <a:xfrm>
            <a:off x="-58858" y="3242133"/>
            <a:ext cx="232250" cy="231525"/>
            <a:chOff x="7443300" y="2363988"/>
            <a:chExt cx="232250" cy="231525"/>
          </a:xfrm>
        </p:grpSpPr>
        <p:sp>
          <p:nvSpPr>
            <p:cNvPr id="1994" name="Google Shape;199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5" name="Google Shape;199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96" name="Google Shape;199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8" name="Google Shape;1998;p2"/>
          <p:cNvGrpSpPr/>
          <p:nvPr/>
        </p:nvGrpSpPr>
        <p:grpSpPr>
          <a:xfrm>
            <a:off x="-58858" y="3473658"/>
            <a:ext cx="232250" cy="231525"/>
            <a:chOff x="7443300" y="2363988"/>
            <a:chExt cx="232250" cy="231525"/>
          </a:xfrm>
        </p:grpSpPr>
        <p:sp>
          <p:nvSpPr>
            <p:cNvPr id="1999" name="Google Shape;199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0" name="Google Shape;200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01" name="Google Shape;200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3" name="Google Shape;2003;p2"/>
          <p:cNvGrpSpPr/>
          <p:nvPr/>
        </p:nvGrpSpPr>
        <p:grpSpPr>
          <a:xfrm>
            <a:off x="-58858" y="3705183"/>
            <a:ext cx="232250" cy="231525"/>
            <a:chOff x="7443300" y="2363988"/>
            <a:chExt cx="232250" cy="231525"/>
          </a:xfrm>
        </p:grpSpPr>
        <p:sp>
          <p:nvSpPr>
            <p:cNvPr id="2004" name="Google Shape;200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5" name="Google Shape;200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06" name="Google Shape;200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8" name="Google Shape;2008;p2"/>
          <p:cNvGrpSpPr/>
          <p:nvPr/>
        </p:nvGrpSpPr>
        <p:grpSpPr>
          <a:xfrm>
            <a:off x="-58858" y="3936708"/>
            <a:ext cx="232250" cy="231525"/>
            <a:chOff x="7443300" y="2363988"/>
            <a:chExt cx="232250" cy="231525"/>
          </a:xfrm>
        </p:grpSpPr>
        <p:sp>
          <p:nvSpPr>
            <p:cNvPr id="2009" name="Google Shape;200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0" name="Google Shape;201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11" name="Google Shape;201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3" name="Google Shape;2013;p2"/>
          <p:cNvGrpSpPr/>
          <p:nvPr/>
        </p:nvGrpSpPr>
        <p:grpSpPr>
          <a:xfrm>
            <a:off x="-58858" y="4168233"/>
            <a:ext cx="232250" cy="231525"/>
            <a:chOff x="7443300" y="2363988"/>
            <a:chExt cx="232250" cy="231525"/>
          </a:xfrm>
        </p:grpSpPr>
        <p:sp>
          <p:nvSpPr>
            <p:cNvPr id="2014" name="Google Shape;201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5" name="Google Shape;201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16" name="Google Shape;201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8" name="Google Shape;2018;p2"/>
          <p:cNvGrpSpPr/>
          <p:nvPr/>
        </p:nvGrpSpPr>
        <p:grpSpPr>
          <a:xfrm>
            <a:off x="-58858" y="4399758"/>
            <a:ext cx="232250" cy="231525"/>
            <a:chOff x="7443300" y="2363988"/>
            <a:chExt cx="232250" cy="231525"/>
          </a:xfrm>
        </p:grpSpPr>
        <p:sp>
          <p:nvSpPr>
            <p:cNvPr id="2019" name="Google Shape;201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0" name="Google Shape;202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21" name="Google Shape;202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3" name="Google Shape;2023;p2"/>
          <p:cNvGrpSpPr/>
          <p:nvPr/>
        </p:nvGrpSpPr>
        <p:grpSpPr>
          <a:xfrm>
            <a:off x="-58858" y="4631283"/>
            <a:ext cx="232250" cy="231525"/>
            <a:chOff x="7443300" y="2363988"/>
            <a:chExt cx="232250" cy="231525"/>
          </a:xfrm>
        </p:grpSpPr>
        <p:sp>
          <p:nvSpPr>
            <p:cNvPr id="2024" name="Google Shape;202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5" name="Google Shape;202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26" name="Google Shape;202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8" name="Google Shape;2028;p2"/>
          <p:cNvGrpSpPr/>
          <p:nvPr/>
        </p:nvGrpSpPr>
        <p:grpSpPr>
          <a:xfrm>
            <a:off x="-58858" y="4862808"/>
            <a:ext cx="232250" cy="231525"/>
            <a:chOff x="7443300" y="2363988"/>
            <a:chExt cx="232250" cy="231525"/>
          </a:xfrm>
        </p:grpSpPr>
        <p:sp>
          <p:nvSpPr>
            <p:cNvPr id="2029" name="Google Shape;202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0" name="Google Shape;203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31" name="Google Shape;203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3" name="Google Shape;2033;p2"/>
          <p:cNvGrpSpPr/>
          <p:nvPr/>
        </p:nvGrpSpPr>
        <p:grpSpPr>
          <a:xfrm>
            <a:off x="-58858" y="5094333"/>
            <a:ext cx="232250" cy="231525"/>
            <a:chOff x="7443300" y="2363988"/>
            <a:chExt cx="232250" cy="231525"/>
          </a:xfrm>
        </p:grpSpPr>
        <p:sp>
          <p:nvSpPr>
            <p:cNvPr id="2034" name="Google Shape;203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5" name="Google Shape;203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36" name="Google Shape;203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8" name="Google Shape;2038;p2"/>
          <p:cNvGrpSpPr/>
          <p:nvPr/>
        </p:nvGrpSpPr>
        <p:grpSpPr>
          <a:xfrm>
            <a:off x="172655" y="3705183"/>
            <a:ext cx="232250" cy="231525"/>
            <a:chOff x="7443300" y="2363988"/>
            <a:chExt cx="232250" cy="231525"/>
          </a:xfrm>
        </p:grpSpPr>
        <p:sp>
          <p:nvSpPr>
            <p:cNvPr id="2039" name="Google Shape;203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0" name="Google Shape;204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41" name="Google Shape;204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3" name="Google Shape;2043;p2"/>
          <p:cNvGrpSpPr/>
          <p:nvPr/>
        </p:nvGrpSpPr>
        <p:grpSpPr>
          <a:xfrm>
            <a:off x="172655" y="3936708"/>
            <a:ext cx="232250" cy="231525"/>
            <a:chOff x="7443300" y="2363988"/>
            <a:chExt cx="232250" cy="231525"/>
          </a:xfrm>
        </p:grpSpPr>
        <p:sp>
          <p:nvSpPr>
            <p:cNvPr id="2044" name="Google Shape;204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46" name="Google Shape;204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8" name="Google Shape;2048;p2"/>
          <p:cNvGrpSpPr/>
          <p:nvPr/>
        </p:nvGrpSpPr>
        <p:grpSpPr>
          <a:xfrm>
            <a:off x="172655" y="4168233"/>
            <a:ext cx="232250" cy="231525"/>
            <a:chOff x="7443300" y="2363988"/>
            <a:chExt cx="232250" cy="231525"/>
          </a:xfrm>
        </p:grpSpPr>
        <p:sp>
          <p:nvSpPr>
            <p:cNvPr id="2049" name="Google Shape;204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0" name="Google Shape;205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51" name="Google Shape;205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3" name="Google Shape;2053;p2"/>
          <p:cNvGrpSpPr/>
          <p:nvPr/>
        </p:nvGrpSpPr>
        <p:grpSpPr>
          <a:xfrm>
            <a:off x="172655" y="4399758"/>
            <a:ext cx="232250" cy="231525"/>
            <a:chOff x="7443300" y="2363988"/>
            <a:chExt cx="232250" cy="231525"/>
          </a:xfrm>
        </p:grpSpPr>
        <p:sp>
          <p:nvSpPr>
            <p:cNvPr id="2054" name="Google Shape;205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5" name="Google Shape;205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56" name="Google Shape;205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8" name="Google Shape;2058;p2"/>
          <p:cNvGrpSpPr/>
          <p:nvPr/>
        </p:nvGrpSpPr>
        <p:grpSpPr>
          <a:xfrm>
            <a:off x="172655" y="4631283"/>
            <a:ext cx="232250" cy="231525"/>
            <a:chOff x="7443300" y="2363988"/>
            <a:chExt cx="232250" cy="231525"/>
          </a:xfrm>
        </p:grpSpPr>
        <p:sp>
          <p:nvSpPr>
            <p:cNvPr id="2059" name="Google Shape;205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0" name="Google Shape;206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61" name="Google Shape;206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3" name="Google Shape;2063;p2"/>
          <p:cNvGrpSpPr/>
          <p:nvPr/>
        </p:nvGrpSpPr>
        <p:grpSpPr>
          <a:xfrm>
            <a:off x="172655" y="4862808"/>
            <a:ext cx="232250" cy="231525"/>
            <a:chOff x="7443300" y="2363988"/>
            <a:chExt cx="232250" cy="231525"/>
          </a:xfrm>
        </p:grpSpPr>
        <p:sp>
          <p:nvSpPr>
            <p:cNvPr id="2064" name="Google Shape;206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5" name="Google Shape;206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66" name="Google Shape;206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8" name="Google Shape;2068;p2"/>
          <p:cNvGrpSpPr/>
          <p:nvPr/>
        </p:nvGrpSpPr>
        <p:grpSpPr>
          <a:xfrm>
            <a:off x="172655" y="5094333"/>
            <a:ext cx="232250" cy="231525"/>
            <a:chOff x="7443300" y="2363988"/>
            <a:chExt cx="232250" cy="231525"/>
          </a:xfrm>
        </p:grpSpPr>
        <p:sp>
          <p:nvSpPr>
            <p:cNvPr id="2069" name="Google Shape;206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0" name="Google Shape;207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71" name="Google Shape;207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3" name="Google Shape;2073;p2"/>
          <p:cNvGrpSpPr/>
          <p:nvPr/>
        </p:nvGrpSpPr>
        <p:grpSpPr>
          <a:xfrm>
            <a:off x="404167" y="4631283"/>
            <a:ext cx="232250" cy="231525"/>
            <a:chOff x="7443300" y="2363988"/>
            <a:chExt cx="232250" cy="231525"/>
          </a:xfrm>
        </p:grpSpPr>
        <p:sp>
          <p:nvSpPr>
            <p:cNvPr id="2074" name="Google Shape;207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5" name="Google Shape;207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76" name="Google Shape;207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8" name="Google Shape;2078;p2"/>
          <p:cNvGrpSpPr/>
          <p:nvPr/>
        </p:nvGrpSpPr>
        <p:grpSpPr>
          <a:xfrm>
            <a:off x="404167" y="4862808"/>
            <a:ext cx="232250" cy="231525"/>
            <a:chOff x="7443300" y="2363988"/>
            <a:chExt cx="232250" cy="231525"/>
          </a:xfrm>
        </p:grpSpPr>
        <p:sp>
          <p:nvSpPr>
            <p:cNvPr id="2079" name="Google Shape;207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0" name="Google Shape;208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81" name="Google Shape;208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3" name="Google Shape;2083;p2"/>
          <p:cNvGrpSpPr/>
          <p:nvPr/>
        </p:nvGrpSpPr>
        <p:grpSpPr>
          <a:xfrm>
            <a:off x="404167" y="5094333"/>
            <a:ext cx="232250" cy="231525"/>
            <a:chOff x="7443300" y="2363988"/>
            <a:chExt cx="232250" cy="231525"/>
          </a:xfrm>
        </p:grpSpPr>
        <p:sp>
          <p:nvSpPr>
            <p:cNvPr id="2084" name="Google Shape;208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5" name="Google Shape;208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86" name="Google Shape;208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8" name="Google Shape;2088;p2"/>
          <p:cNvGrpSpPr/>
          <p:nvPr/>
        </p:nvGrpSpPr>
        <p:grpSpPr>
          <a:xfrm>
            <a:off x="8971180" y="5093114"/>
            <a:ext cx="232250" cy="231525"/>
            <a:chOff x="7443300" y="2363988"/>
            <a:chExt cx="232250" cy="231525"/>
          </a:xfrm>
        </p:grpSpPr>
        <p:sp>
          <p:nvSpPr>
            <p:cNvPr id="2089" name="Google Shape;208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0" name="Google Shape;209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91" name="Google Shape;209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3" name="Google Shape;2093;p2"/>
          <p:cNvGrpSpPr/>
          <p:nvPr/>
        </p:nvGrpSpPr>
        <p:grpSpPr>
          <a:xfrm>
            <a:off x="8738930" y="5093114"/>
            <a:ext cx="232250" cy="231525"/>
            <a:chOff x="7443300" y="2363988"/>
            <a:chExt cx="232250" cy="231525"/>
          </a:xfrm>
        </p:grpSpPr>
        <p:sp>
          <p:nvSpPr>
            <p:cNvPr id="2094" name="Google Shape;209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5" name="Google Shape;209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96" name="Google Shape;209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8" name="Google Shape;2098;p2"/>
          <p:cNvGrpSpPr/>
          <p:nvPr/>
        </p:nvGrpSpPr>
        <p:grpSpPr>
          <a:xfrm>
            <a:off x="8507043" y="5093114"/>
            <a:ext cx="232250" cy="231525"/>
            <a:chOff x="7443300" y="2363988"/>
            <a:chExt cx="232250" cy="231525"/>
          </a:xfrm>
        </p:grpSpPr>
        <p:sp>
          <p:nvSpPr>
            <p:cNvPr id="2099" name="Google Shape;209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0" name="Google Shape;210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01" name="Google Shape;210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3" name="Google Shape;2103;p2"/>
          <p:cNvGrpSpPr/>
          <p:nvPr/>
        </p:nvGrpSpPr>
        <p:grpSpPr>
          <a:xfrm>
            <a:off x="8275155" y="5093114"/>
            <a:ext cx="232250" cy="231525"/>
            <a:chOff x="7443300" y="2363988"/>
            <a:chExt cx="232250" cy="231525"/>
          </a:xfrm>
        </p:grpSpPr>
        <p:sp>
          <p:nvSpPr>
            <p:cNvPr id="2104" name="Google Shape;210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5" name="Google Shape;210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06" name="Google Shape;210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8" name="Google Shape;2108;p2"/>
          <p:cNvGrpSpPr/>
          <p:nvPr/>
        </p:nvGrpSpPr>
        <p:grpSpPr>
          <a:xfrm>
            <a:off x="8043268" y="5093114"/>
            <a:ext cx="232250" cy="231525"/>
            <a:chOff x="7443300" y="2363988"/>
            <a:chExt cx="232250" cy="231525"/>
          </a:xfrm>
        </p:grpSpPr>
        <p:sp>
          <p:nvSpPr>
            <p:cNvPr id="2109" name="Google Shape;210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0" name="Google Shape;211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11" name="Google Shape;211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3" name="Google Shape;2113;p2"/>
          <p:cNvGrpSpPr/>
          <p:nvPr/>
        </p:nvGrpSpPr>
        <p:grpSpPr>
          <a:xfrm>
            <a:off x="8275883" y="-372"/>
            <a:ext cx="231525" cy="232250"/>
            <a:chOff x="8351975" y="1405275"/>
            <a:chExt cx="231525" cy="232250"/>
          </a:xfrm>
        </p:grpSpPr>
        <p:sp>
          <p:nvSpPr>
            <p:cNvPr id="2114" name="Google Shape;211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5" name="Google Shape;211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16" name="Google Shape;211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8" name="Google Shape;2118;p2"/>
          <p:cNvGrpSpPr/>
          <p:nvPr/>
        </p:nvGrpSpPr>
        <p:grpSpPr>
          <a:xfrm>
            <a:off x="8507408" y="-372"/>
            <a:ext cx="231525" cy="232250"/>
            <a:chOff x="8351975" y="1405275"/>
            <a:chExt cx="231525" cy="232250"/>
          </a:xfrm>
        </p:grpSpPr>
        <p:sp>
          <p:nvSpPr>
            <p:cNvPr id="2119" name="Google Shape;211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0" name="Google Shape;212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21" name="Google Shape;212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3" name="Google Shape;2123;p2"/>
          <p:cNvGrpSpPr/>
          <p:nvPr/>
        </p:nvGrpSpPr>
        <p:grpSpPr>
          <a:xfrm>
            <a:off x="8738933" y="-372"/>
            <a:ext cx="231525" cy="232250"/>
            <a:chOff x="8351975" y="1405275"/>
            <a:chExt cx="231525" cy="232250"/>
          </a:xfrm>
        </p:grpSpPr>
        <p:sp>
          <p:nvSpPr>
            <p:cNvPr id="2124" name="Google Shape;212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5" name="Google Shape;212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26" name="Google Shape;212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8" name="Google Shape;2128;p2"/>
          <p:cNvGrpSpPr/>
          <p:nvPr/>
        </p:nvGrpSpPr>
        <p:grpSpPr>
          <a:xfrm>
            <a:off x="8970458" y="-372"/>
            <a:ext cx="231525" cy="232250"/>
            <a:chOff x="8351975" y="1405275"/>
            <a:chExt cx="231525" cy="232250"/>
          </a:xfrm>
        </p:grpSpPr>
        <p:sp>
          <p:nvSpPr>
            <p:cNvPr id="2129" name="Google Shape;212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0" name="Google Shape;213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31" name="Google Shape;213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3" name="Google Shape;2133;p2"/>
          <p:cNvGrpSpPr/>
          <p:nvPr/>
        </p:nvGrpSpPr>
        <p:grpSpPr>
          <a:xfrm>
            <a:off x="9201983" y="-372"/>
            <a:ext cx="231525" cy="232250"/>
            <a:chOff x="8351975" y="1405275"/>
            <a:chExt cx="231525" cy="232250"/>
          </a:xfrm>
        </p:grpSpPr>
        <p:sp>
          <p:nvSpPr>
            <p:cNvPr id="2134" name="Google Shape;213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5" name="Google Shape;213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36" name="Google Shape;213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8" name="Google Shape;2138;p2"/>
          <p:cNvGrpSpPr/>
          <p:nvPr/>
        </p:nvGrpSpPr>
        <p:grpSpPr>
          <a:xfrm>
            <a:off x="8275883" y="231128"/>
            <a:ext cx="231525" cy="232250"/>
            <a:chOff x="8351975" y="1405275"/>
            <a:chExt cx="231525" cy="232250"/>
          </a:xfrm>
        </p:grpSpPr>
        <p:sp>
          <p:nvSpPr>
            <p:cNvPr id="2139" name="Google Shape;213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0" name="Google Shape;214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41" name="Google Shape;214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2"/>
          <p:cNvGrpSpPr/>
          <p:nvPr/>
        </p:nvGrpSpPr>
        <p:grpSpPr>
          <a:xfrm>
            <a:off x="8507408" y="231128"/>
            <a:ext cx="231525" cy="232250"/>
            <a:chOff x="8351975" y="1405275"/>
            <a:chExt cx="231525" cy="232250"/>
          </a:xfrm>
        </p:grpSpPr>
        <p:sp>
          <p:nvSpPr>
            <p:cNvPr id="2144" name="Google Shape;214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5" name="Google Shape;214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46" name="Google Shape;214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8" name="Google Shape;2148;p2"/>
          <p:cNvGrpSpPr/>
          <p:nvPr/>
        </p:nvGrpSpPr>
        <p:grpSpPr>
          <a:xfrm>
            <a:off x="8738933" y="231128"/>
            <a:ext cx="231525" cy="232250"/>
            <a:chOff x="8351975" y="1405275"/>
            <a:chExt cx="231525" cy="232250"/>
          </a:xfrm>
        </p:grpSpPr>
        <p:sp>
          <p:nvSpPr>
            <p:cNvPr id="2149" name="Google Shape;214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0" name="Google Shape;215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51" name="Google Shape;215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3" name="Google Shape;2153;p2"/>
          <p:cNvGrpSpPr/>
          <p:nvPr/>
        </p:nvGrpSpPr>
        <p:grpSpPr>
          <a:xfrm>
            <a:off x="8970458" y="231128"/>
            <a:ext cx="231525" cy="232250"/>
            <a:chOff x="8351975" y="1405275"/>
            <a:chExt cx="231525" cy="232250"/>
          </a:xfrm>
        </p:grpSpPr>
        <p:sp>
          <p:nvSpPr>
            <p:cNvPr id="2154" name="Google Shape;215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5" name="Google Shape;215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56" name="Google Shape;215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8" name="Google Shape;2158;p2"/>
          <p:cNvGrpSpPr/>
          <p:nvPr/>
        </p:nvGrpSpPr>
        <p:grpSpPr>
          <a:xfrm>
            <a:off x="9201983" y="231128"/>
            <a:ext cx="231525" cy="232250"/>
            <a:chOff x="8351975" y="1405275"/>
            <a:chExt cx="231525" cy="232250"/>
          </a:xfrm>
        </p:grpSpPr>
        <p:sp>
          <p:nvSpPr>
            <p:cNvPr id="2159" name="Google Shape;215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0" name="Google Shape;216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61" name="Google Shape;216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3" name="Google Shape;2163;p2"/>
          <p:cNvGrpSpPr/>
          <p:nvPr/>
        </p:nvGrpSpPr>
        <p:grpSpPr>
          <a:xfrm>
            <a:off x="8275883" y="462628"/>
            <a:ext cx="231525" cy="232250"/>
            <a:chOff x="8351975" y="1405275"/>
            <a:chExt cx="231525" cy="232250"/>
          </a:xfrm>
        </p:grpSpPr>
        <p:sp>
          <p:nvSpPr>
            <p:cNvPr id="2164" name="Google Shape;216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5" name="Google Shape;216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66" name="Google Shape;216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8" name="Google Shape;2168;p2"/>
          <p:cNvGrpSpPr/>
          <p:nvPr/>
        </p:nvGrpSpPr>
        <p:grpSpPr>
          <a:xfrm>
            <a:off x="8507408" y="462628"/>
            <a:ext cx="231525" cy="232250"/>
            <a:chOff x="8351975" y="1405275"/>
            <a:chExt cx="231525" cy="232250"/>
          </a:xfrm>
        </p:grpSpPr>
        <p:sp>
          <p:nvSpPr>
            <p:cNvPr id="2169" name="Google Shape;216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0" name="Google Shape;217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71" name="Google Shape;217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3" name="Google Shape;2173;p2"/>
          <p:cNvGrpSpPr/>
          <p:nvPr/>
        </p:nvGrpSpPr>
        <p:grpSpPr>
          <a:xfrm>
            <a:off x="8738933" y="462628"/>
            <a:ext cx="231525" cy="232250"/>
            <a:chOff x="8351975" y="1405275"/>
            <a:chExt cx="231525" cy="232250"/>
          </a:xfrm>
        </p:grpSpPr>
        <p:sp>
          <p:nvSpPr>
            <p:cNvPr id="2174" name="Google Shape;217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5" name="Google Shape;217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76" name="Google Shape;217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8" name="Google Shape;2178;p2"/>
          <p:cNvGrpSpPr/>
          <p:nvPr/>
        </p:nvGrpSpPr>
        <p:grpSpPr>
          <a:xfrm>
            <a:off x="8970458" y="462628"/>
            <a:ext cx="231525" cy="232250"/>
            <a:chOff x="8351975" y="1405275"/>
            <a:chExt cx="231525" cy="232250"/>
          </a:xfrm>
        </p:grpSpPr>
        <p:sp>
          <p:nvSpPr>
            <p:cNvPr id="2179" name="Google Shape;217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0" name="Google Shape;218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81" name="Google Shape;218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3" name="Google Shape;2183;p2"/>
          <p:cNvGrpSpPr/>
          <p:nvPr/>
        </p:nvGrpSpPr>
        <p:grpSpPr>
          <a:xfrm>
            <a:off x="9201983" y="462628"/>
            <a:ext cx="231525" cy="232250"/>
            <a:chOff x="8351975" y="1405275"/>
            <a:chExt cx="231525" cy="232250"/>
          </a:xfrm>
        </p:grpSpPr>
        <p:sp>
          <p:nvSpPr>
            <p:cNvPr id="2184" name="Google Shape;218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5" name="Google Shape;218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86" name="Google Shape;218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8" name="Google Shape;2188;p2"/>
          <p:cNvGrpSpPr/>
          <p:nvPr/>
        </p:nvGrpSpPr>
        <p:grpSpPr>
          <a:xfrm>
            <a:off x="8738933" y="694128"/>
            <a:ext cx="231525" cy="232250"/>
            <a:chOff x="8351975" y="1405275"/>
            <a:chExt cx="231525" cy="232250"/>
          </a:xfrm>
        </p:grpSpPr>
        <p:sp>
          <p:nvSpPr>
            <p:cNvPr id="2189" name="Google Shape;218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0" name="Google Shape;219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91" name="Google Shape;219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3" name="Google Shape;2193;p2"/>
          <p:cNvGrpSpPr/>
          <p:nvPr/>
        </p:nvGrpSpPr>
        <p:grpSpPr>
          <a:xfrm>
            <a:off x="8970458" y="694128"/>
            <a:ext cx="231525" cy="232250"/>
            <a:chOff x="8351975" y="1405275"/>
            <a:chExt cx="231525" cy="232250"/>
          </a:xfrm>
        </p:grpSpPr>
        <p:sp>
          <p:nvSpPr>
            <p:cNvPr id="2194" name="Google Shape;219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5" name="Google Shape;219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96" name="Google Shape;219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8" name="Google Shape;2198;p2"/>
          <p:cNvGrpSpPr/>
          <p:nvPr/>
        </p:nvGrpSpPr>
        <p:grpSpPr>
          <a:xfrm>
            <a:off x="9201983" y="694128"/>
            <a:ext cx="231525" cy="232250"/>
            <a:chOff x="8351975" y="1405275"/>
            <a:chExt cx="231525" cy="232250"/>
          </a:xfrm>
        </p:grpSpPr>
        <p:sp>
          <p:nvSpPr>
            <p:cNvPr id="2199" name="Google Shape;219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0" name="Google Shape;220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01" name="Google Shape;220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3" name="Google Shape;2203;p2"/>
          <p:cNvGrpSpPr/>
          <p:nvPr/>
        </p:nvGrpSpPr>
        <p:grpSpPr>
          <a:xfrm>
            <a:off x="8738933" y="925628"/>
            <a:ext cx="231525" cy="232250"/>
            <a:chOff x="8351975" y="1405275"/>
            <a:chExt cx="231525" cy="232250"/>
          </a:xfrm>
        </p:grpSpPr>
        <p:sp>
          <p:nvSpPr>
            <p:cNvPr id="2204" name="Google Shape;220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5" name="Google Shape;220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06" name="Google Shape;220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8" name="Google Shape;2208;p2"/>
          <p:cNvGrpSpPr/>
          <p:nvPr/>
        </p:nvGrpSpPr>
        <p:grpSpPr>
          <a:xfrm>
            <a:off x="8970458" y="925628"/>
            <a:ext cx="231525" cy="232250"/>
            <a:chOff x="8351975" y="1405275"/>
            <a:chExt cx="231525" cy="232250"/>
          </a:xfrm>
        </p:grpSpPr>
        <p:sp>
          <p:nvSpPr>
            <p:cNvPr id="2209" name="Google Shape;220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0" name="Google Shape;221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11" name="Google Shape;221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3" name="Google Shape;2213;p2"/>
          <p:cNvGrpSpPr/>
          <p:nvPr/>
        </p:nvGrpSpPr>
        <p:grpSpPr>
          <a:xfrm>
            <a:off x="9201983" y="925628"/>
            <a:ext cx="231525" cy="232250"/>
            <a:chOff x="8351975" y="1405275"/>
            <a:chExt cx="231525" cy="232250"/>
          </a:xfrm>
        </p:grpSpPr>
        <p:sp>
          <p:nvSpPr>
            <p:cNvPr id="2214" name="Google Shape;221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5" name="Google Shape;221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16" name="Google Shape;221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8" name="Google Shape;2218;p2"/>
          <p:cNvGrpSpPr/>
          <p:nvPr/>
        </p:nvGrpSpPr>
        <p:grpSpPr>
          <a:xfrm>
            <a:off x="8738933" y="1157128"/>
            <a:ext cx="231525" cy="232250"/>
            <a:chOff x="8351975" y="1405275"/>
            <a:chExt cx="231525" cy="232250"/>
          </a:xfrm>
        </p:grpSpPr>
        <p:sp>
          <p:nvSpPr>
            <p:cNvPr id="2219" name="Google Shape;221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0" name="Google Shape;222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21" name="Google Shape;222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3" name="Google Shape;2223;p2"/>
          <p:cNvGrpSpPr/>
          <p:nvPr/>
        </p:nvGrpSpPr>
        <p:grpSpPr>
          <a:xfrm>
            <a:off x="8970458" y="1157128"/>
            <a:ext cx="231525" cy="232250"/>
            <a:chOff x="8351975" y="1405275"/>
            <a:chExt cx="231525" cy="232250"/>
          </a:xfrm>
        </p:grpSpPr>
        <p:sp>
          <p:nvSpPr>
            <p:cNvPr id="2224" name="Google Shape;222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5" name="Google Shape;222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26" name="Google Shape;222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8" name="Google Shape;2228;p2"/>
          <p:cNvGrpSpPr/>
          <p:nvPr/>
        </p:nvGrpSpPr>
        <p:grpSpPr>
          <a:xfrm>
            <a:off x="9201983" y="1157128"/>
            <a:ext cx="231525" cy="232250"/>
            <a:chOff x="8351975" y="1405275"/>
            <a:chExt cx="231525" cy="232250"/>
          </a:xfrm>
        </p:grpSpPr>
        <p:sp>
          <p:nvSpPr>
            <p:cNvPr id="2229" name="Google Shape;222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0" name="Google Shape;223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31" name="Google Shape;223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6" name="Google Shape;3556;p5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3557" name="Google Shape;3557;p5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5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5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5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5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5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5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5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5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5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5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5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5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5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5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5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5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5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5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5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5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5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5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5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5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5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5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5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5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5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5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5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5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5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5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5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5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5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5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5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5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5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5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5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5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5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5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5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5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5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5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5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5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5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5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5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5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5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5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5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5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5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5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5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5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5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5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5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5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5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5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5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5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5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5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5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5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5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5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5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5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5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5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5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5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5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5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5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5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5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5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5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5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5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5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5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5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5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5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5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5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5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5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5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5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5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5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5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5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5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5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5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5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5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5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5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5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5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5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5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5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5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5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5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5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5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5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5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5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5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5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5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5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5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5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5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5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5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5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5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5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5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5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5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5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5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5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5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5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5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5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5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5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5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5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5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5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5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5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5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5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5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5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5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5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5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5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5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5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5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5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5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5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5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5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5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5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5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5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5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5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5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5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5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5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5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5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5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5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5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5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5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5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5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5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5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5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5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5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5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5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5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5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5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5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5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5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5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5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5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5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5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5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5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5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5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5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5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5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5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5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5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5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5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5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5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5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5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5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5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5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5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5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5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5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5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5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5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5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5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5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5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5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5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5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5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5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5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5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5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5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5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5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5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5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5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5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5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5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5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5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5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5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5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5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5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5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5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5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5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5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5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5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5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5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5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5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5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5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5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5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5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5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5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5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5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5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5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5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5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5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5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5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5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5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5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5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5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5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5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5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5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5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5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5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5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5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5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5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5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5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5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5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5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5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5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5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5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5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5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5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5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5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5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5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5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5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5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5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5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5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5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5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5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5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5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5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5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5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5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5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5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5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5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5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5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5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5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5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5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5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5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5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5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5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5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5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5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5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5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5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5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5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5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5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5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5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5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5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5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5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5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5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5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5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5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5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5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5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5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5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5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5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5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5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5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5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5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5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5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5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5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5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5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5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5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5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5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5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5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5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5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5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5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5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5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5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5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5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5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5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5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5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5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5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5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5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5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5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5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5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5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5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5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5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5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5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5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5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5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5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5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5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5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5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5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5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5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5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5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5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5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5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5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5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5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5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5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5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5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5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5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5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5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5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5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5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5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5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5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5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5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5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5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5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5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5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5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5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5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5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5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5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5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5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5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5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5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5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5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5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5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5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5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5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5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5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5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5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5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5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5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5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5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5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5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5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5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5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5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5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5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5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5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5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5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5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5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5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5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5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5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5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5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5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5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5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5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5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5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5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5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5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5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5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5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5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5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5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5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5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5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5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5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5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5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5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5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5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5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5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5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5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5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5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5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5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5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5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5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5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5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5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5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5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5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5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5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5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5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5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5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5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5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5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5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5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5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5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5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5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5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5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5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5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5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5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5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5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5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5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5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5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5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5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5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5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5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5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5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5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5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5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5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5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5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5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5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5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5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5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5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5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5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5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5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5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5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5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5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5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5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5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5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5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5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5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5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5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5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5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5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5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5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5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5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5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5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5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5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5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5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5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5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5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5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5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5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5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5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5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5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5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5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5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5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5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5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5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5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5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5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5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5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5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5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5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5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5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5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5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5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5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5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5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5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5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5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5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5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5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5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5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5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5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5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5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5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5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5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5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5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5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5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5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5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5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5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5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5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5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5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5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5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5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5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5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5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5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5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5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5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5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5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5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5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5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5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5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5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5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5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5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5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5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5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5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5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5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7" name="Google Shape;4477;p5"/>
          <p:cNvGrpSpPr/>
          <p:nvPr/>
        </p:nvGrpSpPr>
        <p:grpSpPr>
          <a:xfrm>
            <a:off x="-58858" y="3936708"/>
            <a:ext cx="232250" cy="231525"/>
            <a:chOff x="7443300" y="2363988"/>
            <a:chExt cx="232250" cy="231525"/>
          </a:xfrm>
        </p:grpSpPr>
        <p:sp>
          <p:nvSpPr>
            <p:cNvPr id="4478" name="Google Shape;44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79" name="Google Shape;44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80" name="Google Shape;44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2" name="Google Shape;4482;p5"/>
          <p:cNvGrpSpPr/>
          <p:nvPr/>
        </p:nvGrpSpPr>
        <p:grpSpPr>
          <a:xfrm>
            <a:off x="-58858" y="4168233"/>
            <a:ext cx="232250" cy="231525"/>
            <a:chOff x="7443300" y="2363988"/>
            <a:chExt cx="232250" cy="231525"/>
          </a:xfrm>
        </p:grpSpPr>
        <p:sp>
          <p:nvSpPr>
            <p:cNvPr id="4483" name="Google Shape;44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4" name="Google Shape;44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85" name="Google Shape;44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7" name="Google Shape;4487;p5"/>
          <p:cNvGrpSpPr/>
          <p:nvPr/>
        </p:nvGrpSpPr>
        <p:grpSpPr>
          <a:xfrm>
            <a:off x="-58858" y="4399758"/>
            <a:ext cx="232250" cy="231525"/>
            <a:chOff x="7443300" y="2363988"/>
            <a:chExt cx="232250" cy="231525"/>
          </a:xfrm>
        </p:grpSpPr>
        <p:sp>
          <p:nvSpPr>
            <p:cNvPr id="4488" name="Google Shape;44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9" name="Google Shape;44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90" name="Google Shape;44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2" name="Google Shape;4492;p5"/>
          <p:cNvGrpSpPr/>
          <p:nvPr/>
        </p:nvGrpSpPr>
        <p:grpSpPr>
          <a:xfrm>
            <a:off x="-58858" y="4631283"/>
            <a:ext cx="232250" cy="231525"/>
            <a:chOff x="7443300" y="2363988"/>
            <a:chExt cx="232250" cy="231525"/>
          </a:xfrm>
        </p:grpSpPr>
        <p:sp>
          <p:nvSpPr>
            <p:cNvPr id="4493" name="Google Shape;44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4" name="Google Shape;44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95" name="Google Shape;44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7" name="Google Shape;4497;p5"/>
          <p:cNvGrpSpPr/>
          <p:nvPr/>
        </p:nvGrpSpPr>
        <p:grpSpPr>
          <a:xfrm>
            <a:off x="-58858" y="4862808"/>
            <a:ext cx="232250" cy="231525"/>
            <a:chOff x="7443300" y="2363988"/>
            <a:chExt cx="232250" cy="231525"/>
          </a:xfrm>
        </p:grpSpPr>
        <p:sp>
          <p:nvSpPr>
            <p:cNvPr id="4498" name="Google Shape;44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9" name="Google Shape;44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00" name="Google Shape;45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1" name="Google Shape;45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02" name="Google Shape;4502;p5"/>
          <p:cNvGrpSpPr/>
          <p:nvPr/>
        </p:nvGrpSpPr>
        <p:grpSpPr>
          <a:xfrm>
            <a:off x="-58858" y="5094333"/>
            <a:ext cx="232250" cy="231525"/>
            <a:chOff x="7443300" y="2363988"/>
            <a:chExt cx="232250" cy="231525"/>
          </a:xfrm>
        </p:grpSpPr>
        <p:sp>
          <p:nvSpPr>
            <p:cNvPr id="4503" name="Google Shape;450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4" name="Google Shape;450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05" name="Google Shape;450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07" name="Google Shape;4507;p5"/>
          <p:cNvGrpSpPr/>
          <p:nvPr/>
        </p:nvGrpSpPr>
        <p:grpSpPr>
          <a:xfrm>
            <a:off x="172655" y="4168233"/>
            <a:ext cx="232250" cy="231525"/>
            <a:chOff x="7443300" y="2363988"/>
            <a:chExt cx="232250" cy="231525"/>
          </a:xfrm>
        </p:grpSpPr>
        <p:sp>
          <p:nvSpPr>
            <p:cNvPr id="4508" name="Google Shape;450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9" name="Google Shape;450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10" name="Google Shape;451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2" name="Google Shape;4512;p5"/>
          <p:cNvGrpSpPr/>
          <p:nvPr/>
        </p:nvGrpSpPr>
        <p:grpSpPr>
          <a:xfrm>
            <a:off x="172655" y="4399758"/>
            <a:ext cx="232250" cy="231525"/>
            <a:chOff x="7443300" y="2363988"/>
            <a:chExt cx="232250" cy="231525"/>
          </a:xfrm>
        </p:grpSpPr>
        <p:sp>
          <p:nvSpPr>
            <p:cNvPr id="4513" name="Google Shape;451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4" name="Google Shape;451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15" name="Google Shape;451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7" name="Google Shape;4517;p5"/>
          <p:cNvGrpSpPr/>
          <p:nvPr/>
        </p:nvGrpSpPr>
        <p:grpSpPr>
          <a:xfrm>
            <a:off x="172655" y="4631283"/>
            <a:ext cx="232250" cy="231525"/>
            <a:chOff x="7443300" y="2363988"/>
            <a:chExt cx="232250" cy="231525"/>
          </a:xfrm>
        </p:grpSpPr>
        <p:sp>
          <p:nvSpPr>
            <p:cNvPr id="4518" name="Google Shape;451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9" name="Google Shape;451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20" name="Google Shape;452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2" name="Google Shape;4522;p5"/>
          <p:cNvGrpSpPr/>
          <p:nvPr/>
        </p:nvGrpSpPr>
        <p:grpSpPr>
          <a:xfrm>
            <a:off x="172655" y="4862808"/>
            <a:ext cx="232250" cy="231525"/>
            <a:chOff x="7443300" y="2363988"/>
            <a:chExt cx="232250" cy="231525"/>
          </a:xfrm>
        </p:grpSpPr>
        <p:sp>
          <p:nvSpPr>
            <p:cNvPr id="4523" name="Google Shape;452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4" name="Google Shape;452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25" name="Google Shape;452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7" name="Google Shape;4527;p5"/>
          <p:cNvGrpSpPr/>
          <p:nvPr/>
        </p:nvGrpSpPr>
        <p:grpSpPr>
          <a:xfrm>
            <a:off x="172655" y="5094333"/>
            <a:ext cx="232250" cy="231525"/>
            <a:chOff x="7443300" y="2363988"/>
            <a:chExt cx="232250" cy="231525"/>
          </a:xfrm>
        </p:grpSpPr>
        <p:sp>
          <p:nvSpPr>
            <p:cNvPr id="4528" name="Google Shape;452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9" name="Google Shape;452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30" name="Google Shape;453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2" name="Google Shape;4532;p5"/>
          <p:cNvGrpSpPr/>
          <p:nvPr/>
        </p:nvGrpSpPr>
        <p:grpSpPr>
          <a:xfrm>
            <a:off x="404167" y="4862808"/>
            <a:ext cx="232250" cy="231525"/>
            <a:chOff x="7443300" y="2363988"/>
            <a:chExt cx="232250" cy="231525"/>
          </a:xfrm>
        </p:grpSpPr>
        <p:sp>
          <p:nvSpPr>
            <p:cNvPr id="4533" name="Google Shape;45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4" name="Google Shape;45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35" name="Google Shape;45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7" name="Google Shape;4537;p5"/>
          <p:cNvGrpSpPr/>
          <p:nvPr/>
        </p:nvGrpSpPr>
        <p:grpSpPr>
          <a:xfrm>
            <a:off x="404167" y="5094333"/>
            <a:ext cx="232250" cy="231525"/>
            <a:chOff x="7443300" y="2363988"/>
            <a:chExt cx="232250" cy="231525"/>
          </a:xfrm>
        </p:grpSpPr>
        <p:sp>
          <p:nvSpPr>
            <p:cNvPr id="4538" name="Google Shape;45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9" name="Google Shape;45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40" name="Google Shape;45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2" name="Google Shape;4542;p5"/>
          <p:cNvGrpSpPr/>
          <p:nvPr/>
        </p:nvGrpSpPr>
        <p:grpSpPr>
          <a:xfrm>
            <a:off x="635717" y="4862808"/>
            <a:ext cx="232250" cy="231525"/>
            <a:chOff x="7443300" y="2363988"/>
            <a:chExt cx="232250" cy="231525"/>
          </a:xfrm>
        </p:grpSpPr>
        <p:sp>
          <p:nvSpPr>
            <p:cNvPr id="4543" name="Google Shape;45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4" name="Google Shape;45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45" name="Google Shape;45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7" name="Google Shape;4547;p5"/>
          <p:cNvGrpSpPr/>
          <p:nvPr/>
        </p:nvGrpSpPr>
        <p:grpSpPr>
          <a:xfrm>
            <a:off x="635717" y="5094333"/>
            <a:ext cx="232250" cy="231525"/>
            <a:chOff x="7443300" y="2363988"/>
            <a:chExt cx="232250" cy="231525"/>
          </a:xfrm>
        </p:grpSpPr>
        <p:sp>
          <p:nvSpPr>
            <p:cNvPr id="4548" name="Google Shape;45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9" name="Google Shape;45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50" name="Google Shape;45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2" name="Google Shape;4552;p5"/>
          <p:cNvGrpSpPr/>
          <p:nvPr/>
        </p:nvGrpSpPr>
        <p:grpSpPr>
          <a:xfrm>
            <a:off x="867230" y="4862808"/>
            <a:ext cx="232250" cy="231525"/>
            <a:chOff x="7443300" y="2363988"/>
            <a:chExt cx="232250" cy="231525"/>
          </a:xfrm>
        </p:grpSpPr>
        <p:sp>
          <p:nvSpPr>
            <p:cNvPr id="4553" name="Google Shape;45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4" name="Google Shape;45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55" name="Google Shape;45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7" name="Google Shape;4557;p5"/>
          <p:cNvGrpSpPr/>
          <p:nvPr/>
        </p:nvGrpSpPr>
        <p:grpSpPr>
          <a:xfrm>
            <a:off x="867230" y="5094333"/>
            <a:ext cx="232250" cy="231525"/>
            <a:chOff x="7443300" y="2363988"/>
            <a:chExt cx="232250" cy="231525"/>
          </a:xfrm>
        </p:grpSpPr>
        <p:sp>
          <p:nvSpPr>
            <p:cNvPr id="4558" name="Google Shape;45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9" name="Google Shape;45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60" name="Google Shape;45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2" name="Google Shape;4562;p5"/>
          <p:cNvGrpSpPr/>
          <p:nvPr/>
        </p:nvGrpSpPr>
        <p:grpSpPr>
          <a:xfrm>
            <a:off x="1098742" y="5094333"/>
            <a:ext cx="232250" cy="231525"/>
            <a:chOff x="7443300" y="2363988"/>
            <a:chExt cx="232250" cy="231525"/>
          </a:xfrm>
        </p:grpSpPr>
        <p:sp>
          <p:nvSpPr>
            <p:cNvPr id="4563" name="Google Shape;45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4" name="Google Shape;45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65" name="Google Shape;45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7" name="Google Shape;4567;p5"/>
          <p:cNvGrpSpPr/>
          <p:nvPr/>
        </p:nvGrpSpPr>
        <p:grpSpPr>
          <a:xfrm>
            <a:off x="1330267" y="5094333"/>
            <a:ext cx="232250" cy="231525"/>
            <a:chOff x="7443300" y="2363988"/>
            <a:chExt cx="232250" cy="231525"/>
          </a:xfrm>
        </p:grpSpPr>
        <p:sp>
          <p:nvSpPr>
            <p:cNvPr id="4568" name="Google Shape;45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9" name="Google Shape;45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70" name="Google Shape;45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72" name="Google Shape;4572;p5"/>
          <p:cNvGrpSpPr/>
          <p:nvPr/>
        </p:nvGrpSpPr>
        <p:grpSpPr>
          <a:xfrm rot="10800000" flipH="1">
            <a:off x="-58488" y="12"/>
            <a:ext cx="231525" cy="231500"/>
            <a:chOff x="130100" y="-15263"/>
            <a:chExt cx="231525" cy="231500"/>
          </a:xfrm>
        </p:grpSpPr>
        <p:sp>
          <p:nvSpPr>
            <p:cNvPr id="4573" name="Google Shape;457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4" name="Google Shape;457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75" name="Google Shape;457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6" name="Google Shape;457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77" name="Google Shape;4577;p5"/>
          <p:cNvGrpSpPr/>
          <p:nvPr/>
        </p:nvGrpSpPr>
        <p:grpSpPr>
          <a:xfrm rot="10800000" flipH="1">
            <a:off x="173037" y="12"/>
            <a:ext cx="231525" cy="231500"/>
            <a:chOff x="130100" y="-15263"/>
            <a:chExt cx="231525" cy="231500"/>
          </a:xfrm>
        </p:grpSpPr>
        <p:sp>
          <p:nvSpPr>
            <p:cNvPr id="4578" name="Google Shape;457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9" name="Google Shape;457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80" name="Google Shape;458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1" name="Google Shape;458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82" name="Google Shape;4582;p5"/>
          <p:cNvGrpSpPr/>
          <p:nvPr/>
        </p:nvGrpSpPr>
        <p:grpSpPr>
          <a:xfrm rot="10800000" flipH="1">
            <a:off x="404562" y="12"/>
            <a:ext cx="231525" cy="231500"/>
            <a:chOff x="130100" y="-15263"/>
            <a:chExt cx="231525" cy="231500"/>
          </a:xfrm>
        </p:grpSpPr>
        <p:sp>
          <p:nvSpPr>
            <p:cNvPr id="4583" name="Google Shape;458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4" name="Google Shape;458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85" name="Google Shape;458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87" name="Google Shape;4587;p5"/>
          <p:cNvGrpSpPr/>
          <p:nvPr/>
        </p:nvGrpSpPr>
        <p:grpSpPr>
          <a:xfrm rot="10800000" flipH="1">
            <a:off x="636087" y="12"/>
            <a:ext cx="231525" cy="231500"/>
            <a:chOff x="130100" y="-15263"/>
            <a:chExt cx="231525" cy="231500"/>
          </a:xfrm>
        </p:grpSpPr>
        <p:sp>
          <p:nvSpPr>
            <p:cNvPr id="4588" name="Google Shape;458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9" name="Google Shape;458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90" name="Google Shape;459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1" name="Google Shape;459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2" name="Google Shape;4592;p5"/>
          <p:cNvGrpSpPr/>
          <p:nvPr/>
        </p:nvGrpSpPr>
        <p:grpSpPr>
          <a:xfrm rot="10800000" flipH="1">
            <a:off x="-58488" y="231512"/>
            <a:ext cx="231525" cy="231500"/>
            <a:chOff x="130100" y="-15263"/>
            <a:chExt cx="231525" cy="231500"/>
          </a:xfrm>
        </p:grpSpPr>
        <p:sp>
          <p:nvSpPr>
            <p:cNvPr id="4593" name="Google Shape;459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4" name="Google Shape;459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95" name="Google Shape;459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6" name="Google Shape;459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7" name="Google Shape;4597;p5"/>
          <p:cNvGrpSpPr/>
          <p:nvPr/>
        </p:nvGrpSpPr>
        <p:grpSpPr>
          <a:xfrm rot="10800000" flipH="1">
            <a:off x="173037" y="231512"/>
            <a:ext cx="231525" cy="231500"/>
            <a:chOff x="130100" y="-15263"/>
            <a:chExt cx="231525" cy="231500"/>
          </a:xfrm>
        </p:grpSpPr>
        <p:sp>
          <p:nvSpPr>
            <p:cNvPr id="4598" name="Google Shape;459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9" name="Google Shape;459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00" name="Google Shape;460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2" name="Google Shape;4602;p5"/>
          <p:cNvGrpSpPr/>
          <p:nvPr/>
        </p:nvGrpSpPr>
        <p:grpSpPr>
          <a:xfrm rot="10800000" flipH="1">
            <a:off x="867612" y="12"/>
            <a:ext cx="231525" cy="231500"/>
            <a:chOff x="130100" y="-15263"/>
            <a:chExt cx="231525" cy="231500"/>
          </a:xfrm>
        </p:grpSpPr>
        <p:sp>
          <p:nvSpPr>
            <p:cNvPr id="4603" name="Google Shape;460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4" name="Google Shape;460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05" name="Google Shape;460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7" name="Google Shape;4607;p5"/>
          <p:cNvGrpSpPr/>
          <p:nvPr/>
        </p:nvGrpSpPr>
        <p:grpSpPr>
          <a:xfrm rot="10800000" flipH="1">
            <a:off x="1099137" y="12"/>
            <a:ext cx="231525" cy="231500"/>
            <a:chOff x="130100" y="-15263"/>
            <a:chExt cx="231525" cy="231500"/>
          </a:xfrm>
        </p:grpSpPr>
        <p:sp>
          <p:nvSpPr>
            <p:cNvPr id="4608" name="Google Shape;460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9" name="Google Shape;460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10" name="Google Shape;461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2" name="Google Shape;4612;p5"/>
          <p:cNvGrpSpPr/>
          <p:nvPr/>
        </p:nvGrpSpPr>
        <p:grpSpPr>
          <a:xfrm rot="10800000" flipH="1">
            <a:off x="1330662" y="12"/>
            <a:ext cx="231525" cy="231500"/>
            <a:chOff x="130100" y="-15263"/>
            <a:chExt cx="231525" cy="231500"/>
          </a:xfrm>
        </p:grpSpPr>
        <p:sp>
          <p:nvSpPr>
            <p:cNvPr id="4613" name="Google Shape;461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4" name="Google Shape;461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15" name="Google Shape;461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7" name="Google Shape;4617;p5"/>
          <p:cNvGrpSpPr/>
          <p:nvPr/>
        </p:nvGrpSpPr>
        <p:grpSpPr>
          <a:xfrm rot="10800000" flipH="1">
            <a:off x="-58488" y="463012"/>
            <a:ext cx="231525" cy="231500"/>
            <a:chOff x="130100" y="-15263"/>
            <a:chExt cx="231525" cy="231500"/>
          </a:xfrm>
        </p:grpSpPr>
        <p:sp>
          <p:nvSpPr>
            <p:cNvPr id="4618" name="Google Shape;461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9" name="Google Shape;461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20" name="Google Shape;462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2" name="Google Shape;4622;p5"/>
          <p:cNvGrpSpPr/>
          <p:nvPr/>
        </p:nvGrpSpPr>
        <p:grpSpPr>
          <a:xfrm rot="10800000" flipH="1">
            <a:off x="173037" y="463012"/>
            <a:ext cx="231525" cy="231500"/>
            <a:chOff x="130100" y="-15263"/>
            <a:chExt cx="231525" cy="231500"/>
          </a:xfrm>
        </p:grpSpPr>
        <p:sp>
          <p:nvSpPr>
            <p:cNvPr id="4623" name="Google Shape;462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4" name="Google Shape;462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25" name="Google Shape;462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7" name="Google Shape;4627;p5"/>
          <p:cNvGrpSpPr/>
          <p:nvPr/>
        </p:nvGrpSpPr>
        <p:grpSpPr>
          <a:xfrm rot="10800000" flipH="1">
            <a:off x="-58488" y="694512"/>
            <a:ext cx="231525" cy="231500"/>
            <a:chOff x="130100" y="-15263"/>
            <a:chExt cx="231525" cy="231500"/>
          </a:xfrm>
        </p:grpSpPr>
        <p:sp>
          <p:nvSpPr>
            <p:cNvPr id="4628" name="Google Shape;462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9" name="Google Shape;462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30" name="Google Shape;463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2" name="Google Shape;4632;p5"/>
          <p:cNvGrpSpPr/>
          <p:nvPr/>
        </p:nvGrpSpPr>
        <p:grpSpPr>
          <a:xfrm rot="10800000" flipH="1">
            <a:off x="173037" y="694512"/>
            <a:ext cx="231525" cy="231500"/>
            <a:chOff x="130100" y="-15263"/>
            <a:chExt cx="231525" cy="231500"/>
          </a:xfrm>
        </p:grpSpPr>
        <p:sp>
          <p:nvSpPr>
            <p:cNvPr id="4633" name="Google Shape;463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4" name="Google Shape;463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35" name="Google Shape;463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7" name="Google Shape;4637;p5"/>
          <p:cNvGrpSpPr/>
          <p:nvPr/>
        </p:nvGrpSpPr>
        <p:grpSpPr>
          <a:xfrm rot="10800000" flipH="1">
            <a:off x="404562" y="231512"/>
            <a:ext cx="231525" cy="231500"/>
            <a:chOff x="130100" y="-15263"/>
            <a:chExt cx="231525" cy="231500"/>
          </a:xfrm>
        </p:grpSpPr>
        <p:sp>
          <p:nvSpPr>
            <p:cNvPr id="4638" name="Google Shape;463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9" name="Google Shape;463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40" name="Google Shape;464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42" name="Google Shape;4642;p5"/>
          <p:cNvGrpSpPr/>
          <p:nvPr/>
        </p:nvGrpSpPr>
        <p:grpSpPr>
          <a:xfrm>
            <a:off x="8275883" y="-372"/>
            <a:ext cx="231525" cy="232250"/>
            <a:chOff x="8351975" y="1405275"/>
            <a:chExt cx="231525" cy="232250"/>
          </a:xfrm>
        </p:grpSpPr>
        <p:sp>
          <p:nvSpPr>
            <p:cNvPr id="4643" name="Google Shape;464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4" name="Google Shape;464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45" name="Google Shape;464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47" name="Google Shape;4647;p5"/>
          <p:cNvGrpSpPr/>
          <p:nvPr/>
        </p:nvGrpSpPr>
        <p:grpSpPr>
          <a:xfrm>
            <a:off x="8507408" y="-372"/>
            <a:ext cx="231525" cy="232250"/>
            <a:chOff x="8351975" y="1405275"/>
            <a:chExt cx="231525" cy="232250"/>
          </a:xfrm>
        </p:grpSpPr>
        <p:sp>
          <p:nvSpPr>
            <p:cNvPr id="4648" name="Google Shape;464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9" name="Google Shape;464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50" name="Google Shape;465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2" name="Google Shape;4652;p5"/>
          <p:cNvGrpSpPr/>
          <p:nvPr/>
        </p:nvGrpSpPr>
        <p:grpSpPr>
          <a:xfrm>
            <a:off x="8738933" y="-372"/>
            <a:ext cx="231525" cy="232250"/>
            <a:chOff x="8351975" y="1405275"/>
            <a:chExt cx="231525" cy="232250"/>
          </a:xfrm>
        </p:grpSpPr>
        <p:sp>
          <p:nvSpPr>
            <p:cNvPr id="4653" name="Google Shape;465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4" name="Google Shape;465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55" name="Google Shape;465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7" name="Google Shape;4657;p5"/>
          <p:cNvGrpSpPr/>
          <p:nvPr/>
        </p:nvGrpSpPr>
        <p:grpSpPr>
          <a:xfrm>
            <a:off x="8970458" y="-372"/>
            <a:ext cx="231525" cy="232250"/>
            <a:chOff x="8351975" y="1405275"/>
            <a:chExt cx="231525" cy="232250"/>
          </a:xfrm>
        </p:grpSpPr>
        <p:sp>
          <p:nvSpPr>
            <p:cNvPr id="4658" name="Google Shape;465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9" name="Google Shape;465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60" name="Google Shape;466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2" name="Google Shape;4662;p5"/>
          <p:cNvGrpSpPr/>
          <p:nvPr/>
        </p:nvGrpSpPr>
        <p:grpSpPr>
          <a:xfrm>
            <a:off x="9201983" y="-372"/>
            <a:ext cx="231525" cy="232250"/>
            <a:chOff x="8351975" y="1405275"/>
            <a:chExt cx="231525" cy="232250"/>
          </a:xfrm>
        </p:grpSpPr>
        <p:sp>
          <p:nvSpPr>
            <p:cNvPr id="4663" name="Google Shape;466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4" name="Google Shape;466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65" name="Google Shape;466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7" name="Google Shape;4667;p5"/>
          <p:cNvGrpSpPr/>
          <p:nvPr/>
        </p:nvGrpSpPr>
        <p:grpSpPr>
          <a:xfrm>
            <a:off x="8507408" y="231128"/>
            <a:ext cx="231525" cy="232250"/>
            <a:chOff x="8351975" y="1405275"/>
            <a:chExt cx="231525" cy="232250"/>
          </a:xfrm>
        </p:grpSpPr>
        <p:sp>
          <p:nvSpPr>
            <p:cNvPr id="4668" name="Google Shape;466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9" name="Google Shape;466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70" name="Google Shape;467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2" name="Google Shape;4672;p5"/>
          <p:cNvGrpSpPr/>
          <p:nvPr/>
        </p:nvGrpSpPr>
        <p:grpSpPr>
          <a:xfrm>
            <a:off x="8738933" y="231128"/>
            <a:ext cx="231525" cy="232250"/>
            <a:chOff x="8351975" y="1405275"/>
            <a:chExt cx="231525" cy="232250"/>
          </a:xfrm>
        </p:grpSpPr>
        <p:sp>
          <p:nvSpPr>
            <p:cNvPr id="4673" name="Google Shape;467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4" name="Google Shape;467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75" name="Google Shape;467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7" name="Google Shape;4677;p5"/>
          <p:cNvGrpSpPr/>
          <p:nvPr/>
        </p:nvGrpSpPr>
        <p:grpSpPr>
          <a:xfrm>
            <a:off x="8970458" y="231128"/>
            <a:ext cx="231525" cy="232250"/>
            <a:chOff x="8351975" y="1405275"/>
            <a:chExt cx="231525" cy="232250"/>
          </a:xfrm>
        </p:grpSpPr>
        <p:sp>
          <p:nvSpPr>
            <p:cNvPr id="4678" name="Google Shape;467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9" name="Google Shape;467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80" name="Google Shape;468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82" name="Google Shape;4682;p5"/>
          <p:cNvGrpSpPr/>
          <p:nvPr/>
        </p:nvGrpSpPr>
        <p:grpSpPr>
          <a:xfrm>
            <a:off x="9201983" y="231128"/>
            <a:ext cx="231525" cy="232250"/>
            <a:chOff x="8351975" y="1405275"/>
            <a:chExt cx="231525" cy="232250"/>
          </a:xfrm>
        </p:grpSpPr>
        <p:sp>
          <p:nvSpPr>
            <p:cNvPr id="4683" name="Google Shape;468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4" name="Google Shape;468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85" name="Google Shape;468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87" name="Google Shape;4687;p5"/>
          <p:cNvGrpSpPr/>
          <p:nvPr/>
        </p:nvGrpSpPr>
        <p:grpSpPr>
          <a:xfrm>
            <a:off x="8970458" y="462628"/>
            <a:ext cx="231525" cy="232250"/>
            <a:chOff x="8351975" y="1405275"/>
            <a:chExt cx="231525" cy="232250"/>
          </a:xfrm>
        </p:grpSpPr>
        <p:sp>
          <p:nvSpPr>
            <p:cNvPr id="4688" name="Google Shape;468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9" name="Google Shape;468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90" name="Google Shape;469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1" name="Google Shape;469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2" name="Google Shape;4692;p5"/>
          <p:cNvGrpSpPr/>
          <p:nvPr/>
        </p:nvGrpSpPr>
        <p:grpSpPr>
          <a:xfrm>
            <a:off x="9201983" y="462628"/>
            <a:ext cx="231525" cy="232250"/>
            <a:chOff x="8351975" y="1405275"/>
            <a:chExt cx="231525" cy="232250"/>
          </a:xfrm>
        </p:grpSpPr>
        <p:sp>
          <p:nvSpPr>
            <p:cNvPr id="4693" name="Google Shape;469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4" name="Google Shape;469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95" name="Google Shape;469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6" name="Google Shape;469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7" name="Google Shape;4697;p5"/>
          <p:cNvGrpSpPr/>
          <p:nvPr/>
        </p:nvGrpSpPr>
        <p:grpSpPr>
          <a:xfrm>
            <a:off x="8970458" y="694128"/>
            <a:ext cx="231525" cy="232250"/>
            <a:chOff x="8351975" y="1405275"/>
            <a:chExt cx="231525" cy="232250"/>
          </a:xfrm>
        </p:grpSpPr>
        <p:sp>
          <p:nvSpPr>
            <p:cNvPr id="4698" name="Google Shape;469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9" name="Google Shape;469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00" name="Google Shape;470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1" name="Google Shape;470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02" name="Google Shape;4702;p5"/>
          <p:cNvGrpSpPr/>
          <p:nvPr/>
        </p:nvGrpSpPr>
        <p:grpSpPr>
          <a:xfrm>
            <a:off x="9201983" y="694128"/>
            <a:ext cx="231525" cy="232250"/>
            <a:chOff x="8351975" y="1405275"/>
            <a:chExt cx="231525" cy="232250"/>
          </a:xfrm>
        </p:grpSpPr>
        <p:sp>
          <p:nvSpPr>
            <p:cNvPr id="4703" name="Google Shape;470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4" name="Google Shape;470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05" name="Google Shape;470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07" name="Google Shape;4707;p5"/>
          <p:cNvGrpSpPr/>
          <p:nvPr/>
        </p:nvGrpSpPr>
        <p:grpSpPr>
          <a:xfrm>
            <a:off x="8738933" y="462628"/>
            <a:ext cx="231525" cy="232250"/>
            <a:chOff x="8351975" y="1405275"/>
            <a:chExt cx="231525" cy="232250"/>
          </a:xfrm>
        </p:grpSpPr>
        <p:sp>
          <p:nvSpPr>
            <p:cNvPr id="4708" name="Google Shape;470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9" name="Google Shape;470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10" name="Google Shape;471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2" name="Google Shape;4712;p5"/>
          <p:cNvGrpSpPr/>
          <p:nvPr/>
        </p:nvGrpSpPr>
        <p:grpSpPr>
          <a:xfrm>
            <a:off x="8970458" y="925628"/>
            <a:ext cx="231525" cy="232250"/>
            <a:chOff x="8351975" y="1405275"/>
            <a:chExt cx="231525" cy="232250"/>
          </a:xfrm>
        </p:grpSpPr>
        <p:sp>
          <p:nvSpPr>
            <p:cNvPr id="4713" name="Google Shape;471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4" name="Google Shape;471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15" name="Google Shape;471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7" name="Google Shape;4717;p5"/>
          <p:cNvGrpSpPr/>
          <p:nvPr/>
        </p:nvGrpSpPr>
        <p:grpSpPr>
          <a:xfrm>
            <a:off x="9201983" y="925628"/>
            <a:ext cx="231525" cy="232250"/>
            <a:chOff x="8351975" y="1405275"/>
            <a:chExt cx="231525" cy="232250"/>
          </a:xfrm>
        </p:grpSpPr>
        <p:sp>
          <p:nvSpPr>
            <p:cNvPr id="4718" name="Google Shape;471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9" name="Google Shape;471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20" name="Google Shape;472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22" name="Google Shape;4722;p5"/>
          <p:cNvGrpSpPr/>
          <p:nvPr/>
        </p:nvGrpSpPr>
        <p:grpSpPr>
          <a:xfrm>
            <a:off x="9201983" y="1157128"/>
            <a:ext cx="231525" cy="232250"/>
            <a:chOff x="8351975" y="1405275"/>
            <a:chExt cx="231525" cy="232250"/>
          </a:xfrm>
        </p:grpSpPr>
        <p:sp>
          <p:nvSpPr>
            <p:cNvPr id="4723" name="Google Shape;472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4" name="Google Shape;472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25" name="Google Shape;472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27" name="Google Shape;4727;p5"/>
          <p:cNvGrpSpPr/>
          <p:nvPr/>
        </p:nvGrpSpPr>
        <p:grpSpPr>
          <a:xfrm>
            <a:off x="8044358" y="-372"/>
            <a:ext cx="231525" cy="232250"/>
            <a:chOff x="8351975" y="1405275"/>
            <a:chExt cx="231525" cy="232250"/>
          </a:xfrm>
        </p:grpSpPr>
        <p:sp>
          <p:nvSpPr>
            <p:cNvPr id="4728" name="Google Shape;472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9" name="Google Shape;472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30" name="Google Shape;473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2" name="Google Shape;4732;p5"/>
          <p:cNvGrpSpPr/>
          <p:nvPr/>
        </p:nvGrpSpPr>
        <p:grpSpPr>
          <a:xfrm>
            <a:off x="8971180" y="4861589"/>
            <a:ext cx="232250" cy="231525"/>
            <a:chOff x="7443300" y="2363988"/>
            <a:chExt cx="232250" cy="231525"/>
          </a:xfrm>
        </p:grpSpPr>
        <p:sp>
          <p:nvSpPr>
            <p:cNvPr id="4733" name="Google Shape;47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4" name="Google Shape;47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35" name="Google Shape;47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7" name="Google Shape;4737;p5"/>
          <p:cNvGrpSpPr/>
          <p:nvPr/>
        </p:nvGrpSpPr>
        <p:grpSpPr>
          <a:xfrm>
            <a:off x="8738930" y="4861589"/>
            <a:ext cx="232250" cy="231525"/>
            <a:chOff x="7443300" y="2363988"/>
            <a:chExt cx="232250" cy="231525"/>
          </a:xfrm>
        </p:grpSpPr>
        <p:sp>
          <p:nvSpPr>
            <p:cNvPr id="4738" name="Google Shape;47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9" name="Google Shape;47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40" name="Google Shape;47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42" name="Google Shape;4742;p5"/>
          <p:cNvGrpSpPr/>
          <p:nvPr/>
        </p:nvGrpSpPr>
        <p:grpSpPr>
          <a:xfrm>
            <a:off x="8507043" y="4861589"/>
            <a:ext cx="232250" cy="231525"/>
            <a:chOff x="7443300" y="2363988"/>
            <a:chExt cx="232250" cy="231525"/>
          </a:xfrm>
        </p:grpSpPr>
        <p:sp>
          <p:nvSpPr>
            <p:cNvPr id="4743" name="Google Shape;47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4" name="Google Shape;47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45" name="Google Shape;47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6" name="Google Shape;47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47" name="Google Shape;4747;p5"/>
          <p:cNvGrpSpPr/>
          <p:nvPr/>
        </p:nvGrpSpPr>
        <p:grpSpPr>
          <a:xfrm>
            <a:off x="8275155" y="4861589"/>
            <a:ext cx="232250" cy="231525"/>
            <a:chOff x="7443300" y="2363988"/>
            <a:chExt cx="232250" cy="231525"/>
          </a:xfrm>
        </p:grpSpPr>
        <p:sp>
          <p:nvSpPr>
            <p:cNvPr id="4748" name="Google Shape;47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9" name="Google Shape;47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50" name="Google Shape;47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1" name="Google Shape;47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2" name="Google Shape;4752;p5"/>
          <p:cNvGrpSpPr/>
          <p:nvPr/>
        </p:nvGrpSpPr>
        <p:grpSpPr>
          <a:xfrm>
            <a:off x="8043268" y="4861589"/>
            <a:ext cx="232250" cy="231525"/>
            <a:chOff x="7443300" y="2363988"/>
            <a:chExt cx="232250" cy="231525"/>
          </a:xfrm>
        </p:grpSpPr>
        <p:sp>
          <p:nvSpPr>
            <p:cNvPr id="4753" name="Google Shape;47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4" name="Google Shape;47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55" name="Google Shape;47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7" name="Google Shape;4757;p5"/>
          <p:cNvGrpSpPr/>
          <p:nvPr/>
        </p:nvGrpSpPr>
        <p:grpSpPr>
          <a:xfrm>
            <a:off x="8971180" y="4630064"/>
            <a:ext cx="232250" cy="231525"/>
            <a:chOff x="7443300" y="2363988"/>
            <a:chExt cx="232250" cy="231525"/>
          </a:xfrm>
        </p:grpSpPr>
        <p:sp>
          <p:nvSpPr>
            <p:cNvPr id="4758" name="Google Shape;47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9" name="Google Shape;47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60" name="Google Shape;47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2" name="Google Shape;4762;p5"/>
          <p:cNvGrpSpPr/>
          <p:nvPr/>
        </p:nvGrpSpPr>
        <p:grpSpPr>
          <a:xfrm>
            <a:off x="8738930" y="4630064"/>
            <a:ext cx="232250" cy="231525"/>
            <a:chOff x="7443300" y="2363988"/>
            <a:chExt cx="232250" cy="231525"/>
          </a:xfrm>
        </p:grpSpPr>
        <p:sp>
          <p:nvSpPr>
            <p:cNvPr id="4763" name="Google Shape;47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4" name="Google Shape;47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65" name="Google Shape;47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7" name="Google Shape;4767;p5"/>
          <p:cNvGrpSpPr/>
          <p:nvPr/>
        </p:nvGrpSpPr>
        <p:grpSpPr>
          <a:xfrm>
            <a:off x="8507043" y="4630064"/>
            <a:ext cx="232250" cy="231525"/>
            <a:chOff x="7443300" y="2363988"/>
            <a:chExt cx="232250" cy="231525"/>
          </a:xfrm>
        </p:grpSpPr>
        <p:sp>
          <p:nvSpPr>
            <p:cNvPr id="4768" name="Google Shape;47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9" name="Google Shape;47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70" name="Google Shape;47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72" name="Google Shape;4772;p5"/>
          <p:cNvGrpSpPr/>
          <p:nvPr/>
        </p:nvGrpSpPr>
        <p:grpSpPr>
          <a:xfrm>
            <a:off x="8275155" y="4630064"/>
            <a:ext cx="232250" cy="231525"/>
            <a:chOff x="7443300" y="2363988"/>
            <a:chExt cx="232250" cy="231525"/>
          </a:xfrm>
        </p:grpSpPr>
        <p:sp>
          <p:nvSpPr>
            <p:cNvPr id="4773" name="Google Shape;477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4" name="Google Shape;477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75" name="Google Shape;477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77" name="Google Shape;4777;p5"/>
          <p:cNvGrpSpPr/>
          <p:nvPr/>
        </p:nvGrpSpPr>
        <p:grpSpPr>
          <a:xfrm>
            <a:off x="8971180" y="4398539"/>
            <a:ext cx="232250" cy="231525"/>
            <a:chOff x="7443300" y="2363988"/>
            <a:chExt cx="232250" cy="231525"/>
          </a:xfrm>
        </p:grpSpPr>
        <p:sp>
          <p:nvSpPr>
            <p:cNvPr id="4778" name="Google Shape;47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9" name="Google Shape;47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80" name="Google Shape;47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2" name="Google Shape;4782;p5"/>
          <p:cNvGrpSpPr/>
          <p:nvPr/>
        </p:nvGrpSpPr>
        <p:grpSpPr>
          <a:xfrm>
            <a:off x="8738930" y="4398539"/>
            <a:ext cx="232250" cy="231525"/>
            <a:chOff x="7443300" y="2363988"/>
            <a:chExt cx="232250" cy="231525"/>
          </a:xfrm>
        </p:grpSpPr>
        <p:sp>
          <p:nvSpPr>
            <p:cNvPr id="4783" name="Google Shape;47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4" name="Google Shape;47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85" name="Google Shape;47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7" name="Google Shape;4787;p5"/>
          <p:cNvGrpSpPr/>
          <p:nvPr/>
        </p:nvGrpSpPr>
        <p:grpSpPr>
          <a:xfrm>
            <a:off x="8507043" y="4398539"/>
            <a:ext cx="232250" cy="231525"/>
            <a:chOff x="7443300" y="2363988"/>
            <a:chExt cx="232250" cy="231525"/>
          </a:xfrm>
        </p:grpSpPr>
        <p:sp>
          <p:nvSpPr>
            <p:cNvPr id="4788" name="Google Shape;47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9" name="Google Shape;47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90" name="Google Shape;47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2" name="Google Shape;4792;p5"/>
          <p:cNvGrpSpPr/>
          <p:nvPr/>
        </p:nvGrpSpPr>
        <p:grpSpPr>
          <a:xfrm>
            <a:off x="8971180" y="4167014"/>
            <a:ext cx="232250" cy="231525"/>
            <a:chOff x="7443300" y="2363988"/>
            <a:chExt cx="232250" cy="231525"/>
          </a:xfrm>
        </p:grpSpPr>
        <p:sp>
          <p:nvSpPr>
            <p:cNvPr id="4793" name="Google Shape;47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4" name="Google Shape;47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95" name="Google Shape;47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6" name="Google Shape;47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7" name="Google Shape;4797;p5"/>
          <p:cNvGrpSpPr/>
          <p:nvPr/>
        </p:nvGrpSpPr>
        <p:grpSpPr>
          <a:xfrm>
            <a:off x="8738930" y="4167014"/>
            <a:ext cx="232250" cy="231525"/>
            <a:chOff x="7443300" y="2363988"/>
            <a:chExt cx="232250" cy="231525"/>
          </a:xfrm>
        </p:grpSpPr>
        <p:sp>
          <p:nvSpPr>
            <p:cNvPr id="4798" name="Google Shape;47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9" name="Google Shape;47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00" name="Google Shape;48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2" name="Google Shape;4802;p5"/>
          <p:cNvGrpSpPr/>
          <p:nvPr/>
        </p:nvGrpSpPr>
        <p:grpSpPr>
          <a:xfrm>
            <a:off x="8971180" y="5093114"/>
            <a:ext cx="232250" cy="231525"/>
            <a:chOff x="7443300" y="2363988"/>
            <a:chExt cx="232250" cy="231525"/>
          </a:xfrm>
        </p:grpSpPr>
        <p:sp>
          <p:nvSpPr>
            <p:cNvPr id="4803" name="Google Shape;480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4" name="Google Shape;480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05" name="Google Shape;480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7" name="Google Shape;4807;p5"/>
          <p:cNvGrpSpPr/>
          <p:nvPr/>
        </p:nvGrpSpPr>
        <p:grpSpPr>
          <a:xfrm>
            <a:off x="8738930" y="5093114"/>
            <a:ext cx="232250" cy="231525"/>
            <a:chOff x="7443300" y="2363988"/>
            <a:chExt cx="232250" cy="231525"/>
          </a:xfrm>
        </p:grpSpPr>
        <p:sp>
          <p:nvSpPr>
            <p:cNvPr id="4808" name="Google Shape;480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9" name="Google Shape;480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10" name="Google Shape;481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1" name="Google Shape;481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2" name="Google Shape;4812;p5"/>
          <p:cNvGrpSpPr/>
          <p:nvPr/>
        </p:nvGrpSpPr>
        <p:grpSpPr>
          <a:xfrm>
            <a:off x="8507043" y="5093114"/>
            <a:ext cx="232250" cy="231525"/>
            <a:chOff x="7443300" y="2363988"/>
            <a:chExt cx="232250" cy="231525"/>
          </a:xfrm>
        </p:grpSpPr>
        <p:sp>
          <p:nvSpPr>
            <p:cNvPr id="4813" name="Google Shape;481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4" name="Google Shape;481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15" name="Google Shape;481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6" name="Google Shape;481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7" name="Google Shape;4817;p5"/>
          <p:cNvGrpSpPr/>
          <p:nvPr/>
        </p:nvGrpSpPr>
        <p:grpSpPr>
          <a:xfrm>
            <a:off x="8275155" y="5093114"/>
            <a:ext cx="232250" cy="231525"/>
            <a:chOff x="7443300" y="2363988"/>
            <a:chExt cx="232250" cy="231525"/>
          </a:xfrm>
        </p:grpSpPr>
        <p:sp>
          <p:nvSpPr>
            <p:cNvPr id="4818" name="Google Shape;481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9" name="Google Shape;481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20" name="Google Shape;482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1" name="Google Shape;482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2" name="Google Shape;4822;p5"/>
          <p:cNvGrpSpPr/>
          <p:nvPr/>
        </p:nvGrpSpPr>
        <p:grpSpPr>
          <a:xfrm>
            <a:off x="8043268" y="5093114"/>
            <a:ext cx="232250" cy="231525"/>
            <a:chOff x="7443300" y="2363988"/>
            <a:chExt cx="232250" cy="231525"/>
          </a:xfrm>
        </p:grpSpPr>
        <p:sp>
          <p:nvSpPr>
            <p:cNvPr id="4823" name="Google Shape;482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4" name="Google Shape;482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25" name="Google Shape;482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6" name="Google Shape;482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7" name="Google Shape;4827;p5"/>
          <p:cNvGrpSpPr/>
          <p:nvPr/>
        </p:nvGrpSpPr>
        <p:grpSpPr>
          <a:xfrm>
            <a:off x="8971180" y="3935489"/>
            <a:ext cx="232250" cy="231525"/>
            <a:chOff x="7443300" y="2363988"/>
            <a:chExt cx="232250" cy="231525"/>
          </a:xfrm>
        </p:grpSpPr>
        <p:sp>
          <p:nvSpPr>
            <p:cNvPr id="4828" name="Google Shape;482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9" name="Google Shape;482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30" name="Google Shape;483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2" name="Google Shape;4832;p5"/>
          <p:cNvGrpSpPr/>
          <p:nvPr/>
        </p:nvGrpSpPr>
        <p:grpSpPr>
          <a:xfrm>
            <a:off x="8738930" y="3935489"/>
            <a:ext cx="232250" cy="231525"/>
            <a:chOff x="7443300" y="2363988"/>
            <a:chExt cx="232250" cy="231525"/>
          </a:xfrm>
        </p:grpSpPr>
        <p:sp>
          <p:nvSpPr>
            <p:cNvPr id="4833" name="Google Shape;48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4" name="Google Shape;48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35" name="Google Shape;48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7" name="Google Shape;4837;p5"/>
          <p:cNvGrpSpPr/>
          <p:nvPr/>
        </p:nvGrpSpPr>
        <p:grpSpPr>
          <a:xfrm>
            <a:off x="8971180" y="3703964"/>
            <a:ext cx="232250" cy="231525"/>
            <a:chOff x="7443300" y="2363988"/>
            <a:chExt cx="232250" cy="231525"/>
          </a:xfrm>
        </p:grpSpPr>
        <p:sp>
          <p:nvSpPr>
            <p:cNvPr id="4838" name="Google Shape;48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9" name="Google Shape;48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40" name="Google Shape;48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1" name="Google Shape;48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2" name="Google Shape;4842;p5"/>
          <p:cNvGrpSpPr/>
          <p:nvPr/>
        </p:nvGrpSpPr>
        <p:grpSpPr>
          <a:xfrm>
            <a:off x="7811368" y="4861589"/>
            <a:ext cx="232250" cy="231525"/>
            <a:chOff x="7443300" y="2363988"/>
            <a:chExt cx="232250" cy="231525"/>
          </a:xfrm>
        </p:grpSpPr>
        <p:sp>
          <p:nvSpPr>
            <p:cNvPr id="4843" name="Google Shape;48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4" name="Google Shape;48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45" name="Google Shape;48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6" name="Google Shape;48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7" name="Google Shape;4847;p5"/>
          <p:cNvGrpSpPr/>
          <p:nvPr/>
        </p:nvGrpSpPr>
        <p:grpSpPr>
          <a:xfrm>
            <a:off x="7811368" y="5093114"/>
            <a:ext cx="232250" cy="231525"/>
            <a:chOff x="7443300" y="2363988"/>
            <a:chExt cx="232250" cy="231525"/>
          </a:xfrm>
        </p:grpSpPr>
        <p:sp>
          <p:nvSpPr>
            <p:cNvPr id="4848" name="Google Shape;48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9" name="Google Shape;48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50" name="Google Shape;48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1" name="Google Shape;48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52" name="Google Shape;4852;p5"/>
          <p:cNvGrpSpPr/>
          <p:nvPr/>
        </p:nvGrpSpPr>
        <p:grpSpPr>
          <a:xfrm>
            <a:off x="7579468" y="4861589"/>
            <a:ext cx="232250" cy="231525"/>
            <a:chOff x="7443300" y="2363988"/>
            <a:chExt cx="232250" cy="231525"/>
          </a:xfrm>
        </p:grpSpPr>
        <p:sp>
          <p:nvSpPr>
            <p:cNvPr id="4853" name="Google Shape;48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4" name="Google Shape;48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55" name="Google Shape;48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57" name="Google Shape;4857;p5"/>
          <p:cNvGrpSpPr/>
          <p:nvPr/>
        </p:nvGrpSpPr>
        <p:grpSpPr>
          <a:xfrm>
            <a:off x="7579468" y="5093114"/>
            <a:ext cx="232250" cy="231525"/>
            <a:chOff x="7443300" y="2363988"/>
            <a:chExt cx="232250" cy="231525"/>
          </a:xfrm>
        </p:grpSpPr>
        <p:sp>
          <p:nvSpPr>
            <p:cNvPr id="4858" name="Google Shape;48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9" name="Google Shape;48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60" name="Google Shape;48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2" name="Google Shape;4862;p5"/>
          <p:cNvGrpSpPr/>
          <p:nvPr/>
        </p:nvGrpSpPr>
        <p:grpSpPr>
          <a:xfrm>
            <a:off x="7347568" y="4861589"/>
            <a:ext cx="232250" cy="231525"/>
            <a:chOff x="7443300" y="2363988"/>
            <a:chExt cx="232250" cy="231525"/>
          </a:xfrm>
        </p:grpSpPr>
        <p:sp>
          <p:nvSpPr>
            <p:cNvPr id="4863" name="Google Shape;48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4" name="Google Shape;48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65" name="Google Shape;48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6" name="Google Shape;48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7" name="Google Shape;4867;p5"/>
          <p:cNvGrpSpPr/>
          <p:nvPr/>
        </p:nvGrpSpPr>
        <p:grpSpPr>
          <a:xfrm>
            <a:off x="7347568" y="5093114"/>
            <a:ext cx="232250" cy="231525"/>
            <a:chOff x="7443300" y="2363988"/>
            <a:chExt cx="232250" cy="231525"/>
          </a:xfrm>
        </p:grpSpPr>
        <p:sp>
          <p:nvSpPr>
            <p:cNvPr id="4868" name="Google Shape;48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9" name="Google Shape;48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70" name="Google Shape;48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1" name="Google Shape;48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2" name="Google Shape;4872;p5"/>
          <p:cNvGrpSpPr/>
          <p:nvPr/>
        </p:nvGrpSpPr>
        <p:grpSpPr>
          <a:xfrm>
            <a:off x="8043268" y="4399739"/>
            <a:ext cx="232250" cy="231525"/>
            <a:chOff x="7443300" y="2363988"/>
            <a:chExt cx="232250" cy="231525"/>
          </a:xfrm>
        </p:grpSpPr>
        <p:sp>
          <p:nvSpPr>
            <p:cNvPr id="4873" name="Google Shape;487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4" name="Google Shape;487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75" name="Google Shape;487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7" name="Google Shape;4877;p5"/>
          <p:cNvGrpSpPr/>
          <p:nvPr/>
        </p:nvGrpSpPr>
        <p:grpSpPr>
          <a:xfrm>
            <a:off x="8043268" y="4631264"/>
            <a:ext cx="232250" cy="231525"/>
            <a:chOff x="7443300" y="2363988"/>
            <a:chExt cx="232250" cy="231525"/>
          </a:xfrm>
        </p:grpSpPr>
        <p:sp>
          <p:nvSpPr>
            <p:cNvPr id="4878" name="Google Shape;48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9" name="Google Shape;48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80" name="Google Shape;48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1" name="Google Shape;48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82" name="Google Shape;4882;p5"/>
          <p:cNvGrpSpPr/>
          <p:nvPr/>
        </p:nvGrpSpPr>
        <p:grpSpPr>
          <a:xfrm>
            <a:off x="7811368" y="4399739"/>
            <a:ext cx="232250" cy="231525"/>
            <a:chOff x="7443300" y="2363988"/>
            <a:chExt cx="232250" cy="231525"/>
          </a:xfrm>
        </p:grpSpPr>
        <p:sp>
          <p:nvSpPr>
            <p:cNvPr id="4883" name="Google Shape;48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4" name="Google Shape;48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85" name="Google Shape;48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87" name="Google Shape;4887;p5"/>
          <p:cNvGrpSpPr/>
          <p:nvPr/>
        </p:nvGrpSpPr>
        <p:grpSpPr>
          <a:xfrm>
            <a:off x="7811368" y="4631264"/>
            <a:ext cx="232250" cy="231525"/>
            <a:chOff x="7443300" y="2363988"/>
            <a:chExt cx="232250" cy="231525"/>
          </a:xfrm>
        </p:grpSpPr>
        <p:sp>
          <p:nvSpPr>
            <p:cNvPr id="4888" name="Google Shape;48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9" name="Google Shape;48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90" name="Google Shape;48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2" name="Google Shape;4892;p5"/>
          <p:cNvGrpSpPr/>
          <p:nvPr/>
        </p:nvGrpSpPr>
        <p:grpSpPr>
          <a:xfrm>
            <a:off x="7579468" y="4631264"/>
            <a:ext cx="232250" cy="231525"/>
            <a:chOff x="7443300" y="2363988"/>
            <a:chExt cx="232250" cy="231525"/>
          </a:xfrm>
        </p:grpSpPr>
        <p:sp>
          <p:nvSpPr>
            <p:cNvPr id="4893" name="Google Shape;48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4" name="Google Shape;48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95" name="Google Shape;48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6" name="Google Shape;48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7" name="Google Shape;4897;p5"/>
          <p:cNvGrpSpPr/>
          <p:nvPr/>
        </p:nvGrpSpPr>
        <p:grpSpPr>
          <a:xfrm>
            <a:off x="8275155" y="4398539"/>
            <a:ext cx="232250" cy="231525"/>
            <a:chOff x="7443300" y="2363988"/>
            <a:chExt cx="232250" cy="231525"/>
          </a:xfrm>
        </p:grpSpPr>
        <p:sp>
          <p:nvSpPr>
            <p:cNvPr id="4898" name="Google Shape;48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9" name="Google Shape;48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900" name="Google Shape;49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1" name="Google Shape;49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3" name="Google Shape;4903;p6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4904" name="Google Shape;4904;p6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6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6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6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6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6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6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6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6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6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6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6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6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6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6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6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6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6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6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6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6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6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6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6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6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6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6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6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6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6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6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6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6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6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6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6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6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6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6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6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6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6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6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6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6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6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6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6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6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6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6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6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6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6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6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6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6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6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6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6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6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6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6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6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6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6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6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6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6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6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6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6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6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6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6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6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6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6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6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6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6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6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6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6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6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6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6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6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6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6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6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6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6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6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6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6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6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6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6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6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6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6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6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6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6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6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6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6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6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6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6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6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6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6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6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6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6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6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6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6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6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6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6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6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6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6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6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6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6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6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6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6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6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6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6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6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6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6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6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6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6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6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6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6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6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6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6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6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6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6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6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6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6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6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6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6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6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6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6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6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6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6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6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6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6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6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6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6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6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6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6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6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6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6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6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6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6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6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6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6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6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6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6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6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6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6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6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6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6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6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6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6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6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6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6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6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6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6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6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6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6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6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6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6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6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6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6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6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6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6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6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6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6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6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6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6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6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6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6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6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6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6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6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6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6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6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6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6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6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6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6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6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6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6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6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6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6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6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6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6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6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6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6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6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6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6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6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6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6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6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6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6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6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6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6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6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6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6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6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6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6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6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6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6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6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6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6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6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6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6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6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6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6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6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6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6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6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6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6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6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6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6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6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6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6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6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6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6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6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6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6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6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6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6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6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6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6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6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6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6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6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6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6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6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6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6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6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6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6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6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6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6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6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6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6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6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6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6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6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6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6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6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6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6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6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6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6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6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6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6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6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6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6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6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6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6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6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6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6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6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6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6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6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6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6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6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6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6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6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6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6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6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6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6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6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6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6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6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6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6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6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6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6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6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6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6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6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6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6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6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6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6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6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6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6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6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6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6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6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6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6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6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6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6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6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6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6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6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6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6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6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6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6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6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6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6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6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6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6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6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6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6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6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6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6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6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6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6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6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6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6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6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6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6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6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6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6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6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6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6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6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6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6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6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6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6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6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6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6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6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6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6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6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6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6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6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6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6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6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6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6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6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6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6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6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6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6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6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6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6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6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6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6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6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6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6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6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6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6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6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6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6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6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6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6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6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6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6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6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6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6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6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6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6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6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6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6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6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6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6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6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6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6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6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6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6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6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6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6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6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6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6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6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6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6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6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6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6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6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6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6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6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6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6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6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6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6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6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6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6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6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6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6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6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6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6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6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6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6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6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6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6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6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6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6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6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6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6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6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6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6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6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6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6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6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6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6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6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6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6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6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6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6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6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6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6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6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6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6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6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6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6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6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6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6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6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6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6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6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6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6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6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6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6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6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6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6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6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6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6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6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6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6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6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6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6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6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6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6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6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6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6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6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6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6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6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6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6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6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6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6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6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6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6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6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6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6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6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6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6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6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6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6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6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6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6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6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6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6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6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6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6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6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6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6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6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6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6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6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6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6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6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6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6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6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6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6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6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6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6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6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6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6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6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6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6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6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6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6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6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6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6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6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6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6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6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6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6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6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6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6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6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6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6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6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6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6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6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6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6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6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6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6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6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6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6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6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6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6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6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6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6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6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6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6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6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6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6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6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6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6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6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6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6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6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6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6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6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6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6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6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6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6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6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6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6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6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6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6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6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6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6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6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6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6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6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6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6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6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6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6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6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6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6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6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6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6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6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6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6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6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6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6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6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6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6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6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6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6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6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6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6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6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6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6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6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6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6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6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6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6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6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6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6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6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6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6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6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6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6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6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6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6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6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6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6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6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6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6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6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6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6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6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6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6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6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6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6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6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6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6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6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6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6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6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6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6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6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6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6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6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6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6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6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6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6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6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6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6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6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6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6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6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6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6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6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6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6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6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6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6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6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6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6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6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6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6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6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6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6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6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6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6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6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6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6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6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6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6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6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6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6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6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6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6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6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6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6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6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6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6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6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6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6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6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6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6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6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6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6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6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6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6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6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6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6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6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6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6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6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6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6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6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6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6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6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6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6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6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6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6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6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6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6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6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6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6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6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6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6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6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6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6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6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6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6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6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6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6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6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6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6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6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6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6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6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6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6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6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6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6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6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6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6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6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6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6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6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6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6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6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6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6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6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6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6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6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6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6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6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6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6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6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6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6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6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6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6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6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6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4" name="Google Shape;5824;p6"/>
          <p:cNvGrpSpPr/>
          <p:nvPr/>
        </p:nvGrpSpPr>
        <p:grpSpPr>
          <a:xfrm rot="10800000" flipH="1">
            <a:off x="-58488" y="4861737"/>
            <a:ext cx="231525" cy="231500"/>
            <a:chOff x="130100" y="-15263"/>
            <a:chExt cx="231525" cy="231500"/>
          </a:xfrm>
        </p:grpSpPr>
        <p:sp>
          <p:nvSpPr>
            <p:cNvPr id="5825" name="Google Shape;582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6" name="Google Shape;582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27" name="Google Shape;582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9" name="Google Shape;5829;p6"/>
          <p:cNvGrpSpPr/>
          <p:nvPr/>
        </p:nvGrpSpPr>
        <p:grpSpPr>
          <a:xfrm rot="10800000" flipH="1">
            <a:off x="-58488" y="4630237"/>
            <a:ext cx="231525" cy="231500"/>
            <a:chOff x="130100" y="-15263"/>
            <a:chExt cx="231525" cy="231500"/>
          </a:xfrm>
        </p:grpSpPr>
        <p:sp>
          <p:nvSpPr>
            <p:cNvPr id="5830" name="Google Shape;583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1" name="Google Shape;583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32" name="Google Shape;583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34" name="Google Shape;5834;p6"/>
          <p:cNvGrpSpPr/>
          <p:nvPr/>
        </p:nvGrpSpPr>
        <p:grpSpPr>
          <a:xfrm rot="10800000" flipH="1">
            <a:off x="-58488" y="4398737"/>
            <a:ext cx="231525" cy="231500"/>
            <a:chOff x="130100" y="-15263"/>
            <a:chExt cx="231525" cy="231500"/>
          </a:xfrm>
        </p:grpSpPr>
        <p:sp>
          <p:nvSpPr>
            <p:cNvPr id="5835" name="Google Shape;583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6" name="Google Shape;583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37" name="Google Shape;583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39" name="Google Shape;5839;p6"/>
          <p:cNvGrpSpPr/>
          <p:nvPr/>
        </p:nvGrpSpPr>
        <p:grpSpPr>
          <a:xfrm rot="10800000" flipH="1">
            <a:off x="-58488" y="4167237"/>
            <a:ext cx="231525" cy="231500"/>
            <a:chOff x="130100" y="-15263"/>
            <a:chExt cx="231525" cy="231500"/>
          </a:xfrm>
        </p:grpSpPr>
        <p:sp>
          <p:nvSpPr>
            <p:cNvPr id="5840" name="Google Shape;584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1" name="Google Shape;584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42" name="Google Shape;584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4" name="Google Shape;5844;p6"/>
          <p:cNvGrpSpPr/>
          <p:nvPr/>
        </p:nvGrpSpPr>
        <p:grpSpPr>
          <a:xfrm rot="10800000" flipH="1">
            <a:off x="-58488" y="3935737"/>
            <a:ext cx="231525" cy="231500"/>
            <a:chOff x="130100" y="-15263"/>
            <a:chExt cx="231525" cy="231500"/>
          </a:xfrm>
        </p:grpSpPr>
        <p:sp>
          <p:nvSpPr>
            <p:cNvPr id="5845" name="Google Shape;584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6" name="Google Shape;584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47" name="Google Shape;584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9" name="Google Shape;5849;p6"/>
          <p:cNvGrpSpPr/>
          <p:nvPr/>
        </p:nvGrpSpPr>
        <p:grpSpPr>
          <a:xfrm rot="10800000" flipH="1">
            <a:off x="173037" y="4861737"/>
            <a:ext cx="231525" cy="231500"/>
            <a:chOff x="130100" y="-15263"/>
            <a:chExt cx="231525" cy="231500"/>
          </a:xfrm>
        </p:grpSpPr>
        <p:sp>
          <p:nvSpPr>
            <p:cNvPr id="5850" name="Google Shape;585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1" name="Google Shape;585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52" name="Google Shape;585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4" name="Google Shape;5854;p6"/>
          <p:cNvGrpSpPr/>
          <p:nvPr/>
        </p:nvGrpSpPr>
        <p:grpSpPr>
          <a:xfrm rot="10800000" flipH="1">
            <a:off x="404562" y="4861737"/>
            <a:ext cx="231525" cy="231500"/>
            <a:chOff x="130100" y="-15263"/>
            <a:chExt cx="231525" cy="231500"/>
          </a:xfrm>
        </p:grpSpPr>
        <p:sp>
          <p:nvSpPr>
            <p:cNvPr id="5855" name="Google Shape;585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6" name="Google Shape;585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57" name="Google Shape;585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9" name="Google Shape;5859;p6"/>
          <p:cNvGrpSpPr/>
          <p:nvPr/>
        </p:nvGrpSpPr>
        <p:grpSpPr>
          <a:xfrm rot="10800000" flipH="1">
            <a:off x="636087" y="4861737"/>
            <a:ext cx="231525" cy="231500"/>
            <a:chOff x="130100" y="-15263"/>
            <a:chExt cx="231525" cy="231500"/>
          </a:xfrm>
        </p:grpSpPr>
        <p:sp>
          <p:nvSpPr>
            <p:cNvPr id="5860" name="Google Shape;586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1" name="Google Shape;586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62" name="Google Shape;586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3" name="Google Shape;586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64" name="Google Shape;5864;p6"/>
          <p:cNvGrpSpPr/>
          <p:nvPr/>
        </p:nvGrpSpPr>
        <p:grpSpPr>
          <a:xfrm rot="10800000" flipH="1">
            <a:off x="867612" y="4861737"/>
            <a:ext cx="231525" cy="231500"/>
            <a:chOff x="130100" y="-15263"/>
            <a:chExt cx="231525" cy="231500"/>
          </a:xfrm>
        </p:grpSpPr>
        <p:sp>
          <p:nvSpPr>
            <p:cNvPr id="5865" name="Google Shape;586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6" name="Google Shape;586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67" name="Google Shape;586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69" name="Google Shape;5869;p6"/>
          <p:cNvGrpSpPr/>
          <p:nvPr/>
        </p:nvGrpSpPr>
        <p:grpSpPr>
          <a:xfrm rot="10800000" flipH="1">
            <a:off x="173037" y="4630237"/>
            <a:ext cx="231525" cy="231500"/>
            <a:chOff x="130100" y="-15263"/>
            <a:chExt cx="231525" cy="231500"/>
          </a:xfrm>
        </p:grpSpPr>
        <p:sp>
          <p:nvSpPr>
            <p:cNvPr id="5870" name="Google Shape;587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1" name="Google Shape;587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72" name="Google Shape;587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4" name="Google Shape;5874;p6"/>
          <p:cNvGrpSpPr/>
          <p:nvPr/>
        </p:nvGrpSpPr>
        <p:grpSpPr>
          <a:xfrm rot="10800000" flipH="1">
            <a:off x="404562" y="4630237"/>
            <a:ext cx="231525" cy="231500"/>
            <a:chOff x="130100" y="-15263"/>
            <a:chExt cx="231525" cy="231500"/>
          </a:xfrm>
        </p:grpSpPr>
        <p:sp>
          <p:nvSpPr>
            <p:cNvPr id="5875" name="Google Shape;587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6" name="Google Shape;587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77" name="Google Shape;587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9" name="Google Shape;5879;p6"/>
          <p:cNvGrpSpPr/>
          <p:nvPr/>
        </p:nvGrpSpPr>
        <p:grpSpPr>
          <a:xfrm rot="10800000" flipH="1">
            <a:off x="173037" y="4398737"/>
            <a:ext cx="231525" cy="231500"/>
            <a:chOff x="130100" y="-15263"/>
            <a:chExt cx="231525" cy="231500"/>
          </a:xfrm>
        </p:grpSpPr>
        <p:sp>
          <p:nvSpPr>
            <p:cNvPr id="5880" name="Google Shape;588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1" name="Google Shape;588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82" name="Google Shape;588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84" name="Google Shape;5884;p6"/>
          <p:cNvGrpSpPr/>
          <p:nvPr/>
        </p:nvGrpSpPr>
        <p:grpSpPr>
          <a:xfrm rot="10800000" flipH="1">
            <a:off x="8275883" y="5071128"/>
            <a:ext cx="231525" cy="232250"/>
            <a:chOff x="8351975" y="1405275"/>
            <a:chExt cx="231525" cy="232250"/>
          </a:xfrm>
        </p:grpSpPr>
        <p:sp>
          <p:nvSpPr>
            <p:cNvPr id="5885" name="Google Shape;588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6" name="Google Shape;588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87" name="Google Shape;588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8" name="Google Shape;588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89" name="Google Shape;5889;p6"/>
          <p:cNvGrpSpPr/>
          <p:nvPr/>
        </p:nvGrpSpPr>
        <p:grpSpPr>
          <a:xfrm rot="10800000" flipH="1">
            <a:off x="8507408" y="5071128"/>
            <a:ext cx="231525" cy="232250"/>
            <a:chOff x="8351975" y="1405275"/>
            <a:chExt cx="231525" cy="232250"/>
          </a:xfrm>
        </p:grpSpPr>
        <p:sp>
          <p:nvSpPr>
            <p:cNvPr id="5890" name="Google Shape;589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1" name="Google Shape;589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92" name="Google Shape;589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3" name="Google Shape;589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94" name="Google Shape;5894;p6"/>
          <p:cNvGrpSpPr/>
          <p:nvPr/>
        </p:nvGrpSpPr>
        <p:grpSpPr>
          <a:xfrm rot="10800000" flipH="1">
            <a:off x="8738933" y="5071128"/>
            <a:ext cx="231525" cy="232250"/>
            <a:chOff x="8351975" y="1405275"/>
            <a:chExt cx="231525" cy="232250"/>
          </a:xfrm>
        </p:grpSpPr>
        <p:sp>
          <p:nvSpPr>
            <p:cNvPr id="5895" name="Google Shape;589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6" name="Google Shape;589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97" name="Google Shape;589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8" name="Google Shape;589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99" name="Google Shape;5899;p6"/>
          <p:cNvGrpSpPr/>
          <p:nvPr/>
        </p:nvGrpSpPr>
        <p:grpSpPr>
          <a:xfrm rot="10800000" flipH="1">
            <a:off x="8970458" y="5071128"/>
            <a:ext cx="231525" cy="232250"/>
            <a:chOff x="8351975" y="1405275"/>
            <a:chExt cx="231525" cy="232250"/>
          </a:xfrm>
        </p:grpSpPr>
        <p:sp>
          <p:nvSpPr>
            <p:cNvPr id="5900" name="Google Shape;590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1" name="Google Shape;590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02" name="Google Shape;590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3" name="Google Shape;590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04" name="Google Shape;5904;p6"/>
          <p:cNvGrpSpPr/>
          <p:nvPr/>
        </p:nvGrpSpPr>
        <p:grpSpPr>
          <a:xfrm rot="10800000" flipH="1">
            <a:off x="9201983" y="5071128"/>
            <a:ext cx="231525" cy="232250"/>
            <a:chOff x="8351975" y="1405275"/>
            <a:chExt cx="231525" cy="232250"/>
          </a:xfrm>
        </p:grpSpPr>
        <p:sp>
          <p:nvSpPr>
            <p:cNvPr id="5905" name="Google Shape;590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6" name="Google Shape;590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07" name="Google Shape;590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09" name="Google Shape;5909;p6"/>
          <p:cNvGrpSpPr/>
          <p:nvPr/>
        </p:nvGrpSpPr>
        <p:grpSpPr>
          <a:xfrm rot="10800000" flipH="1">
            <a:off x="8275883" y="4839628"/>
            <a:ext cx="231525" cy="232250"/>
            <a:chOff x="8351975" y="1405275"/>
            <a:chExt cx="231525" cy="232250"/>
          </a:xfrm>
        </p:grpSpPr>
        <p:sp>
          <p:nvSpPr>
            <p:cNvPr id="5910" name="Google Shape;591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1" name="Google Shape;591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12" name="Google Shape;591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3" name="Google Shape;591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4" name="Google Shape;5914;p6"/>
          <p:cNvGrpSpPr/>
          <p:nvPr/>
        </p:nvGrpSpPr>
        <p:grpSpPr>
          <a:xfrm rot="10800000" flipH="1">
            <a:off x="8507408" y="4839628"/>
            <a:ext cx="231525" cy="232250"/>
            <a:chOff x="8351975" y="1405275"/>
            <a:chExt cx="231525" cy="232250"/>
          </a:xfrm>
        </p:grpSpPr>
        <p:sp>
          <p:nvSpPr>
            <p:cNvPr id="5915" name="Google Shape;591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6" name="Google Shape;591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17" name="Google Shape;591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8" name="Google Shape;591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9" name="Google Shape;5919;p6"/>
          <p:cNvGrpSpPr/>
          <p:nvPr/>
        </p:nvGrpSpPr>
        <p:grpSpPr>
          <a:xfrm rot="10800000" flipH="1">
            <a:off x="8738933" y="4839628"/>
            <a:ext cx="231525" cy="232250"/>
            <a:chOff x="8351975" y="1405275"/>
            <a:chExt cx="231525" cy="232250"/>
          </a:xfrm>
        </p:grpSpPr>
        <p:sp>
          <p:nvSpPr>
            <p:cNvPr id="5920" name="Google Shape;592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1" name="Google Shape;592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22" name="Google Shape;592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3" name="Google Shape;592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4" name="Google Shape;5924;p6"/>
          <p:cNvGrpSpPr/>
          <p:nvPr/>
        </p:nvGrpSpPr>
        <p:grpSpPr>
          <a:xfrm rot="10800000" flipH="1">
            <a:off x="8970458" y="4839628"/>
            <a:ext cx="231525" cy="232250"/>
            <a:chOff x="8351975" y="1405275"/>
            <a:chExt cx="231525" cy="232250"/>
          </a:xfrm>
        </p:grpSpPr>
        <p:sp>
          <p:nvSpPr>
            <p:cNvPr id="5925" name="Google Shape;592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6" name="Google Shape;592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27" name="Google Shape;592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8" name="Google Shape;592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9" name="Google Shape;5929;p6"/>
          <p:cNvGrpSpPr/>
          <p:nvPr/>
        </p:nvGrpSpPr>
        <p:grpSpPr>
          <a:xfrm rot="10800000" flipH="1">
            <a:off x="9201983" y="4839628"/>
            <a:ext cx="231525" cy="232250"/>
            <a:chOff x="8351975" y="1405275"/>
            <a:chExt cx="231525" cy="232250"/>
          </a:xfrm>
        </p:grpSpPr>
        <p:sp>
          <p:nvSpPr>
            <p:cNvPr id="5930" name="Google Shape;593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1" name="Google Shape;593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32" name="Google Shape;593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3" name="Google Shape;593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4" name="Google Shape;5934;p6"/>
          <p:cNvGrpSpPr/>
          <p:nvPr/>
        </p:nvGrpSpPr>
        <p:grpSpPr>
          <a:xfrm rot="10800000" flipH="1">
            <a:off x="8507408" y="4608128"/>
            <a:ext cx="231525" cy="232250"/>
            <a:chOff x="8351975" y="1405275"/>
            <a:chExt cx="231525" cy="232250"/>
          </a:xfrm>
        </p:grpSpPr>
        <p:sp>
          <p:nvSpPr>
            <p:cNvPr id="5935" name="Google Shape;593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6" name="Google Shape;593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37" name="Google Shape;593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8" name="Google Shape;593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9" name="Google Shape;5939;p6"/>
          <p:cNvGrpSpPr/>
          <p:nvPr/>
        </p:nvGrpSpPr>
        <p:grpSpPr>
          <a:xfrm rot="10800000" flipH="1">
            <a:off x="8738933" y="4608128"/>
            <a:ext cx="231525" cy="232250"/>
            <a:chOff x="8351975" y="1405275"/>
            <a:chExt cx="231525" cy="232250"/>
          </a:xfrm>
        </p:grpSpPr>
        <p:sp>
          <p:nvSpPr>
            <p:cNvPr id="5940" name="Google Shape;594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1" name="Google Shape;594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42" name="Google Shape;594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3" name="Google Shape;594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4" name="Google Shape;5944;p6"/>
          <p:cNvGrpSpPr/>
          <p:nvPr/>
        </p:nvGrpSpPr>
        <p:grpSpPr>
          <a:xfrm rot="10800000" flipH="1">
            <a:off x="8970458" y="4608128"/>
            <a:ext cx="231525" cy="232250"/>
            <a:chOff x="8351975" y="1405275"/>
            <a:chExt cx="231525" cy="232250"/>
          </a:xfrm>
        </p:grpSpPr>
        <p:sp>
          <p:nvSpPr>
            <p:cNvPr id="5945" name="Google Shape;594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6" name="Google Shape;594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47" name="Google Shape;594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8" name="Google Shape;594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9" name="Google Shape;5949;p6"/>
          <p:cNvGrpSpPr/>
          <p:nvPr/>
        </p:nvGrpSpPr>
        <p:grpSpPr>
          <a:xfrm rot="10800000" flipH="1">
            <a:off x="9201983" y="4608128"/>
            <a:ext cx="231525" cy="232250"/>
            <a:chOff x="8351975" y="1405275"/>
            <a:chExt cx="231525" cy="232250"/>
          </a:xfrm>
        </p:grpSpPr>
        <p:sp>
          <p:nvSpPr>
            <p:cNvPr id="5950" name="Google Shape;595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1" name="Google Shape;595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52" name="Google Shape;595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3" name="Google Shape;595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54" name="Google Shape;5954;p6"/>
          <p:cNvGrpSpPr/>
          <p:nvPr/>
        </p:nvGrpSpPr>
        <p:grpSpPr>
          <a:xfrm rot="10800000" flipH="1">
            <a:off x="8970458" y="4376628"/>
            <a:ext cx="231525" cy="232250"/>
            <a:chOff x="8351975" y="1405275"/>
            <a:chExt cx="231525" cy="232250"/>
          </a:xfrm>
        </p:grpSpPr>
        <p:sp>
          <p:nvSpPr>
            <p:cNvPr id="5955" name="Google Shape;595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6" name="Google Shape;595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57" name="Google Shape;595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8" name="Google Shape;595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59" name="Google Shape;5959;p6"/>
          <p:cNvGrpSpPr/>
          <p:nvPr/>
        </p:nvGrpSpPr>
        <p:grpSpPr>
          <a:xfrm rot="10800000" flipH="1">
            <a:off x="9201983" y="4376628"/>
            <a:ext cx="231525" cy="232250"/>
            <a:chOff x="8351975" y="1405275"/>
            <a:chExt cx="231525" cy="232250"/>
          </a:xfrm>
        </p:grpSpPr>
        <p:sp>
          <p:nvSpPr>
            <p:cNvPr id="5960" name="Google Shape;596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1" name="Google Shape;596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62" name="Google Shape;596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64" name="Google Shape;5964;p6"/>
          <p:cNvGrpSpPr/>
          <p:nvPr/>
        </p:nvGrpSpPr>
        <p:grpSpPr>
          <a:xfrm rot="10800000" flipH="1">
            <a:off x="8970458" y="4145128"/>
            <a:ext cx="231525" cy="232250"/>
            <a:chOff x="8351975" y="1405275"/>
            <a:chExt cx="231525" cy="232250"/>
          </a:xfrm>
        </p:grpSpPr>
        <p:sp>
          <p:nvSpPr>
            <p:cNvPr id="5965" name="Google Shape;596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6" name="Google Shape;596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67" name="Google Shape;596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69" name="Google Shape;5969;p6"/>
          <p:cNvGrpSpPr/>
          <p:nvPr/>
        </p:nvGrpSpPr>
        <p:grpSpPr>
          <a:xfrm rot="10800000" flipH="1">
            <a:off x="9201983" y="4145128"/>
            <a:ext cx="231525" cy="232250"/>
            <a:chOff x="8351975" y="1405275"/>
            <a:chExt cx="231525" cy="232250"/>
          </a:xfrm>
        </p:grpSpPr>
        <p:sp>
          <p:nvSpPr>
            <p:cNvPr id="5970" name="Google Shape;597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1" name="Google Shape;597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72" name="Google Shape;597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3" name="Google Shape;597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4" name="Google Shape;5974;p6"/>
          <p:cNvGrpSpPr/>
          <p:nvPr/>
        </p:nvGrpSpPr>
        <p:grpSpPr>
          <a:xfrm rot="10800000" flipH="1">
            <a:off x="8970458" y="3913628"/>
            <a:ext cx="231525" cy="232250"/>
            <a:chOff x="8351975" y="1405275"/>
            <a:chExt cx="231525" cy="232250"/>
          </a:xfrm>
        </p:grpSpPr>
        <p:sp>
          <p:nvSpPr>
            <p:cNvPr id="5975" name="Google Shape;597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6" name="Google Shape;597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77" name="Google Shape;597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9" name="Google Shape;5979;p6"/>
          <p:cNvGrpSpPr/>
          <p:nvPr/>
        </p:nvGrpSpPr>
        <p:grpSpPr>
          <a:xfrm rot="10800000" flipH="1">
            <a:off x="9201983" y="3913628"/>
            <a:ext cx="231525" cy="232250"/>
            <a:chOff x="8351975" y="1405275"/>
            <a:chExt cx="231525" cy="232250"/>
          </a:xfrm>
        </p:grpSpPr>
        <p:sp>
          <p:nvSpPr>
            <p:cNvPr id="5980" name="Google Shape;598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1" name="Google Shape;598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82" name="Google Shape;598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84" name="Google Shape;5984;p6"/>
          <p:cNvGrpSpPr/>
          <p:nvPr/>
        </p:nvGrpSpPr>
        <p:grpSpPr>
          <a:xfrm rot="10800000" flipH="1">
            <a:off x="8971180" y="231414"/>
            <a:ext cx="232250" cy="231525"/>
            <a:chOff x="7443300" y="2363988"/>
            <a:chExt cx="232250" cy="231525"/>
          </a:xfrm>
        </p:grpSpPr>
        <p:sp>
          <p:nvSpPr>
            <p:cNvPr id="5985" name="Google Shape;59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6" name="Google Shape;59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87" name="Google Shape;59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8" name="Google Shape;59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89" name="Google Shape;5989;p6"/>
          <p:cNvGrpSpPr/>
          <p:nvPr/>
        </p:nvGrpSpPr>
        <p:grpSpPr>
          <a:xfrm rot="10800000" flipH="1">
            <a:off x="8738930" y="231414"/>
            <a:ext cx="232250" cy="231525"/>
            <a:chOff x="7443300" y="2363988"/>
            <a:chExt cx="232250" cy="231525"/>
          </a:xfrm>
        </p:grpSpPr>
        <p:sp>
          <p:nvSpPr>
            <p:cNvPr id="5990" name="Google Shape;599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1" name="Google Shape;599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92" name="Google Shape;599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3" name="Google Shape;599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4" name="Google Shape;5994;p6"/>
          <p:cNvGrpSpPr/>
          <p:nvPr/>
        </p:nvGrpSpPr>
        <p:grpSpPr>
          <a:xfrm rot="10800000" flipH="1">
            <a:off x="8507043" y="231414"/>
            <a:ext cx="232250" cy="231525"/>
            <a:chOff x="7443300" y="2363988"/>
            <a:chExt cx="232250" cy="231525"/>
          </a:xfrm>
        </p:grpSpPr>
        <p:sp>
          <p:nvSpPr>
            <p:cNvPr id="5995" name="Google Shape;599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6" name="Google Shape;599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97" name="Google Shape;599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8" name="Google Shape;599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9" name="Google Shape;5999;p6"/>
          <p:cNvGrpSpPr/>
          <p:nvPr/>
        </p:nvGrpSpPr>
        <p:grpSpPr>
          <a:xfrm rot="10800000" flipH="1">
            <a:off x="8275155" y="231414"/>
            <a:ext cx="232250" cy="231525"/>
            <a:chOff x="7443300" y="2363988"/>
            <a:chExt cx="232250" cy="231525"/>
          </a:xfrm>
        </p:grpSpPr>
        <p:sp>
          <p:nvSpPr>
            <p:cNvPr id="6000" name="Google Shape;600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1" name="Google Shape;600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02" name="Google Shape;600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3" name="Google Shape;600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4" name="Google Shape;6004;p6"/>
          <p:cNvGrpSpPr/>
          <p:nvPr/>
        </p:nvGrpSpPr>
        <p:grpSpPr>
          <a:xfrm rot="10800000" flipH="1">
            <a:off x="8971180" y="462939"/>
            <a:ext cx="232250" cy="231525"/>
            <a:chOff x="7443300" y="2363988"/>
            <a:chExt cx="232250" cy="231525"/>
          </a:xfrm>
        </p:grpSpPr>
        <p:sp>
          <p:nvSpPr>
            <p:cNvPr id="6005" name="Google Shape;600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6" name="Google Shape;600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07" name="Google Shape;600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9" name="Google Shape;6009;p6"/>
          <p:cNvGrpSpPr/>
          <p:nvPr/>
        </p:nvGrpSpPr>
        <p:grpSpPr>
          <a:xfrm rot="10800000" flipH="1">
            <a:off x="8738930" y="462939"/>
            <a:ext cx="232250" cy="231525"/>
            <a:chOff x="7443300" y="2363988"/>
            <a:chExt cx="232250" cy="231525"/>
          </a:xfrm>
        </p:grpSpPr>
        <p:sp>
          <p:nvSpPr>
            <p:cNvPr id="6010" name="Google Shape;601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1" name="Google Shape;601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12" name="Google Shape;601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4" name="Google Shape;6014;p6"/>
          <p:cNvGrpSpPr/>
          <p:nvPr/>
        </p:nvGrpSpPr>
        <p:grpSpPr>
          <a:xfrm rot="10800000" flipH="1">
            <a:off x="8507043" y="462939"/>
            <a:ext cx="232250" cy="231525"/>
            <a:chOff x="7443300" y="2363988"/>
            <a:chExt cx="232250" cy="231525"/>
          </a:xfrm>
        </p:grpSpPr>
        <p:sp>
          <p:nvSpPr>
            <p:cNvPr id="6015" name="Google Shape;601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6" name="Google Shape;601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17" name="Google Shape;601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9" name="Google Shape;6019;p6"/>
          <p:cNvGrpSpPr/>
          <p:nvPr/>
        </p:nvGrpSpPr>
        <p:grpSpPr>
          <a:xfrm rot="10800000" flipH="1">
            <a:off x="8971180" y="694464"/>
            <a:ext cx="232250" cy="231525"/>
            <a:chOff x="7443300" y="2363988"/>
            <a:chExt cx="232250" cy="231525"/>
          </a:xfrm>
        </p:grpSpPr>
        <p:sp>
          <p:nvSpPr>
            <p:cNvPr id="6020" name="Google Shape;602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1" name="Google Shape;602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22" name="Google Shape;602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3" name="Google Shape;602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24" name="Google Shape;6024;p6"/>
          <p:cNvGrpSpPr/>
          <p:nvPr/>
        </p:nvGrpSpPr>
        <p:grpSpPr>
          <a:xfrm rot="10800000" flipH="1">
            <a:off x="8738930" y="694464"/>
            <a:ext cx="232250" cy="231525"/>
            <a:chOff x="7443300" y="2363988"/>
            <a:chExt cx="232250" cy="231525"/>
          </a:xfrm>
        </p:grpSpPr>
        <p:sp>
          <p:nvSpPr>
            <p:cNvPr id="6025" name="Google Shape;602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6" name="Google Shape;602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27" name="Google Shape;602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29" name="Google Shape;6029;p6"/>
          <p:cNvGrpSpPr/>
          <p:nvPr/>
        </p:nvGrpSpPr>
        <p:grpSpPr>
          <a:xfrm rot="10800000" flipH="1">
            <a:off x="8507043" y="694464"/>
            <a:ext cx="232250" cy="231525"/>
            <a:chOff x="7443300" y="2363988"/>
            <a:chExt cx="232250" cy="231525"/>
          </a:xfrm>
        </p:grpSpPr>
        <p:sp>
          <p:nvSpPr>
            <p:cNvPr id="6030" name="Google Shape;603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1" name="Google Shape;603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32" name="Google Shape;603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34" name="Google Shape;6034;p6"/>
          <p:cNvGrpSpPr/>
          <p:nvPr/>
        </p:nvGrpSpPr>
        <p:grpSpPr>
          <a:xfrm rot="10800000" flipH="1">
            <a:off x="8971180" y="925989"/>
            <a:ext cx="232250" cy="231525"/>
            <a:chOff x="7443300" y="2363988"/>
            <a:chExt cx="232250" cy="231525"/>
          </a:xfrm>
        </p:grpSpPr>
        <p:sp>
          <p:nvSpPr>
            <p:cNvPr id="6035" name="Google Shape;603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6" name="Google Shape;603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37" name="Google Shape;603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39" name="Google Shape;6039;p6"/>
          <p:cNvGrpSpPr/>
          <p:nvPr/>
        </p:nvGrpSpPr>
        <p:grpSpPr>
          <a:xfrm rot="10800000" flipH="1">
            <a:off x="-58858" y="1852095"/>
            <a:ext cx="232250" cy="231525"/>
            <a:chOff x="7443300" y="2363988"/>
            <a:chExt cx="232250" cy="231525"/>
          </a:xfrm>
        </p:grpSpPr>
        <p:sp>
          <p:nvSpPr>
            <p:cNvPr id="6040" name="Google Shape;604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1" name="Google Shape;604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42" name="Google Shape;604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3" name="Google Shape;604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4" name="Google Shape;6044;p6"/>
          <p:cNvGrpSpPr/>
          <p:nvPr/>
        </p:nvGrpSpPr>
        <p:grpSpPr>
          <a:xfrm rot="10800000" flipH="1">
            <a:off x="-58858" y="1620570"/>
            <a:ext cx="232250" cy="231525"/>
            <a:chOff x="7443300" y="2363988"/>
            <a:chExt cx="232250" cy="231525"/>
          </a:xfrm>
        </p:grpSpPr>
        <p:sp>
          <p:nvSpPr>
            <p:cNvPr id="6045" name="Google Shape;604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6" name="Google Shape;604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47" name="Google Shape;604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9" name="Google Shape;6049;p6"/>
          <p:cNvGrpSpPr/>
          <p:nvPr/>
        </p:nvGrpSpPr>
        <p:grpSpPr>
          <a:xfrm rot="10800000" flipH="1">
            <a:off x="-58858" y="1389045"/>
            <a:ext cx="232250" cy="231525"/>
            <a:chOff x="7443300" y="2363988"/>
            <a:chExt cx="232250" cy="231525"/>
          </a:xfrm>
        </p:grpSpPr>
        <p:sp>
          <p:nvSpPr>
            <p:cNvPr id="6050" name="Google Shape;605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1" name="Google Shape;605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52" name="Google Shape;605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4" name="Google Shape;6054;p6"/>
          <p:cNvGrpSpPr/>
          <p:nvPr/>
        </p:nvGrpSpPr>
        <p:grpSpPr>
          <a:xfrm rot="10800000" flipH="1">
            <a:off x="-58858" y="1157520"/>
            <a:ext cx="232250" cy="231525"/>
            <a:chOff x="7443300" y="2363988"/>
            <a:chExt cx="232250" cy="231525"/>
          </a:xfrm>
        </p:grpSpPr>
        <p:sp>
          <p:nvSpPr>
            <p:cNvPr id="6055" name="Google Shape;605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6" name="Google Shape;605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57" name="Google Shape;605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9" name="Google Shape;6059;p6"/>
          <p:cNvGrpSpPr/>
          <p:nvPr/>
        </p:nvGrpSpPr>
        <p:grpSpPr>
          <a:xfrm rot="10800000" flipH="1">
            <a:off x="-58858" y="925995"/>
            <a:ext cx="232250" cy="231525"/>
            <a:chOff x="7443300" y="2363988"/>
            <a:chExt cx="232250" cy="231525"/>
          </a:xfrm>
        </p:grpSpPr>
        <p:sp>
          <p:nvSpPr>
            <p:cNvPr id="6060" name="Google Shape;606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1" name="Google Shape;606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62" name="Google Shape;606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3" name="Google Shape;606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64" name="Google Shape;6064;p6"/>
          <p:cNvGrpSpPr/>
          <p:nvPr/>
        </p:nvGrpSpPr>
        <p:grpSpPr>
          <a:xfrm rot="10800000" flipH="1">
            <a:off x="-58858" y="694470"/>
            <a:ext cx="232250" cy="231525"/>
            <a:chOff x="7443300" y="2363988"/>
            <a:chExt cx="232250" cy="231525"/>
          </a:xfrm>
        </p:grpSpPr>
        <p:sp>
          <p:nvSpPr>
            <p:cNvPr id="6065" name="Google Shape;606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6" name="Google Shape;606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67" name="Google Shape;606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8" name="Google Shape;606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69" name="Google Shape;6069;p6"/>
          <p:cNvGrpSpPr/>
          <p:nvPr/>
        </p:nvGrpSpPr>
        <p:grpSpPr>
          <a:xfrm rot="10800000" flipH="1">
            <a:off x="-58858" y="462945"/>
            <a:ext cx="232250" cy="231525"/>
            <a:chOff x="7443300" y="2363988"/>
            <a:chExt cx="232250" cy="231525"/>
          </a:xfrm>
        </p:grpSpPr>
        <p:sp>
          <p:nvSpPr>
            <p:cNvPr id="6070" name="Google Shape;607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1" name="Google Shape;607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72" name="Google Shape;607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74" name="Google Shape;6074;p6"/>
          <p:cNvGrpSpPr/>
          <p:nvPr/>
        </p:nvGrpSpPr>
        <p:grpSpPr>
          <a:xfrm rot="10800000" flipH="1">
            <a:off x="-58858" y="231420"/>
            <a:ext cx="232250" cy="231525"/>
            <a:chOff x="7443300" y="2363988"/>
            <a:chExt cx="232250" cy="231525"/>
          </a:xfrm>
        </p:grpSpPr>
        <p:sp>
          <p:nvSpPr>
            <p:cNvPr id="6075" name="Google Shape;607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6" name="Google Shape;607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77" name="Google Shape;607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79" name="Google Shape;6079;p6"/>
          <p:cNvGrpSpPr/>
          <p:nvPr/>
        </p:nvGrpSpPr>
        <p:grpSpPr>
          <a:xfrm rot="10800000" flipH="1">
            <a:off x="-58858" y="-105"/>
            <a:ext cx="232250" cy="231525"/>
            <a:chOff x="7443300" y="2363988"/>
            <a:chExt cx="232250" cy="231525"/>
          </a:xfrm>
        </p:grpSpPr>
        <p:sp>
          <p:nvSpPr>
            <p:cNvPr id="6080" name="Google Shape;608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1" name="Google Shape;608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82" name="Google Shape;608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84" name="Google Shape;6084;p6"/>
          <p:cNvGrpSpPr/>
          <p:nvPr/>
        </p:nvGrpSpPr>
        <p:grpSpPr>
          <a:xfrm rot="10800000" flipH="1">
            <a:off x="172655" y="1389045"/>
            <a:ext cx="232250" cy="231525"/>
            <a:chOff x="7443300" y="2363988"/>
            <a:chExt cx="232250" cy="231525"/>
          </a:xfrm>
        </p:grpSpPr>
        <p:sp>
          <p:nvSpPr>
            <p:cNvPr id="6085" name="Google Shape;60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6" name="Google Shape;60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87" name="Google Shape;60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89" name="Google Shape;6089;p6"/>
          <p:cNvGrpSpPr/>
          <p:nvPr/>
        </p:nvGrpSpPr>
        <p:grpSpPr>
          <a:xfrm rot="10800000" flipH="1">
            <a:off x="172655" y="1157520"/>
            <a:ext cx="232250" cy="231525"/>
            <a:chOff x="7443300" y="2363988"/>
            <a:chExt cx="232250" cy="231525"/>
          </a:xfrm>
        </p:grpSpPr>
        <p:sp>
          <p:nvSpPr>
            <p:cNvPr id="6090" name="Google Shape;609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1" name="Google Shape;609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92" name="Google Shape;609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4" name="Google Shape;6094;p6"/>
          <p:cNvGrpSpPr/>
          <p:nvPr/>
        </p:nvGrpSpPr>
        <p:grpSpPr>
          <a:xfrm rot="10800000" flipH="1">
            <a:off x="172655" y="925995"/>
            <a:ext cx="232250" cy="231525"/>
            <a:chOff x="7443300" y="2363988"/>
            <a:chExt cx="232250" cy="231525"/>
          </a:xfrm>
        </p:grpSpPr>
        <p:sp>
          <p:nvSpPr>
            <p:cNvPr id="6095" name="Google Shape;609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6" name="Google Shape;609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97" name="Google Shape;609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8" name="Google Shape;609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9" name="Google Shape;6099;p6"/>
          <p:cNvGrpSpPr/>
          <p:nvPr/>
        </p:nvGrpSpPr>
        <p:grpSpPr>
          <a:xfrm rot="10800000" flipH="1">
            <a:off x="172655" y="694470"/>
            <a:ext cx="232250" cy="231525"/>
            <a:chOff x="7443300" y="2363988"/>
            <a:chExt cx="232250" cy="231525"/>
          </a:xfrm>
        </p:grpSpPr>
        <p:sp>
          <p:nvSpPr>
            <p:cNvPr id="6100" name="Google Shape;610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1" name="Google Shape;610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02" name="Google Shape;610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4" name="Google Shape;6104;p6"/>
          <p:cNvGrpSpPr/>
          <p:nvPr/>
        </p:nvGrpSpPr>
        <p:grpSpPr>
          <a:xfrm rot="10800000" flipH="1">
            <a:off x="172655" y="462945"/>
            <a:ext cx="232250" cy="231525"/>
            <a:chOff x="7443300" y="2363988"/>
            <a:chExt cx="232250" cy="231525"/>
          </a:xfrm>
        </p:grpSpPr>
        <p:sp>
          <p:nvSpPr>
            <p:cNvPr id="6105" name="Google Shape;610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6" name="Google Shape;610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07" name="Google Shape;610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8" name="Google Shape;610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9" name="Google Shape;6109;p6"/>
          <p:cNvGrpSpPr/>
          <p:nvPr/>
        </p:nvGrpSpPr>
        <p:grpSpPr>
          <a:xfrm rot="10800000" flipH="1">
            <a:off x="172655" y="231420"/>
            <a:ext cx="232250" cy="231525"/>
            <a:chOff x="7443300" y="2363988"/>
            <a:chExt cx="232250" cy="231525"/>
          </a:xfrm>
        </p:grpSpPr>
        <p:sp>
          <p:nvSpPr>
            <p:cNvPr id="6110" name="Google Shape;611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1" name="Google Shape;611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12" name="Google Shape;611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3" name="Google Shape;611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14" name="Google Shape;6114;p6"/>
          <p:cNvGrpSpPr/>
          <p:nvPr/>
        </p:nvGrpSpPr>
        <p:grpSpPr>
          <a:xfrm rot="10800000" flipH="1">
            <a:off x="172655" y="-105"/>
            <a:ext cx="232250" cy="231525"/>
            <a:chOff x="7443300" y="2363988"/>
            <a:chExt cx="232250" cy="231525"/>
          </a:xfrm>
        </p:grpSpPr>
        <p:sp>
          <p:nvSpPr>
            <p:cNvPr id="6115" name="Google Shape;611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6" name="Google Shape;611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17" name="Google Shape;611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8" name="Google Shape;611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19" name="Google Shape;6119;p6"/>
          <p:cNvGrpSpPr/>
          <p:nvPr/>
        </p:nvGrpSpPr>
        <p:grpSpPr>
          <a:xfrm rot="10800000" flipH="1">
            <a:off x="404167" y="462945"/>
            <a:ext cx="232250" cy="231525"/>
            <a:chOff x="7443300" y="2363988"/>
            <a:chExt cx="232250" cy="231525"/>
          </a:xfrm>
        </p:grpSpPr>
        <p:sp>
          <p:nvSpPr>
            <p:cNvPr id="6120" name="Google Shape;612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21" name="Google Shape;612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22" name="Google Shape;612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3" name="Google Shape;612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4" name="Google Shape;6124;p6"/>
          <p:cNvGrpSpPr/>
          <p:nvPr/>
        </p:nvGrpSpPr>
        <p:grpSpPr>
          <a:xfrm rot="10800000" flipH="1">
            <a:off x="404167" y="231420"/>
            <a:ext cx="232250" cy="231525"/>
            <a:chOff x="7443300" y="2363988"/>
            <a:chExt cx="232250" cy="231525"/>
          </a:xfrm>
        </p:grpSpPr>
        <p:sp>
          <p:nvSpPr>
            <p:cNvPr id="6125" name="Google Shape;612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26" name="Google Shape;612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27" name="Google Shape;612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8" name="Google Shape;612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9" name="Google Shape;6129;p6"/>
          <p:cNvGrpSpPr/>
          <p:nvPr/>
        </p:nvGrpSpPr>
        <p:grpSpPr>
          <a:xfrm rot="10800000" flipH="1">
            <a:off x="404167" y="-105"/>
            <a:ext cx="232250" cy="231525"/>
            <a:chOff x="7443300" y="2363988"/>
            <a:chExt cx="232250" cy="231525"/>
          </a:xfrm>
        </p:grpSpPr>
        <p:sp>
          <p:nvSpPr>
            <p:cNvPr id="6130" name="Google Shape;613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1" name="Google Shape;613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32" name="Google Shape;613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34" name="Google Shape;6134;p6"/>
          <p:cNvGrpSpPr/>
          <p:nvPr/>
        </p:nvGrpSpPr>
        <p:grpSpPr>
          <a:xfrm rot="10800000" flipH="1">
            <a:off x="8971180" y="-111"/>
            <a:ext cx="232250" cy="231525"/>
            <a:chOff x="7443300" y="2363988"/>
            <a:chExt cx="232250" cy="231525"/>
          </a:xfrm>
        </p:grpSpPr>
        <p:sp>
          <p:nvSpPr>
            <p:cNvPr id="6135" name="Google Shape;613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6" name="Google Shape;613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37" name="Google Shape;613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39" name="Google Shape;6139;p6"/>
          <p:cNvGrpSpPr/>
          <p:nvPr/>
        </p:nvGrpSpPr>
        <p:grpSpPr>
          <a:xfrm rot="10800000" flipH="1">
            <a:off x="8738930" y="-111"/>
            <a:ext cx="232250" cy="231525"/>
            <a:chOff x="7443300" y="2363988"/>
            <a:chExt cx="232250" cy="231525"/>
          </a:xfrm>
        </p:grpSpPr>
        <p:sp>
          <p:nvSpPr>
            <p:cNvPr id="6140" name="Google Shape;614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1" name="Google Shape;614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42" name="Google Shape;614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3" name="Google Shape;614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4" name="Google Shape;6144;p6"/>
          <p:cNvGrpSpPr/>
          <p:nvPr/>
        </p:nvGrpSpPr>
        <p:grpSpPr>
          <a:xfrm rot="10800000" flipH="1">
            <a:off x="8507043" y="-111"/>
            <a:ext cx="232250" cy="231525"/>
            <a:chOff x="7443300" y="2363988"/>
            <a:chExt cx="232250" cy="231525"/>
          </a:xfrm>
        </p:grpSpPr>
        <p:sp>
          <p:nvSpPr>
            <p:cNvPr id="6145" name="Google Shape;614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6" name="Google Shape;614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47" name="Google Shape;614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9" name="Google Shape;6149;p6"/>
          <p:cNvGrpSpPr/>
          <p:nvPr/>
        </p:nvGrpSpPr>
        <p:grpSpPr>
          <a:xfrm rot="10800000" flipH="1">
            <a:off x="8275155" y="-111"/>
            <a:ext cx="232250" cy="231525"/>
            <a:chOff x="7443300" y="2363988"/>
            <a:chExt cx="232250" cy="231525"/>
          </a:xfrm>
        </p:grpSpPr>
        <p:sp>
          <p:nvSpPr>
            <p:cNvPr id="6150" name="Google Shape;615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1" name="Google Shape;615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52" name="Google Shape;615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3" name="Google Shape;615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54" name="Google Shape;6154;p6"/>
          <p:cNvGrpSpPr/>
          <p:nvPr/>
        </p:nvGrpSpPr>
        <p:grpSpPr>
          <a:xfrm rot="10800000" flipH="1">
            <a:off x="8043268" y="-111"/>
            <a:ext cx="232250" cy="231525"/>
            <a:chOff x="7443300" y="2363988"/>
            <a:chExt cx="232250" cy="231525"/>
          </a:xfrm>
        </p:grpSpPr>
        <p:sp>
          <p:nvSpPr>
            <p:cNvPr id="6155" name="Google Shape;615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6" name="Google Shape;615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57" name="Google Shape;615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59" name="Google Shape;6159;p6"/>
          <p:cNvGrpSpPr/>
          <p:nvPr/>
        </p:nvGrpSpPr>
        <p:grpSpPr>
          <a:xfrm rot="10800000" flipH="1">
            <a:off x="635705" y="231420"/>
            <a:ext cx="232250" cy="231525"/>
            <a:chOff x="7443300" y="2363988"/>
            <a:chExt cx="232250" cy="231525"/>
          </a:xfrm>
        </p:grpSpPr>
        <p:sp>
          <p:nvSpPr>
            <p:cNvPr id="6160" name="Google Shape;616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1" name="Google Shape;616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62" name="Google Shape;616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64" name="Google Shape;6164;p6"/>
          <p:cNvGrpSpPr/>
          <p:nvPr/>
        </p:nvGrpSpPr>
        <p:grpSpPr>
          <a:xfrm rot="10800000" flipH="1">
            <a:off x="635705" y="-105"/>
            <a:ext cx="232250" cy="231525"/>
            <a:chOff x="7443300" y="2363988"/>
            <a:chExt cx="232250" cy="231525"/>
          </a:xfrm>
        </p:grpSpPr>
        <p:sp>
          <p:nvSpPr>
            <p:cNvPr id="6165" name="Google Shape;616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6" name="Google Shape;616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67" name="Google Shape;616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69" name="Google Shape;6169;p6"/>
          <p:cNvGrpSpPr/>
          <p:nvPr/>
        </p:nvGrpSpPr>
        <p:grpSpPr>
          <a:xfrm rot="10800000" flipH="1">
            <a:off x="867242" y="231420"/>
            <a:ext cx="232250" cy="231525"/>
            <a:chOff x="7443300" y="2363988"/>
            <a:chExt cx="232250" cy="231525"/>
          </a:xfrm>
        </p:grpSpPr>
        <p:sp>
          <p:nvSpPr>
            <p:cNvPr id="6170" name="Google Shape;617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1" name="Google Shape;617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72" name="Google Shape;617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3" name="Google Shape;617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74" name="Google Shape;6174;p6"/>
          <p:cNvGrpSpPr/>
          <p:nvPr/>
        </p:nvGrpSpPr>
        <p:grpSpPr>
          <a:xfrm rot="10800000" flipH="1">
            <a:off x="867242" y="-105"/>
            <a:ext cx="232250" cy="231525"/>
            <a:chOff x="7443300" y="2363988"/>
            <a:chExt cx="232250" cy="231525"/>
          </a:xfrm>
        </p:grpSpPr>
        <p:sp>
          <p:nvSpPr>
            <p:cNvPr id="6175" name="Google Shape;617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6" name="Google Shape;617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77" name="Google Shape;617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79" name="Google Shape;6179;p6"/>
          <p:cNvGrpSpPr/>
          <p:nvPr/>
        </p:nvGrpSpPr>
        <p:grpSpPr>
          <a:xfrm rot="10800000" flipH="1">
            <a:off x="1098780" y="231420"/>
            <a:ext cx="232250" cy="231525"/>
            <a:chOff x="7443300" y="2363988"/>
            <a:chExt cx="232250" cy="231525"/>
          </a:xfrm>
        </p:grpSpPr>
        <p:sp>
          <p:nvSpPr>
            <p:cNvPr id="6180" name="Google Shape;618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1" name="Google Shape;618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82" name="Google Shape;618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3" name="Google Shape;618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4" name="Google Shape;6184;p6"/>
          <p:cNvGrpSpPr/>
          <p:nvPr/>
        </p:nvGrpSpPr>
        <p:grpSpPr>
          <a:xfrm rot="10800000" flipH="1">
            <a:off x="1098780" y="-105"/>
            <a:ext cx="232250" cy="231525"/>
            <a:chOff x="7443300" y="2363988"/>
            <a:chExt cx="232250" cy="231525"/>
          </a:xfrm>
        </p:grpSpPr>
        <p:sp>
          <p:nvSpPr>
            <p:cNvPr id="6185" name="Google Shape;61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6" name="Google Shape;61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87" name="Google Shape;61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8" name="Google Shape;61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9" name="Google Shape;6189;p6"/>
          <p:cNvGrpSpPr/>
          <p:nvPr/>
        </p:nvGrpSpPr>
        <p:grpSpPr>
          <a:xfrm rot="10800000" flipH="1">
            <a:off x="-58488" y="3704237"/>
            <a:ext cx="231525" cy="231500"/>
            <a:chOff x="130100" y="-15263"/>
            <a:chExt cx="231525" cy="231500"/>
          </a:xfrm>
        </p:grpSpPr>
        <p:sp>
          <p:nvSpPr>
            <p:cNvPr id="6190" name="Google Shape;619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1" name="Google Shape;619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192" name="Google Shape;619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4" name="Google Shape;6194;p6"/>
          <p:cNvGrpSpPr/>
          <p:nvPr/>
        </p:nvGrpSpPr>
        <p:grpSpPr>
          <a:xfrm rot="10800000" flipH="1">
            <a:off x="-58488" y="5093237"/>
            <a:ext cx="231525" cy="231500"/>
            <a:chOff x="130100" y="-15263"/>
            <a:chExt cx="231525" cy="231500"/>
          </a:xfrm>
        </p:grpSpPr>
        <p:sp>
          <p:nvSpPr>
            <p:cNvPr id="6195" name="Google Shape;619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6" name="Google Shape;619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197" name="Google Shape;619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8" name="Google Shape;619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9" name="Google Shape;6199;p6"/>
          <p:cNvGrpSpPr/>
          <p:nvPr/>
        </p:nvGrpSpPr>
        <p:grpSpPr>
          <a:xfrm rot="10800000" flipH="1">
            <a:off x="173037" y="5093237"/>
            <a:ext cx="231525" cy="231500"/>
            <a:chOff x="130100" y="-15263"/>
            <a:chExt cx="231525" cy="231500"/>
          </a:xfrm>
        </p:grpSpPr>
        <p:sp>
          <p:nvSpPr>
            <p:cNvPr id="6200" name="Google Shape;620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1" name="Google Shape;620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02" name="Google Shape;620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3" name="Google Shape;620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4" name="Google Shape;6204;p6"/>
          <p:cNvGrpSpPr/>
          <p:nvPr/>
        </p:nvGrpSpPr>
        <p:grpSpPr>
          <a:xfrm rot="10800000" flipH="1">
            <a:off x="404562" y="5093237"/>
            <a:ext cx="231525" cy="231500"/>
            <a:chOff x="130100" y="-15263"/>
            <a:chExt cx="231525" cy="231500"/>
          </a:xfrm>
        </p:grpSpPr>
        <p:sp>
          <p:nvSpPr>
            <p:cNvPr id="6205" name="Google Shape;620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6" name="Google Shape;620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07" name="Google Shape;620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8" name="Google Shape;620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9" name="Google Shape;6209;p6"/>
          <p:cNvGrpSpPr/>
          <p:nvPr/>
        </p:nvGrpSpPr>
        <p:grpSpPr>
          <a:xfrm rot="10800000" flipH="1">
            <a:off x="636087" y="5093237"/>
            <a:ext cx="231525" cy="231500"/>
            <a:chOff x="130100" y="-15263"/>
            <a:chExt cx="231525" cy="231500"/>
          </a:xfrm>
        </p:grpSpPr>
        <p:sp>
          <p:nvSpPr>
            <p:cNvPr id="6210" name="Google Shape;621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1" name="Google Shape;621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12" name="Google Shape;621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4" name="Google Shape;6214;p6"/>
          <p:cNvGrpSpPr/>
          <p:nvPr/>
        </p:nvGrpSpPr>
        <p:grpSpPr>
          <a:xfrm rot="10800000" flipH="1">
            <a:off x="867612" y="5093237"/>
            <a:ext cx="231525" cy="231500"/>
            <a:chOff x="130100" y="-15263"/>
            <a:chExt cx="231525" cy="231500"/>
          </a:xfrm>
        </p:grpSpPr>
        <p:sp>
          <p:nvSpPr>
            <p:cNvPr id="6215" name="Google Shape;621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6" name="Google Shape;621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17" name="Google Shape;621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9" name="Google Shape;6219;p6"/>
          <p:cNvGrpSpPr/>
          <p:nvPr/>
        </p:nvGrpSpPr>
        <p:grpSpPr>
          <a:xfrm rot="10800000" flipH="1">
            <a:off x="1099512" y="4861737"/>
            <a:ext cx="231525" cy="231500"/>
            <a:chOff x="130100" y="-15263"/>
            <a:chExt cx="231525" cy="231500"/>
          </a:xfrm>
        </p:grpSpPr>
        <p:sp>
          <p:nvSpPr>
            <p:cNvPr id="6220" name="Google Shape;622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21" name="Google Shape;622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22" name="Google Shape;622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24" name="Google Shape;6224;p6"/>
          <p:cNvGrpSpPr/>
          <p:nvPr/>
        </p:nvGrpSpPr>
        <p:grpSpPr>
          <a:xfrm rot="10800000" flipH="1">
            <a:off x="1099512" y="5093237"/>
            <a:ext cx="231525" cy="231500"/>
            <a:chOff x="130100" y="-15263"/>
            <a:chExt cx="231525" cy="231500"/>
          </a:xfrm>
        </p:grpSpPr>
        <p:sp>
          <p:nvSpPr>
            <p:cNvPr id="6225" name="Google Shape;622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26" name="Google Shape;622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27" name="Google Shape;622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alezar"/>
              <a:buNone/>
              <a:defRPr sz="3500" b="0" i="0" u="none" strike="noStrike" cap="none">
                <a:solidFill>
                  <a:schemeClr val="lt2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66" Type="http://schemas.openxmlformats.org/officeDocument/2006/relationships/image" Target="../media/image34.png"/><Relationship Id="rId74" Type="http://schemas.openxmlformats.org/officeDocument/2006/relationships/image" Target="../media/image38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33.png"/><Relationship Id="rId69" Type="http://schemas.openxmlformats.org/officeDocument/2006/relationships/customXml" Target="../ink/ink34.xml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70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.xml"/><Relationship Id="rId21" Type="http://schemas.openxmlformats.org/officeDocument/2006/relationships/customXml" Target="../ink/ink46.xml"/><Relationship Id="rId42" Type="http://schemas.openxmlformats.org/officeDocument/2006/relationships/customXml" Target="../ink/ink57.xml"/><Relationship Id="rId63" Type="http://schemas.openxmlformats.org/officeDocument/2006/relationships/customXml" Target="../ink/ink68.xml"/><Relationship Id="rId84" Type="http://schemas.openxmlformats.org/officeDocument/2006/relationships/image" Target="../media/image79.png"/><Relationship Id="rId138" Type="http://schemas.openxmlformats.org/officeDocument/2006/relationships/image" Target="../media/image106.png"/><Relationship Id="rId107" Type="http://schemas.openxmlformats.org/officeDocument/2006/relationships/customXml" Target="../ink/ink90.xml"/><Relationship Id="rId11" Type="http://schemas.openxmlformats.org/officeDocument/2006/relationships/customXml" Target="../ink/ink41.xml"/><Relationship Id="rId32" Type="http://schemas.openxmlformats.org/officeDocument/2006/relationships/image" Target="../media/image54.png"/><Relationship Id="rId53" Type="http://schemas.openxmlformats.org/officeDocument/2006/relationships/customXml" Target="../ink/ink63.xml"/><Relationship Id="rId74" Type="http://schemas.openxmlformats.org/officeDocument/2006/relationships/image" Target="../media/image74.png"/><Relationship Id="rId128" Type="http://schemas.openxmlformats.org/officeDocument/2006/relationships/image" Target="../media/image101.png"/><Relationship Id="rId149" Type="http://schemas.openxmlformats.org/officeDocument/2006/relationships/customXml" Target="../ink/ink111.xml"/><Relationship Id="rId5" Type="http://schemas.openxmlformats.org/officeDocument/2006/relationships/customXml" Target="../ink/ink38.xml"/><Relationship Id="rId95" Type="http://schemas.openxmlformats.org/officeDocument/2006/relationships/customXml" Target="../ink/ink84.xml"/><Relationship Id="rId22" Type="http://schemas.openxmlformats.org/officeDocument/2006/relationships/image" Target="../media/image49.png"/><Relationship Id="rId27" Type="http://schemas.openxmlformats.org/officeDocument/2006/relationships/customXml" Target="../ink/ink49.xml"/><Relationship Id="rId43" Type="http://schemas.openxmlformats.org/officeDocument/2006/relationships/image" Target="../media/image59.png"/><Relationship Id="rId48" Type="http://schemas.openxmlformats.org/officeDocument/2006/relationships/image" Target="../media/image61.png"/><Relationship Id="rId64" Type="http://schemas.openxmlformats.org/officeDocument/2006/relationships/image" Target="../media/image69.png"/><Relationship Id="rId69" Type="http://schemas.openxmlformats.org/officeDocument/2006/relationships/customXml" Target="../ink/ink71.xml"/><Relationship Id="rId113" Type="http://schemas.openxmlformats.org/officeDocument/2006/relationships/customXml" Target="../ink/ink93.xml"/><Relationship Id="rId118" Type="http://schemas.openxmlformats.org/officeDocument/2006/relationships/image" Target="../media/image96.png"/><Relationship Id="rId134" Type="http://schemas.openxmlformats.org/officeDocument/2006/relationships/image" Target="../media/image104.png"/><Relationship Id="rId139" Type="http://schemas.openxmlformats.org/officeDocument/2006/relationships/customXml" Target="../ink/ink106.xml"/><Relationship Id="rId80" Type="http://schemas.openxmlformats.org/officeDocument/2006/relationships/image" Target="../media/image77.png"/><Relationship Id="rId85" Type="http://schemas.openxmlformats.org/officeDocument/2006/relationships/customXml" Target="../ink/ink79.xml"/><Relationship Id="rId150" Type="http://schemas.openxmlformats.org/officeDocument/2006/relationships/image" Target="../media/image112.png"/><Relationship Id="rId12" Type="http://schemas.openxmlformats.org/officeDocument/2006/relationships/image" Target="../media/image44.png"/><Relationship Id="rId17" Type="http://schemas.openxmlformats.org/officeDocument/2006/relationships/customXml" Target="../ink/ink44.xml"/><Relationship Id="rId33" Type="http://schemas.openxmlformats.org/officeDocument/2006/relationships/customXml" Target="../ink/ink52.xml"/><Relationship Id="rId38" Type="http://schemas.openxmlformats.org/officeDocument/2006/relationships/image" Target="../media/image57.png"/><Relationship Id="rId59" Type="http://schemas.openxmlformats.org/officeDocument/2006/relationships/customXml" Target="../ink/ink66.xml"/><Relationship Id="rId103" Type="http://schemas.openxmlformats.org/officeDocument/2006/relationships/customXml" Target="../ink/ink88.xml"/><Relationship Id="rId108" Type="http://schemas.openxmlformats.org/officeDocument/2006/relationships/image" Target="../media/image91.png"/><Relationship Id="rId124" Type="http://schemas.openxmlformats.org/officeDocument/2006/relationships/image" Target="../media/image99.png"/><Relationship Id="rId129" Type="http://schemas.openxmlformats.org/officeDocument/2006/relationships/customXml" Target="../ink/ink101.xml"/><Relationship Id="rId54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customXml" Target="../ink/ink74.xml"/><Relationship Id="rId91" Type="http://schemas.openxmlformats.org/officeDocument/2006/relationships/customXml" Target="../ink/ink82.xml"/><Relationship Id="rId96" Type="http://schemas.openxmlformats.org/officeDocument/2006/relationships/image" Target="../media/image85.png"/><Relationship Id="rId140" Type="http://schemas.openxmlformats.org/officeDocument/2006/relationships/image" Target="../media/image107.png"/><Relationship Id="rId145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23" Type="http://schemas.openxmlformats.org/officeDocument/2006/relationships/customXml" Target="../ink/ink47.xml"/><Relationship Id="rId28" Type="http://schemas.openxmlformats.org/officeDocument/2006/relationships/image" Target="../media/image52.png"/><Relationship Id="rId49" Type="http://schemas.openxmlformats.org/officeDocument/2006/relationships/customXml" Target="../ink/ink61.xml"/><Relationship Id="rId114" Type="http://schemas.openxmlformats.org/officeDocument/2006/relationships/image" Target="../media/image94.png"/><Relationship Id="rId119" Type="http://schemas.openxmlformats.org/officeDocument/2006/relationships/customXml" Target="../ink/ink96.xml"/><Relationship Id="rId44" Type="http://schemas.openxmlformats.org/officeDocument/2006/relationships/customXml" Target="../ink/ink58.xml"/><Relationship Id="rId60" Type="http://schemas.openxmlformats.org/officeDocument/2006/relationships/image" Target="../media/image67.png"/><Relationship Id="rId65" Type="http://schemas.openxmlformats.org/officeDocument/2006/relationships/customXml" Target="../ink/ink69.xml"/><Relationship Id="rId81" Type="http://schemas.openxmlformats.org/officeDocument/2006/relationships/customXml" Target="../ink/ink77.xml"/><Relationship Id="rId86" Type="http://schemas.openxmlformats.org/officeDocument/2006/relationships/image" Target="../media/image80.png"/><Relationship Id="rId130" Type="http://schemas.openxmlformats.org/officeDocument/2006/relationships/image" Target="../media/image102.png"/><Relationship Id="rId135" Type="http://schemas.openxmlformats.org/officeDocument/2006/relationships/customXml" Target="../ink/ink104.xml"/><Relationship Id="rId13" Type="http://schemas.openxmlformats.org/officeDocument/2006/relationships/customXml" Target="../ink/ink42.xml"/><Relationship Id="rId18" Type="http://schemas.openxmlformats.org/officeDocument/2006/relationships/image" Target="../media/image47.png"/><Relationship Id="rId39" Type="http://schemas.openxmlformats.org/officeDocument/2006/relationships/customXml" Target="../ink/ink55.xml"/><Relationship Id="rId109" Type="http://schemas.openxmlformats.org/officeDocument/2006/relationships/customXml" Target="../ink/ink91.xml"/><Relationship Id="rId34" Type="http://schemas.openxmlformats.org/officeDocument/2006/relationships/image" Target="../media/image55.png"/><Relationship Id="rId50" Type="http://schemas.openxmlformats.org/officeDocument/2006/relationships/image" Target="../media/image62.png"/><Relationship Id="rId55" Type="http://schemas.openxmlformats.org/officeDocument/2006/relationships/customXml" Target="../ink/ink64.xml"/><Relationship Id="rId76" Type="http://schemas.openxmlformats.org/officeDocument/2006/relationships/image" Target="../media/image75.png"/><Relationship Id="rId97" Type="http://schemas.openxmlformats.org/officeDocument/2006/relationships/customXml" Target="../ink/ink85.xml"/><Relationship Id="rId104" Type="http://schemas.openxmlformats.org/officeDocument/2006/relationships/image" Target="../media/image89.png"/><Relationship Id="rId120" Type="http://schemas.openxmlformats.org/officeDocument/2006/relationships/image" Target="../media/image97.png"/><Relationship Id="rId125" Type="http://schemas.openxmlformats.org/officeDocument/2006/relationships/customXml" Target="../ink/ink99.xml"/><Relationship Id="rId141" Type="http://schemas.openxmlformats.org/officeDocument/2006/relationships/customXml" Target="../ink/ink107.xml"/><Relationship Id="rId146" Type="http://schemas.openxmlformats.org/officeDocument/2006/relationships/image" Target="../media/image110.png"/><Relationship Id="rId7" Type="http://schemas.openxmlformats.org/officeDocument/2006/relationships/customXml" Target="../ink/ink39.xml"/><Relationship Id="rId71" Type="http://schemas.openxmlformats.org/officeDocument/2006/relationships/customXml" Target="../ink/ink72.xml"/><Relationship Id="rId92" Type="http://schemas.openxmlformats.org/officeDocument/2006/relationships/image" Target="../media/image83.png"/><Relationship Id="rId2" Type="http://schemas.openxmlformats.org/officeDocument/2006/relationships/image" Target="../media/image39.png"/><Relationship Id="rId29" Type="http://schemas.openxmlformats.org/officeDocument/2006/relationships/customXml" Target="../ink/ink50.xml"/><Relationship Id="rId24" Type="http://schemas.openxmlformats.org/officeDocument/2006/relationships/image" Target="../media/image50.png"/><Relationship Id="rId40" Type="http://schemas.openxmlformats.org/officeDocument/2006/relationships/image" Target="../media/image58.png"/><Relationship Id="rId45" Type="http://schemas.openxmlformats.org/officeDocument/2006/relationships/image" Target="../media/image60.png"/><Relationship Id="rId66" Type="http://schemas.openxmlformats.org/officeDocument/2006/relationships/image" Target="../media/image70.png"/><Relationship Id="rId87" Type="http://schemas.openxmlformats.org/officeDocument/2006/relationships/customXml" Target="../ink/ink80.xml"/><Relationship Id="rId110" Type="http://schemas.openxmlformats.org/officeDocument/2006/relationships/image" Target="../media/image92.png"/><Relationship Id="rId115" Type="http://schemas.openxmlformats.org/officeDocument/2006/relationships/customXml" Target="../ink/ink94.xml"/><Relationship Id="rId131" Type="http://schemas.openxmlformats.org/officeDocument/2006/relationships/customXml" Target="../ink/ink102.xml"/><Relationship Id="rId136" Type="http://schemas.openxmlformats.org/officeDocument/2006/relationships/image" Target="../media/image105.png"/><Relationship Id="rId61" Type="http://schemas.openxmlformats.org/officeDocument/2006/relationships/customXml" Target="../ink/ink67.xml"/><Relationship Id="rId82" Type="http://schemas.openxmlformats.org/officeDocument/2006/relationships/image" Target="../media/image78.png"/><Relationship Id="rId19" Type="http://schemas.openxmlformats.org/officeDocument/2006/relationships/customXml" Target="../ink/ink45.xml"/><Relationship Id="rId14" Type="http://schemas.openxmlformats.org/officeDocument/2006/relationships/image" Target="../media/image45.png"/><Relationship Id="rId30" Type="http://schemas.openxmlformats.org/officeDocument/2006/relationships/image" Target="../media/image53.png"/><Relationship Id="rId35" Type="http://schemas.openxmlformats.org/officeDocument/2006/relationships/customXml" Target="../ink/ink53.xml"/><Relationship Id="rId56" Type="http://schemas.openxmlformats.org/officeDocument/2006/relationships/image" Target="../media/image65.png"/><Relationship Id="rId77" Type="http://schemas.openxmlformats.org/officeDocument/2006/relationships/customXml" Target="../ink/ink75.xml"/><Relationship Id="rId100" Type="http://schemas.openxmlformats.org/officeDocument/2006/relationships/image" Target="../media/image87.png"/><Relationship Id="rId105" Type="http://schemas.openxmlformats.org/officeDocument/2006/relationships/customXml" Target="../ink/ink89.xml"/><Relationship Id="rId126" Type="http://schemas.openxmlformats.org/officeDocument/2006/relationships/image" Target="../media/image100.png"/><Relationship Id="rId147" Type="http://schemas.openxmlformats.org/officeDocument/2006/relationships/customXml" Target="../ink/ink110.xml"/><Relationship Id="rId8" Type="http://schemas.openxmlformats.org/officeDocument/2006/relationships/image" Target="../media/image42.png"/><Relationship Id="rId51" Type="http://schemas.openxmlformats.org/officeDocument/2006/relationships/customXml" Target="../ink/ink62.xml"/><Relationship Id="rId72" Type="http://schemas.openxmlformats.org/officeDocument/2006/relationships/image" Target="../media/image73.png"/><Relationship Id="rId93" Type="http://schemas.openxmlformats.org/officeDocument/2006/relationships/customXml" Target="../ink/ink83.xml"/><Relationship Id="rId98" Type="http://schemas.openxmlformats.org/officeDocument/2006/relationships/image" Target="../media/image86.png"/><Relationship Id="rId121" Type="http://schemas.openxmlformats.org/officeDocument/2006/relationships/customXml" Target="../ink/ink97.xml"/><Relationship Id="rId142" Type="http://schemas.openxmlformats.org/officeDocument/2006/relationships/image" Target="../media/image108.png"/><Relationship Id="rId3" Type="http://schemas.openxmlformats.org/officeDocument/2006/relationships/customXml" Target="../ink/ink37.xml"/><Relationship Id="rId25" Type="http://schemas.openxmlformats.org/officeDocument/2006/relationships/customXml" Target="../ink/ink48.xml"/><Relationship Id="rId46" Type="http://schemas.openxmlformats.org/officeDocument/2006/relationships/customXml" Target="../ink/ink59.xml"/><Relationship Id="rId67" Type="http://schemas.openxmlformats.org/officeDocument/2006/relationships/customXml" Target="../ink/ink70.xml"/><Relationship Id="rId116" Type="http://schemas.openxmlformats.org/officeDocument/2006/relationships/image" Target="../media/image95.png"/><Relationship Id="rId137" Type="http://schemas.openxmlformats.org/officeDocument/2006/relationships/customXml" Target="../ink/ink105.xml"/><Relationship Id="rId20" Type="http://schemas.openxmlformats.org/officeDocument/2006/relationships/image" Target="../media/image48.png"/><Relationship Id="rId41" Type="http://schemas.openxmlformats.org/officeDocument/2006/relationships/customXml" Target="../ink/ink56.xml"/><Relationship Id="rId62" Type="http://schemas.openxmlformats.org/officeDocument/2006/relationships/image" Target="../media/image68.png"/><Relationship Id="rId83" Type="http://schemas.openxmlformats.org/officeDocument/2006/relationships/customXml" Target="../ink/ink78.xml"/><Relationship Id="rId88" Type="http://schemas.openxmlformats.org/officeDocument/2006/relationships/image" Target="../media/image81.png"/><Relationship Id="rId111" Type="http://schemas.openxmlformats.org/officeDocument/2006/relationships/customXml" Target="../ink/ink92.xml"/><Relationship Id="rId132" Type="http://schemas.openxmlformats.org/officeDocument/2006/relationships/image" Target="../media/image103.png"/><Relationship Id="rId15" Type="http://schemas.openxmlformats.org/officeDocument/2006/relationships/customXml" Target="../ink/ink43.xml"/><Relationship Id="rId36" Type="http://schemas.openxmlformats.org/officeDocument/2006/relationships/image" Target="../media/image56.png"/><Relationship Id="rId57" Type="http://schemas.openxmlformats.org/officeDocument/2006/relationships/customXml" Target="../ink/ink65.xml"/><Relationship Id="rId106" Type="http://schemas.openxmlformats.org/officeDocument/2006/relationships/image" Target="../media/image90.png"/><Relationship Id="rId127" Type="http://schemas.openxmlformats.org/officeDocument/2006/relationships/customXml" Target="../ink/ink100.xml"/><Relationship Id="rId10" Type="http://schemas.openxmlformats.org/officeDocument/2006/relationships/image" Target="../media/image43.png"/><Relationship Id="rId31" Type="http://schemas.openxmlformats.org/officeDocument/2006/relationships/customXml" Target="../ink/ink51.xml"/><Relationship Id="rId52" Type="http://schemas.openxmlformats.org/officeDocument/2006/relationships/image" Target="../media/image63.png"/><Relationship Id="rId73" Type="http://schemas.openxmlformats.org/officeDocument/2006/relationships/customXml" Target="../ink/ink73.xml"/><Relationship Id="rId78" Type="http://schemas.openxmlformats.org/officeDocument/2006/relationships/image" Target="../media/image76.png"/><Relationship Id="rId94" Type="http://schemas.openxmlformats.org/officeDocument/2006/relationships/image" Target="../media/image84.png"/><Relationship Id="rId99" Type="http://schemas.openxmlformats.org/officeDocument/2006/relationships/customXml" Target="../ink/ink86.xml"/><Relationship Id="rId101" Type="http://schemas.openxmlformats.org/officeDocument/2006/relationships/customXml" Target="../ink/ink87.xml"/><Relationship Id="rId122" Type="http://schemas.openxmlformats.org/officeDocument/2006/relationships/image" Target="../media/image98.png"/><Relationship Id="rId143" Type="http://schemas.openxmlformats.org/officeDocument/2006/relationships/customXml" Target="../ink/ink108.xml"/><Relationship Id="rId148" Type="http://schemas.openxmlformats.org/officeDocument/2006/relationships/image" Target="../media/image111.png"/><Relationship Id="rId4" Type="http://schemas.openxmlformats.org/officeDocument/2006/relationships/image" Target="../media/image40.png"/><Relationship Id="rId9" Type="http://schemas.openxmlformats.org/officeDocument/2006/relationships/customXml" Target="../ink/ink40.xml"/><Relationship Id="rId26" Type="http://schemas.openxmlformats.org/officeDocument/2006/relationships/image" Target="../media/image51.png"/><Relationship Id="rId47" Type="http://schemas.openxmlformats.org/officeDocument/2006/relationships/customXml" Target="../ink/ink60.xml"/><Relationship Id="rId68" Type="http://schemas.openxmlformats.org/officeDocument/2006/relationships/image" Target="../media/image71.png"/><Relationship Id="rId89" Type="http://schemas.openxmlformats.org/officeDocument/2006/relationships/customXml" Target="../ink/ink81.xml"/><Relationship Id="rId112" Type="http://schemas.openxmlformats.org/officeDocument/2006/relationships/image" Target="../media/image93.png"/><Relationship Id="rId133" Type="http://schemas.openxmlformats.org/officeDocument/2006/relationships/customXml" Target="../ink/ink103.xml"/><Relationship Id="rId16" Type="http://schemas.openxmlformats.org/officeDocument/2006/relationships/image" Target="../media/image46.png"/><Relationship Id="rId37" Type="http://schemas.openxmlformats.org/officeDocument/2006/relationships/customXml" Target="../ink/ink54.xml"/><Relationship Id="rId58" Type="http://schemas.openxmlformats.org/officeDocument/2006/relationships/image" Target="../media/image66.png"/><Relationship Id="rId79" Type="http://schemas.openxmlformats.org/officeDocument/2006/relationships/customXml" Target="../ink/ink76.xml"/><Relationship Id="rId102" Type="http://schemas.openxmlformats.org/officeDocument/2006/relationships/image" Target="../media/image88.png"/><Relationship Id="rId123" Type="http://schemas.openxmlformats.org/officeDocument/2006/relationships/customXml" Target="../ink/ink98.xml"/><Relationship Id="rId144" Type="http://schemas.openxmlformats.org/officeDocument/2006/relationships/image" Target="../media/image109.png"/><Relationship Id="rId90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.xml"/><Relationship Id="rId21" Type="http://schemas.openxmlformats.org/officeDocument/2006/relationships/customXml" Target="../ink/ink121.xml"/><Relationship Id="rId42" Type="http://schemas.openxmlformats.org/officeDocument/2006/relationships/image" Target="../media/image132.png"/><Relationship Id="rId63" Type="http://schemas.openxmlformats.org/officeDocument/2006/relationships/customXml" Target="../ink/ink142.xml"/><Relationship Id="rId84" Type="http://schemas.openxmlformats.org/officeDocument/2006/relationships/image" Target="../media/image153.png"/><Relationship Id="rId138" Type="http://schemas.openxmlformats.org/officeDocument/2006/relationships/image" Target="../media/image180.png"/><Relationship Id="rId159" Type="http://schemas.openxmlformats.org/officeDocument/2006/relationships/customXml" Target="../ink/ink190.xml"/><Relationship Id="rId170" Type="http://schemas.openxmlformats.org/officeDocument/2006/relationships/image" Target="../media/image196.png"/><Relationship Id="rId191" Type="http://schemas.openxmlformats.org/officeDocument/2006/relationships/customXml" Target="../ink/ink206.xml"/><Relationship Id="rId205" Type="http://schemas.openxmlformats.org/officeDocument/2006/relationships/customXml" Target="../ink/ink213.xml"/><Relationship Id="rId107" Type="http://schemas.openxmlformats.org/officeDocument/2006/relationships/customXml" Target="../ink/ink164.xml"/><Relationship Id="rId11" Type="http://schemas.openxmlformats.org/officeDocument/2006/relationships/customXml" Target="../ink/ink116.xml"/><Relationship Id="rId32" Type="http://schemas.openxmlformats.org/officeDocument/2006/relationships/image" Target="../media/image127.png"/><Relationship Id="rId53" Type="http://schemas.openxmlformats.org/officeDocument/2006/relationships/customXml" Target="../ink/ink137.xml"/><Relationship Id="rId74" Type="http://schemas.openxmlformats.org/officeDocument/2006/relationships/image" Target="../media/image148.png"/><Relationship Id="rId128" Type="http://schemas.openxmlformats.org/officeDocument/2006/relationships/image" Target="../media/image175.png"/><Relationship Id="rId149" Type="http://schemas.openxmlformats.org/officeDocument/2006/relationships/customXml" Target="../ink/ink185.xml"/><Relationship Id="rId5" Type="http://schemas.openxmlformats.org/officeDocument/2006/relationships/customXml" Target="../ink/ink113.xml"/><Relationship Id="rId95" Type="http://schemas.openxmlformats.org/officeDocument/2006/relationships/customXml" Target="../ink/ink158.xml"/><Relationship Id="rId160" Type="http://schemas.openxmlformats.org/officeDocument/2006/relationships/image" Target="../media/image191.png"/><Relationship Id="rId181" Type="http://schemas.openxmlformats.org/officeDocument/2006/relationships/customXml" Target="../ink/ink201.xml"/><Relationship Id="rId216" Type="http://schemas.openxmlformats.org/officeDocument/2006/relationships/image" Target="../media/image219.png"/><Relationship Id="rId22" Type="http://schemas.openxmlformats.org/officeDocument/2006/relationships/image" Target="../media/image122.png"/><Relationship Id="rId43" Type="http://schemas.openxmlformats.org/officeDocument/2006/relationships/customXml" Target="../ink/ink132.xml"/><Relationship Id="rId64" Type="http://schemas.openxmlformats.org/officeDocument/2006/relationships/image" Target="../media/image143.png"/><Relationship Id="rId118" Type="http://schemas.openxmlformats.org/officeDocument/2006/relationships/image" Target="../media/image170.png"/><Relationship Id="rId139" Type="http://schemas.openxmlformats.org/officeDocument/2006/relationships/customXml" Target="../ink/ink180.xml"/><Relationship Id="rId85" Type="http://schemas.openxmlformats.org/officeDocument/2006/relationships/customXml" Target="../ink/ink153.xml"/><Relationship Id="rId150" Type="http://schemas.openxmlformats.org/officeDocument/2006/relationships/image" Target="../media/image186.png"/><Relationship Id="rId171" Type="http://schemas.openxmlformats.org/officeDocument/2006/relationships/customXml" Target="../ink/ink196.xml"/><Relationship Id="rId192" Type="http://schemas.openxmlformats.org/officeDocument/2006/relationships/image" Target="../media/image207.png"/><Relationship Id="rId206" Type="http://schemas.openxmlformats.org/officeDocument/2006/relationships/image" Target="../media/image214.png"/><Relationship Id="rId12" Type="http://schemas.openxmlformats.org/officeDocument/2006/relationships/image" Target="../media/image117.png"/><Relationship Id="rId33" Type="http://schemas.openxmlformats.org/officeDocument/2006/relationships/customXml" Target="../ink/ink127.xml"/><Relationship Id="rId108" Type="http://schemas.openxmlformats.org/officeDocument/2006/relationships/image" Target="../media/image165.png"/><Relationship Id="rId129" Type="http://schemas.openxmlformats.org/officeDocument/2006/relationships/customXml" Target="../ink/ink175.xml"/><Relationship Id="rId54" Type="http://schemas.openxmlformats.org/officeDocument/2006/relationships/image" Target="../media/image138.png"/><Relationship Id="rId75" Type="http://schemas.openxmlformats.org/officeDocument/2006/relationships/customXml" Target="../ink/ink148.xml"/><Relationship Id="rId96" Type="http://schemas.openxmlformats.org/officeDocument/2006/relationships/image" Target="../media/image159.png"/><Relationship Id="rId140" Type="http://schemas.openxmlformats.org/officeDocument/2006/relationships/image" Target="../media/image181.png"/><Relationship Id="rId161" Type="http://schemas.openxmlformats.org/officeDocument/2006/relationships/customXml" Target="../ink/ink191.xml"/><Relationship Id="rId182" Type="http://schemas.openxmlformats.org/officeDocument/2006/relationships/image" Target="../media/image202.png"/><Relationship Id="rId6" Type="http://schemas.openxmlformats.org/officeDocument/2006/relationships/image" Target="../media/image114.png"/><Relationship Id="rId23" Type="http://schemas.openxmlformats.org/officeDocument/2006/relationships/customXml" Target="../ink/ink122.xml"/><Relationship Id="rId119" Type="http://schemas.openxmlformats.org/officeDocument/2006/relationships/customXml" Target="../ink/ink170.xml"/><Relationship Id="rId44" Type="http://schemas.openxmlformats.org/officeDocument/2006/relationships/image" Target="../media/image133.png"/><Relationship Id="rId65" Type="http://schemas.openxmlformats.org/officeDocument/2006/relationships/customXml" Target="../ink/ink143.xml"/><Relationship Id="rId86" Type="http://schemas.openxmlformats.org/officeDocument/2006/relationships/image" Target="../media/image154.png"/><Relationship Id="rId130" Type="http://schemas.openxmlformats.org/officeDocument/2006/relationships/image" Target="../media/image176.png"/><Relationship Id="rId151" Type="http://schemas.openxmlformats.org/officeDocument/2006/relationships/customXml" Target="../ink/ink186.xml"/><Relationship Id="rId172" Type="http://schemas.openxmlformats.org/officeDocument/2006/relationships/image" Target="../media/image197.png"/><Relationship Id="rId193" Type="http://schemas.openxmlformats.org/officeDocument/2006/relationships/customXml" Target="../ink/ink207.xml"/><Relationship Id="rId207" Type="http://schemas.openxmlformats.org/officeDocument/2006/relationships/customXml" Target="../ink/ink214.xml"/><Relationship Id="rId13" Type="http://schemas.openxmlformats.org/officeDocument/2006/relationships/customXml" Target="../ink/ink117.xml"/><Relationship Id="rId109" Type="http://schemas.openxmlformats.org/officeDocument/2006/relationships/customXml" Target="../ink/ink165.xml"/><Relationship Id="rId34" Type="http://schemas.openxmlformats.org/officeDocument/2006/relationships/image" Target="../media/image128.png"/><Relationship Id="rId55" Type="http://schemas.openxmlformats.org/officeDocument/2006/relationships/customXml" Target="../ink/ink138.xml"/><Relationship Id="rId76" Type="http://schemas.openxmlformats.org/officeDocument/2006/relationships/image" Target="../media/image149.png"/><Relationship Id="rId97" Type="http://schemas.openxmlformats.org/officeDocument/2006/relationships/customXml" Target="../ink/ink159.xml"/><Relationship Id="rId120" Type="http://schemas.openxmlformats.org/officeDocument/2006/relationships/image" Target="../media/image171.png"/><Relationship Id="rId141" Type="http://schemas.openxmlformats.org/officeDocument/2006/relationships/customXml" Target="../ink/ink181.xml"/><Relationship Id="rId7" Type="http://schemas.openxmlformats.org/officeDocument/2006/relationships/customXml" Target="../ink/ink114.xml"/><Relationship Id="rId162" Type="http://schemas.openxmlformats.org/officeDocument/2006/relationships/image" Target="../media/image192.png"/><Relationship Id="rId183" Type="http://schemas.openxmlformats.org/officeDocument/2006/relationships/customXml" Target="../ink/ink202.xml"/><Relationship Id="rId24" Type="http://schemas.openxmlformats.org/officeDocument/2006/relationships/image" Target="../media/image123.png"/><Relationship Id="rId45" Type="http://schemas.openxmlformats.org/officeDocument/2006/relationships/customXml" Target="../ink/ink133.xml"/><Relationship Id="rId66" Type="http://schemas.openxmlformats.org/officeDocument/2006/relationships/image" Target="../media/image144.png"/><Relationship Id="rId87" Type="http://schemas.openxmlformats.org/officeDocument/2006/relationships/customXml" Target="../ink/ink154.xml"/><Relationship Id="rId110" Type="http://schemas.openxmlformats.org/officeDocument/2006/relationships/image" Target="../media/image166.png"/><Relationship Id="rId131" Type="http://schemas.openxmlformats.org/officeDocument/2006/relationships/customXml" Target="../ink/ink176.xml"/><Relationship Id="rId152" Type="http://schemas.openxmlformats.org/officeDocument/2006/relationships/image" Target="../media/image187.png"/><Relationship Id="rId173" Type="http://schemas.openxmlformats.org/officeDocument/2006/relationships/customXml" Target="../ink/ink197.xml"/><Relationship Id="rId194" Type="http://schemas.openxmlformats.org/officeDocument/2006/relationships/image" Target="../media/image208.png"/><Relationship Id="rId208" Type="http://schemas.openxmlformats.org/officeDocument/2006/relationships/image" Target="../media/image215.png"/><Relationship Id="rId19" Type="http://schemas.openxmlformats.org/officeDocument/2006/relationships/customXml" Target="../ink/ink120.xml"/><Relationship Id="rId14" Type="http://schemas.openxmlformats.org/officeDocument/2006/relationships/image" Target="../media/image118.png"/><Relationship Id="rId30" Type="http://schemas.openxmlformats.org/officeDocument/2006/relationships/image" Target="../media/image126.png"/><Relationship Id="rId35" Type="http://schemas.openxmlformats.org/officeDocument/2006/relationships/customXml" Target="../ink/ink128.xml"/><Relationship Id="rId56" Type="http://schemas.openxmlformats.org/officeDocument/2006/relationships/image" Target="../media/image139.png"/><Relationship Id="rId77" Type="http://schemas.openxmlformats.org/officeDocument/2006/relationships/customXml" Target="../ink/ink149.xml"/><Relationship Id="rId100" Type="http://schemas.openxmlformats.org/officeDocument/2006/relationships/image" Target="../media/image161.png"/><Relationship Id="rId105" Type="http://schemas.openxmlformats.org/officeDocument/2006/relationships/customXml" Target="../ink/ink163.xml"/><Relationship Id="rId126" Type="http://schemas.openxmlformats.org/officeDocument/2006/relationships/image" Target="../media/image174.png"/><Relationship Id="rId147" Type="http://schemas.openxmlformats.org/officeDocument/2006/relationships/customXml" Target="../ink/ink184.xml"/><Relationship Id="rId168" Type="http://schemas.openxmlformats.org/officeDocument/2006/relationships/image" Target="../media/image195.png"/><Relationship Id="rId8" Type="http://schemas.openxmlformats.org/officeDocument/2006/relationships/image" Target="../media/image115.png"/><Relationship Id="rId51" Type="http://schemas.openxmlformats.org/officeDocument/2006/relationships/customXml" Target="../ink/ink136.xml"/><Relationship Id="rId72" Type="http://schemas.openxmlformats.org/officeDocument/2006/relationships/image" Target="../media/image147.png"/><Relationship Id="rId93" Type="http://schemas.openxmlformats.org/officeDocument/2006/relationships/customXml" Target="../ink/ink157.xml"/><Relationship Id="rId98" Type="http://schemas.openxmlformats.org/officeDocument/2006/relationships/image" Target="../media/image160.png"/><Relationship Id="rId121" Type="http://schemas.openxmlformats.org/officeDocument/2006/relationships/customXml" Target="../ink/ink171.xml"/><Relationship Id="rId142" Type="http://schemas.openxmlformats.org/officeDocument/2006/relationships/image" Target="../media/image182.png"/><Relationship Id="rId163" Type="http://schemas.openxmlformats.org/officeDocument/2006/relationships/customXml" Target="../ink/ink192.xml"/><Relationship Id="rId184" Type="http://schemas.openxmlformats.org/officeDocument/2006/relationships/image" Target="../media/image203.png"/><Relationship Id="rId189" Type="http://schemas.openxmlformats.org/officeDocument/2006/relationships/customXml" Target="../ink/ink205.xml"/><Relationship Id="rId3" Type="http://schemas.openxmlformats.org/officeDocument/2006/relationships/customXml" Target="../ink/ink112.xml"/><Relationship Id="rId214" Type="http://schemas.openxmlformats.org/officeDocument/2006/relationships/image" Target="../media/image218.png"/><Relationship Id="rId25" Type="http://schemas.openxmlformats.org/officeDocument/2006/relationships/customXml" Target="../ink/ink123.xml"/><Relationship Id="rId46" Type="http://schemas.openxmlformats.org/officeDocument/2006/relationships/image" Target="../media/image134.png"/><Relationship Id="rId67" Type="http://schemas.openxmlformats.org/officeDocument/2006/relationships/customXml" Target="../ink/ink144.xml"/><Relationship Id="rId116" Type="http://schemas.openxmlformats.org/officeDocument/2006/relationships/image" Target="../media/image169.png"/><Relationship Id="rId137" Type="http://schemas.openxmlformats.org/officeDocument/2006/relationships/customXml" Target="../ink/ink179.xml"/><Relationship Id="rId158" Type="http://schemas.openxmlformats.org/officeDocument/2006/relationships/image" Target="../media/image190.png"/><Relationship Id="rId20" Type="http://schemas.openxmlformats.org/officeDocument/2006/relationships/image" Target="../media/image121.png"/><Relationship Id="rId41" Type="http://schemas.openxmlformats.org/officeDocument/2006/relationships/customXml" Target="../ink/ink131.xml"/><Relationship Id="rId62" Type="http://schemas.openxmlformats.org/officeDocument/2006/relationships/image" Target="../media/image142.png"/><Relationship Id="rId83" Type="http://schemas.openxmlformats.org/officeDocument/2006/relationships/customXml" Target="../ink/ink152.xml"/><Relationship Id="rId88" Type="http://schemas.openxmlformats.org/officeDocument/2006/relationships/image" Target="../media/image155.png"/><Relationship Id="rId111" Type="http://schemas.openxmlformats.org/officeDocument/2006/relationships/customXml" Target="../ink/ink166.xml"/><Relationship Id="rId132" Type="http://schemas.openxmlformats.org/officeDocument/2006/relationships/image" Target="../media/image177.png"/><Relationship Id="rId153" Type="http://schemas.openxmlformats.org/officeDocument/2006/relationships/customXml" Target="../ink/ink187.xml"/><Relationship Id="rId174" Type="http://schemas.openxmlformats.org/officeDocument/2006/relationships/image" Target="../media/image198.png"/><Relationship Id="rId179" Type="http://schemas.openxmlformats.org/officeDocument/2006/relationships/customXml" Target="../ink/ink200.xml"/><Relationship Id="rId195" Type="http://schemas.openxmlformats.org/officeDocument/2006/relationships/customXml" Target="../ink/ink208.xml"/><Relationship Id="rId209" Type="http://schemas.openxmlformats.org/officeDocument/2006/relationships/customXml" Target="../ink/ink215.xml"/><Relationship Id="rId190" Type="http://schemas.openxmlformats.org/officeDocument/2006/relationships/image" Target="../media/image206.png"/><Relationship Id="rId204" Type="http://schemas.openxmlformats.org/officeDocument/2006/relationships/image" Target="../media/image213.png"/><Relationship Id="rId15" Type="http://schemas.openxmlformats.org/officeDocument/2006/relationships/customXml" Target="../ink/ink118.xml"/><Relationship Id="rId36" Type="http://schemas.openxmlformats.org/officeDocument/2006/relationships/image" Target="../media/image129.png"/><Relationship Id="rId57" Type="http://schemas.openxmlformats.org/officeDocument/2006/relationships/customXml" Target="../ink/ink139.xml"/><Relationship Id="rId106" Type="http://schemas.openxmlformats.org/officeDocument/2006/relationships/image" Target="../media/image164.png"/><Relationship Id="rId127" Type="http://schemas.openxmlformats.org/officeDocument/2006/relationships/customXml" Target="../ink/ink174.xml"/><Relationship Id="rId10" Type="http://schemas.openxmlformats.org/officeDocument/2006/relationships/image" Target="../media/image116.png"/><Relationship Id="rId31" Type="http://schemas.openxmlformats.org/officeDocument/2006/relationships/customXml" Target="../ink/ink126.xml"/><Relationship Id="rId52" Type="http://schemas.openxmlformats.org/officeDocument/2006/relationships/image" Target="../media/image137.png"/><Relationship Id="rId73" Type="http://schemas.openxmlformats.org/officeDocument/2006/relationships/customXml" Target="../ink/ink147.xml"/><Relationship Id="rId78" Type="http://schemas.openxmlformats.org/officeDocument/2006/relationships/image" Target="../media/image150.png"/><Relationship Id="rId94" Type="http://schemas.openxmlformats.org/officeDocument/2006/relationships/image" Target="../media/image158.png"/><Relationship Id="rId99" Type="http://schemas.openxmlformats.org/officeDocument/2006/relationships/customXml" Target="../ink/ink160.xml"/><Relationship Id="rId101" Type="http://schemas.openxmlformats.org/officeDocument/2006/relationships/customXml" Target="../ink/ink161.xml"/><Relationship Id="rId122" Type="http://schemas.openxmlformats.org/officeDocument/2006/relationships/image" Target="../media/image172.png"/><Relationship Id="rId143" Type="http://schemas.openxmlformats.org/officeDocument/2006/relationships/customXml" Target="../ink/ink182.xml"/><Relationship Id="rId148" Type="http://schemas.openxmlformats.org/officeDocument/2006/relationships/image" Target="../media/image185.png"/><Relationship Id="rId164" Type="http://schemas.openxmlformats.org/officeDocument/2006/relationships/image" Target="../media/image193.png"/><Relationship Id="rId169" Type="http://schemas.openxmlformats.org/officeDocument/2006/relationships/customXml" Target="../ink/ink195.xml"/><Relationship Id="rId185" Type="http://schemas.openxmlformats.org/officeDocument/2006/relationships/customXml" Target="../ink/ink203.xml"/><Relationship Id="rId4" Type="http://schemas.openxmlformats.org/officeDocument/2006/relationships/image" Target="../media/image113.png"/><Relationship Id="rId9" Type="http://schemas.openxmlformats.org/officeDocument/2006/relationships/customXml" Target="../ink/ink115.xml"/><Relationship Id="rId180" Type="http://schemas.openxmlformats.org/officeDocument/2006/relationships/image" Target="../media/image201.png"/><Relationship Id="rId210" Type="http://schemas.openxmlformats.org/officeDocument/2006/relationships/image" Target="../media/image216.png"/><Relationship Id="rId215" Type="http://schemas.openxmlformats.org/officeDocument/2006/relationships/customXml" Target="../ink/ink218.xml"/><Relationship Id="rId26" Type="http://schemas.openxmlformats.org/officeDocument/2006/relationships/image" Target="../media/image124.png"/><Relationship Id="rId47" Type="http://schemas.openxmlformats.org/officeDocument/2006/relationships/customXml" Target="../ink/ink134.xml"/><Relationship Id="rId68" Type="http://schemas.openxmlformats.org/officeDocument/2006/relationships/image" Target="../media/image145.png"/><Relationship Id="rId89" Type="http://schemas.openxmlformats.org/officeDocument/2006/relationships/customXml" Target="../ink/ink155.xml"/><Relationship Id="rId112" Type="http://schemas.openxmlformats.org/officeDocument/2006/relationships/image" Target="../media/image167.png"/><Relationship Id="rId133" Type="http://schemas.openxmlformats.org/officeDocument/2006/relationships/customXml" Target="../ink/ink177.xml"/><Relationship Id="rId154" Type="http://schemas.openxmlformats.org/officeDocument/2006/relationships/image" Target="../media/image188.png"/><Relationship Id="rId175" Type="http://schemas.openxmlformats.org/officeDocument/2006/relationships/customXml" Target="../ink/ink198.xml"/><Relationship Id="rId196" Type="http://schemas.openxmlformats.org/officeDocument/2006/relationships/image" Target="../media/image209.png"/><Relationship Id="rId200" Type="http://schemas.openxmlformats.org/officeDocument/2006/relationships/image" Target="../media/image211.png"/><Relationship Id="rId16" Type="http://schemas.openxmlformats.org/officeDocument/2006/relationships/image" Target="../media/image119.png"/><Relationship Id="rId37" Type="http://schemas.openxmlformats.org/officeDocument/2006/relationships/customXml" Target="../ink/ink129.xml"/><Relationship Id="rId58" Type="http://schemas.openxmlformats.org/officeDocument/2006/relationships/image" Target="../media/image140.png"/><Relationship Id="rId79" Type="http://schemas.openxmlformats.org/officeDocument/2006/relationships/customXml" Target="../ink/ink150.xml"/><Relationship Id="rId102" Type="http://schemas.openxmlformats.org/officeDocument/2006/relationships/image" Target="../media/image162.png"/><Relationship Id="rId123" Type="http://schemas.openxmlformats.org/officeDocument/2006/relationships/customXml" Target="../ink/ink172.xml"/><Relationship Id="rId144" Type="http://schemas.openxmlformats.org/officeDocument/2006/relationships/image" Target="../media/image183.png"/><Relationship Id="rId90" Type="http://schemas.openxmlformats.org/officeDocument/2006/relationships/image" Target="../media/image156.png"/><Relationship Id="rId165" Type="http://schemas.openxmlformats.org/officeDocument/2006/relationships/customXml" Target="../ink/ink193.xml"/><Relationship Id="rId186" Type="http://schemas.openxmlformats.org/officeDocument/2006/relationships/image" Target="../media/image204.png"/><Relationship Id="rId211" Type="http://schemas.openxmlformats.org/officeDocument/2006/relationships/customXml" Target="../ink/ink216.xml"/><Relationship Id="rId27" Type="http://schemas.openxmlformats.org/officeDocument/2006/relationships/customXml" Target="../ink/ink124.xml"/><Relationship Id="rId48" Type="http://schemas.openxmlformats.org/officeDocument/2006/relationships/image" Target="../media/image135.png"/><Relationship Id="rId69" Type="http://schemas.openxmlformats.org/officeDocument/2006/relationships/customXml" Target="../ink/ink145.xml"/><Relationship Id="rId113" Type="http://schemas.openxmlformats.org/officeDocument/2006/relationships/customXml" Target="../ink/ink167.xml"/><Relationship Id="rId134" Type="http://schemas.openxmlformats.org/officeDocument/2006/relationships/image" Target="../media/image178.png"/><Relationship Id="rId80" Type="http://schemas.openxmlformats.org/officeDocument/2006/relationships/image" Target="../media/image151.png"/><Relationship Id="rId155" Type="http://schemas.openxmlformats.org/officeDocument/2006/relationships/customXml" Target="../ink/ink188.xml"/><Relationship Id="rId176" Type="http://schemas.openxmlformats.org/officeDocument/2006/relationships/image" Target="../media/image199.png"/><Relationship Id="rId197" Type="http://schemas.openxmlformats.org/officeDocument/2006/relationships/customXml" Target="../ink/ink209.xml"/><Relationship Id="rId201" Type="http://schemas.openxmlformats.org/officeDocument/2006/relationships/customXml" Target="../ink/ink211.xml"/><Relationship Id="rId17" Type="http://schemas.openxmlformats.org/officeDocument/2006/relationships/customXml" Target="../ink/ink119.xml"/><Relationship Id="rId38" Type="http://schemas.openxmlformats.org/officeDocument/2006/relationships/image" Target="../media/image130.png"/><Relationship Id="rId59" Type="http://schemas.openxmlformats.org/officeDocument/2006/relationships/customXml" Target="../ink/ink140.xml"/><Relationship Id="rId103" Type="http://schemas.openxmlformats.org/officeDocument/2006/relationships/customXml" Target="../ink/ink162.xml"/><Relationship Id="rId124" Type="http://schemas.openxmlformats.org/officeDocument/2006/relationships/image" Target="../media/image173.png"/><Relationship Id="rId70" Type="http://schemas.openxmlformats.org/officeDocument/2006/relationships/image" Target="../media/image146.png"/><Relationship Id="rId91" Type="http://schemas.openxmlformats.org/officeDocument/2006/relationships/customXml" Target="../ink/ink156.xml"/><Relationship Id="rId145" Type="http://schemas.openxmlformats.org/officeDocument/2006/relationships/customXml" Target="../ink/ink183.xml"/><Relationship Id="rId166" Type="http://schemas.openxmlformats.org/officeDocument/2006/relationships/image" Target="../media/image194.png"/><Relationship Id="rId187" Type="http://schemas.openxmlformats.org/officeDocument/2006/relationships/customXml" Target="../ink/ink20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17.png"/><Relationship Id="rId28" Type="http://schemas.openxmlformats.org/officeDocument/2006/relationships/image" Target="../media/image125.png"/><Relationship Id="rId49" Type="http://schemas.openxmlformats.org/officeDocument/2006/relationships/customXml" Target="../ink/ink135.xml"/><Relationship Id="rId114" Type="http://schemas.openxmlformats.org/officeDocument/2006/relationships/image" Target="../media/image168.png"/><Relationship Id="rId60" Type="http://schemas.openxmlformats.org/officeDocument/2006/relationships/image" Target="../media/image141.png"/><Relationship Id="rId81" Type="http://schemas.openxmlformats.org/officeDocument/2006/relationships/customXml" Target="../ink/ink151.xml"/><Relationship Id="rId135" Type="http://schemas.openxmlformats.org/officeDocument/2006/relationships/customXml" Target="../ink/ink178.xml"/><Relationship Id="rId156" Type="http://schemas.openxmlformats.org/officeDocument/2006/relationships/image" Target="../media/image189.png"/><Relationship Id="rId177" Type="http://schemas.openxmlformats.org/officeDocument/2006/relationships/customXml" Target="../ink/ink199.xml"/><Relationship Id="rId198" Type="http://schemas.openxmlformats.org/officeDocument/2006/relationships/image" Target="../media/image210.png"/><Relationship Id="rId202" Type="http://schemas.openxmlformats.org/officeDocument/2006/relationships/image" Target="../media/image212.png"/><Relationship Id="rId18" Type="http://schemas.openxmlformats.org/officeDocument/2006/relationships/image" Target="../media/image120.png"/><Relationship Id="rId39" Type="http://schemas.openxmlformats.org/officeDocument/2006/relationships/customXml" Target="../ink/ink130.xml"/><Relationship Id="rId50" Type="http://schemas.openxmlformats.org/officeDocument/2006/relationships/image" Target="../media/image136.png"/><Relationship Id="rId104" Type="http://schemas.openxmlformats.org/officeDocument/2006/relationships/image" Target="../media/image163.png"/><Relationship Id="rId125" Type="http://schemas.openxmlformats.org/officeDocument/2006/relationships/customXml" Target="../ink/ink173.xml"/><Relationship Id="rId146" Type="http://schemas.openxmlformats.org/officeDocument/2006/relationships/image" Target="../media/image184.png"/><Relationship Id="rId167" Type="http://schemas.openxmlformats.org/officeDocument/2006/relationships/customXml" Target="../ink/ink194.xml"/><Relationship Id="rId188" Type="http://schemas.openxmlformats.org/officeDocument/2006/relationships/image" Target="../media/image205.png"/><Relationship Id="rId71" Type="http://schemas.openxmlformats.org/officeDocument/2006/relationships/customXml" Target="../ink/ink146.xml"/><Relationship Id="rId92" Type="http://schemas.openxmlformats.org/officeDocument/2006/relationships/image" Target="../media/image157.png"/><Relationship Id="rId213" Type="http://schemas.openxmlformats.org/officeDocument/2006/relationships/customXml" Target="../ink/ink217.xml"/><Relationship Id="rId2" Type="http://schemas.openxmlformats.org/officeDocument/2006/relationships/image" Target="../media/image39.png"/><Relationship Id="rId29" Type="http://schemas.openxmlformats.org/officeDocument/2006/relationships/customXml" Target="../ink/ink125.xml"/><Relationship Id="rId40" Type="http://schemas.openxmlformats.org/officeDocument/2006/relationships/image" Target="../media/image131.png"/><Relationship Id="rId115" Type="http://schemas.openxmlformats.org/officeDocument/2006/relationships/customXml" Target="../ink/ink168.xml"/><Relationship Id="rId136" Type="http://schemas.openxmlformats.org/officeDocument/2006/relationships/image" Target="../media/image179.png"/><Relationship Id="rId157" Type="http://schemas.openxmlformats.org/officeDocument/2006/relationships/customXml" Target="../ink/ink189.xml"/><Relationship Id="rId178" Type="http://schemas.openxmlformats.org/officeDocument/2006/relationships/image" Target="../media/image200.png"/><Relationship Id="rId61" Type="http://schemas.openxmlformats.org/officeDocument/2006/relationships/customXml" Target="../ink/ink141.xml"/><Relationship Id="rId82" Type="http://schemas.openxmlformats.org/officeDocument/2006/relationships/image" Target="../media/image152.png"/><Relationship Id="rId199" Type="http://schemas.openxmlformats.org/officeDocument/2006/relationships/customXml" Target="../ink/ink210.xml"/><Relationship Id="rId203" Type="http://schemas.openxmlformats.org/officeDocument/2006/relationships/customXml" Target="../ink/ink2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3" name="Google Shape;6233;p7"/>
          <p:cNvGrpSpPr/>
          <p:nvPr/>
        </p:nvGrpSpPr>
        <p:grpSpPr>
          <a:xfrm>
            <a:off x="6432508" y="466614"/>
            <a:ext cx="1620675" cy="696013"/>
            <a:chOff x="6423686" y="534988"/>
            <a:chExt cx="1620675" cy="696013"/>
          </a:xfrm>
        </p:grpSpPr>
        <p:grpSp>
          <p:nvGrpSpPr>
            <p:cNvPr id="6234" name="Google Shape;6234;p7"/>
            <p:cNvGrpSpPr/>
            <p:nvPr/>
          </p:nvGrpSpPr>
          <p:grpSpPr>
            <a:xfrm rot="5400000">
              <a:off x="7349423" y="535351"/>
              <a:ext cx="232250" cy="231525"/>
              <a:chOff x="7443300" y="2363988"/>
              <a:chExt cx="232250" cy="231525"/>
            </a:xfrm>
          </p:grpSpPr>
          <p:sp>
            <p:nvSpPr>
              <p:cNvPr id="6235" name="Google Shape;623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36" name="Google Shape;623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37" name="Google Shape;623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8" name="Google Shape;623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39" name="Google Shape;6239;p7"/>
            <p:cNvGrpSpPr/>
            <p:nvPr/>
          </p:nvGrpSpPr>
          <p:grpSpPr>
            <a:xfrm rot="5400000">
              <a:off x="7117898" y="535351"/>
              <a:ext cx="232250" cy="231525"/>
              <a:chOff x="7443300" y="2363988"/>
              <a:chExt cx="232250" cy="231525"/>
            </a:xfrm>
          </p:grpSpPr>
          <p:sp>
            <p:nvSpPr>
              <p:cNvPr id="6240" name="Google Shape;624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1" name="Google Shape;624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42" name="Google Shape;624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3" name="Google Shape;624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44" name="Google Shape;6244;p7"/>
            <p:cNvGrpSpPr/>
            <p:nvPr/>
          </p:nvGrpSpPr>
          <p:grpSpPr>
            <a:xfrm rot="5400000">
              <a:off x="6886373" y="535351"/>
              <a:ext cx="232250" cy="231525"/>
              <a:chOff x="7443300" y="2363988"/>
              <a:chExt cx="232250" cy="231525"/>
            </a:xfrm>
          </p:grpSpPr>
          <p:sp>
            <p:nvSpPr>
              <p:cNvPr id="6245" name="Google Shape;624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6" name="Google Shape;624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47" name="Google Shape;624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8" name="Google Shape;624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49" name="Google Shape;6249;p7"/>
            <p:cNvGrpSpPr/>
            <p:nvPr/>
          </p:nvGrpSpPr>
          <p:grpSpPr>
            <a:xfrm rot="5400000">
              <a:off x="6654848" y="535351"/>
              <a:ext cx="232250" cy="231525"/>
              <a:chOff x="7443300" y="2363988"/>
              <a:chExt cx="232250" cy="231525"/>
            </a:xfrm>
          </p:grpSpPr>
          <p:sp>
            <p:nvSpPr>
              <p:cNvPr id="6250" name="Google Shape;625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1" name="Google Shape;625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52" name="Google Shape;625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3" name="Google Shape;625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54" name="Google Shape;6254;p7"/>
            <p:cNvGrpSpPr/>
            <p:nvPr/>
          </p:nvGrpSpPr>
          <p:grpSpPr>
            <a:xfrm rot="5400000">
              <a:off x="6423323" y="535351"/>
              <a:ext cx="232250" cy="231525"/>
              <a:chOff x="7443300" y="2363988"/>
              <a:chExt cx="232250" cy="231525"/>
            </a:xfrm>
          </p:grpSpPr>
          <p:sp>
            <p:nvSpPr>
              <p:cNvPr id="6255" name="Google Shape;625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6" name="Google Shape;625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57" name="Google Shape;625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8" name="Google Shape;625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59" name="Google Shape;6259;p7"/>
            <p:cNvGrpSpPr/>
            <p:nvPr/>
          </p:nvGrpSpPr>
          <p:grpSpPr>
            <a:xfrm rot="5400000">
              <a:off x="7349423" y="766864"/>
              <a:ext cx="232250" cy="231525"/>
              <a:chOff x="7443300" y="2363988"/>
              <a:chExt cx="232250" cy="231525"/>
            </a:xfrm>
          </p:grpSpPr>
          <p:sp>
            <p:nvSpPr>
              <p:cNvPr id="6260" name="Google Shape;626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1" name="Google Shape;626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62" name="Google Shape;626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3" name="Google Shape;626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4" name="Google Shape;6264;p7"/>
            <p:cNvGrpSpPr/>
            <p:nvPr/>
          </p:nvGrpSpPr>
          <p:grpSpPr>
            <a:xfrm rot="5400000">
              <a:off x="7117898" y="766864"/>
              <a:ext cx="232250" cy="231525"/>
              <a:chOff x="7443300" y="2363988"/>
              <a:chExt cx="232250" cy="231525"/>
            </a:xfrm>
          </p:grpSpPr>
          <p:sp>
            <p:nvSpPr>
              <p:cNvPr id="6265" name="Google Shape;626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6" name="Google Shape;626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67" name="Google Shape;626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8" name="Google Shape;626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9" name="Google Shape;6269;p7"/>
            <p:cNvGrpSpPr/>
            <p:nvPr/>
          </p:nvGrpSpPr>
          <p:grpSpPr>
            <a:xfrm rot="5400000">
              <a:off x="6886373" y="766864"/>
              <a:ext cx="232250" cy="231525"/>
              <a:chOff x="7443300" y="2363988"/>
              <a:chExt cx="232250" cy="231525"/>
            </a:xfrm>
          </p:grpSpPr>
          <p:sp>
            <p:nvSpPr>
              <p:cNvPr id="6270" name="Google Shape;627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1" name="Google Shape;627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72" name="Google Shape;627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3" name="Google Shape;627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74" name="Google Shape;6274;p7"/>
            <p:cNvGrpSpPr/>
            <p:nvPr/>
          </p:nvGrpSpPr>
          <p:grpSpPr>
            <a:xfrm rot="5400000">
              <a:off x="6654848" y="766864"/>
              <a:ext cx="232250" cy="231525"/>
              <a:chOff x="7443300" y="2363988"/>
              <a:chExt cx="232250" cy="231525"/>
            </a:xfrm>
          </p:grpSpPr>
          <p:sp>
            <p:nvSpPr>
              <p:cNvPr id="6275" name="Google Shape;627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6" name="Google Shape;627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77" name="Google Shape;627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8" name="Google Shape;627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79" name="Google Shape;6279;p7"/>
            <p:cNvGrpSpPr/>
            <p:nvPr/>
          </p:nvGrpSpPr>
          <p:grpSpPr>
            <a:xfrm rot="5400000">
              <a:off x="6423323" y="766864"/>
              <a:ext cx="232250" cy="231525"/>
              <a:chOff x="7443300" y="2363988"/>
              <a:chExt cx="232250" cy="231525"/>
            </a:xfrm>
          </p:grpSpPr>
          <p:sp>
            <p:nvSpPr>
              <p:cNvPr id="6280" name="Google Shape;628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1" name="Google Shape;628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82" name="Google Shape;628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3" name="Google Shape;628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4" name="Google Shape;6284;p7"/>
            <p:cNvGrpSpPr/>
            <p:nvPr/>
          </p:nvGrpSpPr>
          <p:grpSpPr>
            <a:xfrm rot="5400000">
              <a:off x="7349423" y="999114"/>
              <a:ext cx="232250" cy="231525"/>
              <a:chOff x="7443300" y="2363988"/>
              <a:chExt cx="232250" cy="231525"/>
            </a:xfrm>
          </p:grpSpPr>
          <p:sp>
            <p:nvSpPr>
              <p:cNvPr id="6285" name="Google Shape;628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6" name="Google Shape;628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87" name="Google Shape;628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8" name="Google Shape;628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9" name="Google Shape;6289;p7"/>
            <p:cNvGrpSpPr/>
            <p:nvPr/>
          </p:nvGrpSpPr>
          <p:grpSpPr>
            <a:xfrm rot="5400000">
              <a:off x="7117898" y="999114"/>
              <a:ext cx="232250" cy="231525"/>
              <a:chOff x="7443300" y="2363988"/>
              <a:chExt cx="232250" cy="231525"/>
            </a:xfrm>
          </p:grpSpPr>
          <p:sp>
            <p:nvSpPr>
              <p:cNvPr id="6290" name="Google Shape;629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1" name="Google Shape;629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92" name="Google Shape;629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3" name="Google Shape;629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4" name="Google Shape;6294;p7"/>
            <p:cNvGrpSpPr/>
            <p:nvPr/>
          </p:nvGrpSpPr>
          <p:grpSpPr>
            <a:xfrm rot="5400000">
              <a:off x="6886373" y="999114"/>
              <a:ext cx="232250" cy="231525"/>
              <a:chOff x="7443300" y="2363988"/>
              <a:chExt cx="232250" cy="231525"/>
            </a:xfrm>
          </p:grpSpPr>
          <p:sp>
            <p:nvSpPr>
              <p:cNvPr id="6295" name="Google Shape;629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6" name="Google Shape;629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97" name="Google Shape;629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8" name="Google Shape;629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9" name="Google Shape;6299;p7"/>
            <p:cNvGrpSpPr/>
            <p:nvPr/>
          </p:nvGrpSpPr>
          <p:grpSpPr>
            <a:xfrm rot="5400000">
              <a:off x="6654848" y="999114"/>
              <a:ext cx="232250" cy="231525"/>
              <a:chOff x="7443300" y="2363988"/>
              <a:chExt cx="232250" cy="231525"/>
            </a:xfrm>
          </p:grpSpPr>
          <p:sp>
            <p:nvSpPr>
              <p:cNvPr id="6300" name="Google Shape;630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1" name="Google Shape;630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02" name="Google Shape;630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3" name="Google Shape;630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4" name="Google Shape;6304;p7"/>
            <p:cNvGrpSpPr/>
            <p:nvPr/>
          </p:nvGrpSpPr>
          <p:grpSpPr>
            <a:xfrm rot="5400000">
              <a:off x="6423323" y="999114"/>
              <a:ext cx="232250" cy="231525"/>
              <a:chOff x="7443300" y="2363988"/>
              <a:chExt cx="232250" cy="231525"/>
            </a:xfrm>
          </p:grpSpPr>
          <p:sp>
            <p:nvSpPr>
              <p:cNvPr id="6305" name="Google Shape;630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6" name="Google Shape;630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07" name="Google Shape;630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8" name="Google Shape;630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9" name="Google Shape;6309;p7"/>
            <p:cNvGrpSpPr/>
            <p:nvPr/>
          </p:nvGrpSpPr>
          <p:grpSpPr>
            <a:xfrm rot="5400000">
              <a:off x="7580948" y="535351"/>
              <a:ext cx="232250" cy="231525"/>
              <a:chOff x="7443300" y="2363988"/>
              <a:chExt cx="232250" cy="231525"/>
            </a:xfrm>
          </p:grpSpPr>
          <p:sp>
            <p:nvSpPr>
              <p:cNvPr id="6310" name="Google Shape;631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1" name="Google Shape;631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12" name="Google Shape;631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3" name="Google Shape;631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4" name="Google Shape;6314;p7"/>
            <p:cNvGrpSpPr/>
            <p:nvPr/>
          </p:nvGrpSpPr>
          <p:grpSpPr>
            <a:xfrm rot="5400000">
              <a:off x="7580948" y="766864"/>
              <a:ext cx="232250" cy="231525"/>
              <a:chOff x="7443300" y="2363988"/>
              <a:chExt cx="232250" cy="231525"/>
            </a:xfrm>
          </p:grpSpPr>
          <p:sp>
            <p:nvSpPr>
              <p:cNvPr id="6315" name="Google Shape;631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6" name="Google Shape;631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17" name="Google Shape;631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8" name="Google Shape;631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9" name="Google Shape;6319;p7"/>
            <p:cNvGrpSpPr/>
            <p:nvPr/>
          </p:nvGrpSpPr>
          <p:grpSpPr>
            <a:xfrm rot="5400000">
              <a:off x="7580948" y="999114"/>
              <a:ext cx="232250" cy="231525"/>
              <a:chOff x="7443300" y="2363988"/>
              <a:chExt cx="232250" cy="231525"/>
            </a:xfrm>
          </p:grpSpPr>
          <p:sp>
            <p:nvSpPr>
              <p:cNvPr id="6320" name="Google Shape;632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1" name="Google Shape;632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22" name="Google Shape;632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3" name="Google Shape;632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24" name="Google Shape;6324;p7"/>
            <p:cNvGrpSpPr/>
            <p:nvPr/>
          </p:nvGrpSpPr>
          <p:grpSpPr>
            <a:xfrm rot="5400000">
              <a:off x="7812473" y="535351"/>
              <a:ext cx="232250" cy="231525"/>
              <a:chOff x="7443300" y="2363988"/>
              <a:chExt cx="232250" cy="231525"/>
            </a:xfrm>
          </p:grpSpPr>
          <p:sp>
            <p:nvSpPr>
              <p:cNvPr id="6325" name="Google Shape;632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6" name="Google Shape;632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27" name="Google Shape;632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8" name="Google Shape;632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29" name="Google Shape;6329;p7"/>
            <p:cNvGrpSpPr/>
            <p:nvPr/>
          </p:nvGrpSpPr>
          <p:grpSpPr>
            <a:xfrm rot="5400000">
              <a:off x="7812473" y="766864"/>
              <a:ext cx="232250" cy="231525"/>
              <a:chOff x="7443300" y="2363988"/>
              <a:chExt cx="232250" cy="231525"/>
            </a:xfrm>
          </p:grpSpPr>
          <p:sp>
            <p:nvSpPr>
              <p:cNvPr id="6330" name="Google Shape;633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1" name="Google Shape;633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32" name="Google Shape;633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3" name="Google Shape;633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34" name="Google Shape;6334;p7"/>
            <p:cNvGrpSpPr/>
            <p:nvPr/>
          </p:nvGrpSpPr>
          <p:grpSpPr>
            <a:xfrm rot="5400000">
              <a:off x="7812473" y="999114"/>
              <a:ext cx="232250" cy="231525"/>
              <a:chOff x="7443300" y="2363988"/>
              <a:chExt cx="232250" cy="231525"/>
            </a:xfrm>
          </p:grpSpPr>
          <p:sp>
            <p:nvSpPr>
              <p:cNvPr id="6335" name="Google Shape;633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6" name="Google Shape;633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37" name="Google Shape;633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8" name="Google Shape;633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339" name="Google Shape;6339;p7"/>
          <p:cNvSpPr txBox="1">
            <a:spLocks noGrp="1"/>
          </p:cNvSpPr>
          <p:nvPr>
            <p:ph type="ctrTitle"/>
          </p:nvPr>
        </p:nvSpPr>
        <p:spPr>
          <a:xfrm>
            <a:off x="1763400" y="1360200"/>
            <a:ext cx="608592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CL" sz="5400">
                <a:solidFill>
                  <a:schemeClr val="lt2"/>
                </a:solidFill>
              </a:rPr>
              <a:t>UNIDAD 1</a:t>
            </a:r>
            <a:br>
              <a:rPr lang="es-CL" sz="5400">
                <a:solidFill>
                  <a:schemeClr val="lt2"/>
                </a:solidFill>
              </a:rPr>
            </a:br>
            <a:r>
              <a:rPr lang="es-CL" sz="5400">
                <a:solidFill>
                  <a:schemeClr val="lt2"/>
                </a:solidFill>
              </a:rPr>
              <a:t>NÚMEROS ENTEROS Z</a:t>
            </a:r>
            <a:endParaRPr sz="5500">
              <a:solidFill>
                <a:schemeClr val="accent4"/>
              </a:solidFill>
            </a:endParaRPr>
          </a:p>
        </p:txBody>
      </p:sp>
      <p:sp>
        <p:nvSpPr>
          <p:cNvPr id="6341" name="Google Shape;6341;p7"/>
          <p:cNvSpPr txBox="1">
            <a:spLocks noGrp="1"/>
          </p:cNvSpPr>
          <p:nvPr>
            <p:ph type="ctrTitle"/>
          </p:nvPr>
        </p:nvSpPr>
        <p:spPr>
          <a:xfrm>
            <a:off x="6476028" y="636876"/>
            <a:ext cx="15336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CL"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7th grade</a:t>
            </a:r>
            <a:endParaRPr sz="18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grpSp>
        <p:nvGrpSpPr>
          <p:cNvPr id="6342" name="Google Shape;6342;p7"/>
          <p:cNvGrpSpPr/>
          <p:nvPr/>
        </p:nvGrpSpPr>
        <p:grpSpPr>
          <a:xfrm>
            <a:off x="873800" y="919350"/>
            <a:ext cx="695225" cy="926750"/>
            <a:chOff x="4808588" y="3932700"/>
            <a:chExt cx="695225" cy="926750"/>
          </a:xfrm>
        </p:grpSpPr>
        <p:grpSp>
          <p:nvGrpSpPr>
            <p:cNvPr id="6343" name="Google Shape;6343;p7"/>
            <p:cNvGrpSpPr/>
            <p:nvPr/>
          </p:nvGrpSpPr>
          <p:grpSpPr>
            <a:xfrm>
              <a:off x="4808588" y="3932700"/>
              <a:ext cx="695225" cy="926750"/>
              <a:chOff x="557550" y="469600"/>
              <a:chExt cx="695225" cy="926750"/>
            </a:xfrm>
          </p:grpSpPr>
          <p:sp>
            <p:nvSpPr>
              <p:cNvPr id="6344" name="Google Shape;6344;p7"/>
              <p:cNvSpPr/>
              <p:nvPr/>
            </p:nvSpPr>
            <p:spPr>
              <a:xfrm>
                <a:off x="789025" y="469600"/>
                <a:ext cx="23152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9261" extrusionOk="0">
                    <a:moveTo>
                      <a:pt x="1" y="1"/>
                    </a:moveTo>
                    <a:lnTo>
                      <a:pt x="1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7"/>
              <p:cNvSpPr/>
              <p:nvPr/>
            </p:nvSpPr>
            <p:spPr>
              <a:xfrm>
                <a:off x="789025" y="933325"/>
                <a:ext cx="23152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9261" extrusionOk="0">
                    <a:moveTo>
                      <a:pt x="1" y="1"/>
                    </a:moveTo>
                    <a:lnTo>
                      <a:pt x="1" y="9261"/>
                    </a:lnTo>
                    <a:lnTo>
                      <a:pt x="9260" y="9261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7"/>
              <p:cNvSpPr/>
              <p:nvPr/>
            </p:nvSpPr>
            <p:spPr>
              <a:xfrm>
                <a:off x="826250" y="970550"/>
                <a:ext cx="15782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284" extrusionOk="0">
                    <a:moveTo>
                      <a:pt x="3156" y="1"/>
                    </a:moveTo>
                    <a:cubicBezTo>
                      <a:pt x="1400" y="1"/>
                      <a:pt x="0" y="1400"/>
                      <a:pt x="0" y="3127"/>
                    </a:cubicBezTo>
                    <a:cubicBezTo>
                      <a:pt x="0" y="4884"/>
                      <a:pt x="1400" y="6283"/>
                      <a:pt x="3156" y="6283"/>
                    </a:cubicBezTo>
                    <a:cubicBezTo>
                      <a:pt x="4883" y="6283"/>
                      <a:pt x="6313" y="4884"/>
                      <a:pt x="6313" y="3127"/>
                    </a:cubicBezTo>
                    <a:cubicBezTo>
                      <a:pt x="6313" y="1400"/>
                      <a:pt x="4883" y="1"/>
                      <a:pt x="3156" y="1"/>
                    </a:cubicBezTo>
                    <a:close/>
                  </a:path>
                </a:pathLst>
              </a:custGeom>
              <a:solidFill>
                <a:srgbClr val="F92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7" name="Google Shape;6347;p7"/>
              <p:cNvSpPr/>
              <p:nvPr/>
            </p:nvSpPr>
            <p:spPr>
              <a:xfrm>
                <a:off x="557550" y="933325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9260" y="9261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7"/>
              <p:cNvSpPr/>
              <p:nvPr/>
            </p:nvSpPr>
            <p:spPr>
              <a:xfrm>
                <a:off x="557550" y="701100"/>
                <a:ext cx="2315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9260" y="9290"/>
                    </a:lnTo>
                    <a:lnTo>
                      <a:pt x="92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7"/>
              <p:cNvSpPr/>
              <p:nvPr/>
            </p:nvSpPr>
            <p:spPr>
              <a:xfrm>
                <a:off x="557550" y="1164825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7"/>
              <p:cNvSpPr/>
              <p:nvPr/>
            </p:nvSpPr>
            <p:spPr>
              <a:xfrm>
                <a:off x="1020525" y="933325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9290" y="9261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7"/>
              <p:cNvSpPr/>
              <p:nvPr/>
            </p:nvSpPr>
            <p:spPr>
              <a:xfrm>
                <a:off x="1020525" y="701100"/>
                <a:ext cx="23225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9290" y="929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7"/>
              <p:cNvSpPr/>
              <p:nvPr/>
            </p:nvSpPr>
            <p:spPr>
              <a:xfrm>
                <a:off x="1020525" y="1164825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7"/>
              <p:cNvSpPr/>
              <p:nvPr/>
            </p:nvSpPr>
            <p:spPr>
              <a:xfrm>
                <a:off x="557550" y="469600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7"/>
              <p:cNvSpPr/>
              <p:nvPr/>
            </p:nvSpPr>
            <p:spPr>
              <a:xfrm>
                <a:off x="573925" y="497900"/>
                <a:ext cx="198750" cy="198750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7950" extrusionOk="0">
                    <a:moveTo>
                      <a:pt x="7950" y="3960"/>
                    </a:moveTo>
                    <a:cubicBezTo>
                      <a:pt x="7950" y="6163"/>
                      <a:pt x="6193" y="7950"/>
                      <a:pt x="3990" y="7950"/>
                    </a:cubicBezTo>
                    <a:cubicBezTo>
                      <a:pt x="1786" y="7950"/>
                      <a:pt x="0" y="6163"/>
                      <a:pt x="0" y="3960"/>
                    </a:cubicBezTo>
                    <a:cubicBezTo>
                      <a:pt x="0" y="1787"/>
                      <a:pt x="1786" y="0"/>
                      <a:pt x="3990" y="0"/>
                    </a:cubicBezTo>
                    <a:cubicBezTo>
                      <a:pt x="6193" y="0"/>
                      <a:pt x="7950" y="1787"/>
                      <a:pt x="7950" y="3960"/>
                    </a:cubicBezTo>
                    <a:close/>
                  </a:path>
                </a:pathLst>
              </a:custGeom>
              <a:gradFill>
                <a:gsLst>
                  <a:gs pos="0">
                    <a:srgbClr val="191919">
                      <a:alpha val="8235"/>
                    </a:srgbClr>
                  </a:gs>
                  <a:gs pos="100000">
                    <a:srgbClr val="737373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7"/>
              <p:cNvSpPr/>
              <p:nvPr/>
            </p:nvSpPr>
            <p:spPr>
              <a:xfrm>
                <a:off x="780100" y="701100"/>
                <a:ext cx="895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58" y="929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7"/>
              <p:cNvSpPr/>
              <p:nvPr/>
            </p:nvSpPr>
            <p:spPr>
              <a:xfrm>
                <a:off x="1016050" y="474075"/>
                <a:ext cx="4500" cy="22705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9082" extrusionOk="0">
                    <a:moveTo>
                      <a:pt x="1" y="0"/>
                    </a:moveTo>
                    <a:lnTo>
                      <a:pt x="1" y="9081"/>
                    </a:lnTo>
                    <a:lnTo>
                      <a:pt x="179" y="9081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D4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7"/>
              <p:cNvSpPr/>
              <p:nvPr/>
            </p:nvSpPr>
            <p:spPr>
              <a:xfrm>
                <a:off x="1020525" y="1387400"/>
                <a:ext cx="23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290" y="357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7"/>
              <p:cNvSpPr/>
              <p:nvPr/>
            </p:nvSpPr>
            <p:spPr>
              <a:xfrm>
                <a:off x="1020525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D4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7"/>
              <p:cNvSpPr/>
              <p:nvPr/>
            </p:nvSpPr>
            <p:spPr>
              <a:xfrm>
                <a:off x="557550" y="1387400"/>
                <a:ext cx="2315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260" y="357"/>
                    </a:lnTo>
                    <a:lnTo>
                      <a:pt x="92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7"/>
              <p:cNvSpPr/>
              <p:nvPr/>
            </p:nvSpPr>
            <p:spPr>
              <a:xfrm>
                <a:off x="780100" y="1164825"/>
                <a:ext cx="89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58" y="9260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7"/>
              <p:cNvSpPr/>
              <p:nvPr/>
            </p:nvSpPr>
            <p:spPr>
              <a:xfrm>
                <a:off x="557550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7"/>
              <p:cNvSpPr/>
              <p:nvPr/>
            </p:nvSpPr>
            <p:spPr>
              <a:xfrm>
                <a:off x="1020525" y="710775"/>
                <a:ext cx="2322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9290" y="179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7"/>
              <p:cNvSpPr/>
              <p:nvPr/>
            </p:nvSpPr>
            <p:spPr>
              <a:xfrm>
                <a:off x="1020525" y="701100"/>
                <a:ext cx="2322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388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9290" y="388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7"/>
              <p:cNvSpPr/>
              <p:nvPr/>
            </p:nvSpPr>
            <p:spPr>
              <a:xfrm>
                <a:off x="780100" y="942275"/>
                <a:ext cx="2501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179" extrusionOk="0">
                    <a:moveTo>
                      <a:pt x="0" y="0"/>
                    </a:moveTo>
                    <a:lnTo>
                      <a:pt x="0" y="179"/>
                    </a:lnTo>
                    <a:lnTo>
                      <a:pt x="10004" y="179"/>
                    </a:lnTo>
                    <a:lnTo>
                      <a:pt x="10004" y="0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7"/>
              <p:cNvSpPr/>
              <p:nvPr/>
            </p:nvSpPr>
            <p:spPr>
              <a:xfrm>
                <a:off x="780100" y="933325"/>
                <a:ext cx="2501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359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10004" y="358"/>
                    </a:lnTo>
                    <a:lnTo>
                      <a:pt x="100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7"/>
              <p:cNvSpPr/>
              <p:nvPr/>
            </p:nvSpPr>
            <p:spPr>
              <a:xfrm>
                <a:off x="557550" y="479275"/>
                <a:ext cx="2315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9260" y="179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7"/>
              <p:cNvSpPr/>
              <p:nvPr/>
            </p:nvSpPr>
            <p:spPr>
              <a:xfrm>
                <a:off x="557550" y="469600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7"/>
              <p:cNvSpPr/>
              <p:nvPr/>
            </p:nvSpPr>
            <p:spPr>
              <a:xfrm>
                <a:off x="557550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87" y="9290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7"/>
              <p:cNvSpPr/>
              <p:nvPr/>
            </p:nvSpPr>
            <p:spPr>
              <a:xfrm>
                <a:off x="557550" y="9333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387" y="9261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7"/>
              <p:cNvSpPr/>
              <p:nvPr/>
            </p:nvSpPr>
            <p:spPr>
              <a:xfrm>
                <a:off x="557550" y="469600"/>
                <a:ext cx="2315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388" extrusionOk="0">
                    <a:moveTo>
                      <a:pt x="0" y="1"/>
                    </a:moveTo>
                    <a:lnTo>
                      <a:pt x="0" y="388"/>
                    </a:lnTo>
                    <a:lnTo>
                      <a:pt x="9260" y="388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7"/>
              <p:cNvSpPr/>
              <p:nvPr/>
            </p:nvSpPr>
            <p:spPr>
              <a:xfrm>
                <a:off x="789025" y="479275"/>
                <a:ext cx="2315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180" extrusionOk="0">
                    <a:moveTo>
                      <a:pt x="1" y="1"/>
                    </a:moveTo>
                    <a:lnTo>
                      <a:pt x="1" y="179"/>
                    </a:lnTo>
                    <a:lnTo>
                      <a:pt x="9260" y="179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rgbClr val="191919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2" name="Google Shape;6372;p7"/>
              <p:cNvSpPr/>
              <p:nvPr/>
            </p:nvSpPr>
            <p:spPr>
              <a:xfrm>
                <a:off x="1011600" y="469600"/>
                <a:ext cx="89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57" y="9260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3" name="Google Shape;6373;p7"/>
              <p:cNvSpPr/>
              <p:nvPr/>
            </p:nvSpPr>
            <p:spPr>
              <a:xfrm>
                <a:off x="789025" y="469600"/>
                <a:ext cx="2315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388" extrusionOk="0">
                    <a:moveTo>
                      <a:pt x="1" y="1"/>
                    </a:moveTo>
                    <a:lnTo>
                      <a:pt x="1" y="388"/>
                    </a:lnTo>
                    <a:lnTo>
                      <a:pt x="9260" y="388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7"/>
              <p:cNvSpPr/>
              <p:nvPr/>
            </p:nvSpPr>
            <p:spPr>
              <a:xfrm>
                <a:off x="780100" y="1155900"/>
                <a:ext cx="2501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358" extrusionOk="0">
                    <a:moveTo>
                      <a:pt x="0" y="0"/>
                    </a:moveTo>
                    <a:lnTo>
                      <a:pt x="0" y="358"/>
                    </a:lnTo>
                    <a:lnTo>
                      <a:pt x="10004" y="358"/>
                    </a:lnTo>
                    <a:lnTo>
                      <a:pt x="100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5" name="Google Shape;6375;p7"/>
              <p:cNvSpPr/>
              <p:nvPr/>
            </p:nvSpPr>
            <p:spPr>
              <a:xfrm>
                <a:off x="1020525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87" y="9290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6" name="Google Shape;6376;p7"/>
              <p:cNvSpPr/>
              <p:nvPr/>
            </p:nvSpPr>
            <p:spPr>
              <a:xfrm>
                <a:off x="780100" y="692175"/>
                <a:ext cx="2404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618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617" y="357"/>
                    </a:lnTo>
                    <a:lnTo>
                      <a:pt x="96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7" name="Google Shape;6377;p7"/>
              <p:cNvSpPr/>
              <p:nvPr/>
            </p:nvSpPr>
            <p:spPr>
              <a:xfrm>
                <a:off x="1243075" y="9333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1" y="1"/>
                    </a:moveTo>
                    <a:lnTo>
                      <a:pt x="1" y="9261"/>
                    </a:lnTo>
                    <a:lnTo>
                      <a:pt x="388" y="9261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7"/>
              <p:cNvSpPr/>
              <p:nvPr/>
            </p:nvSpPr>
            <p:spPr>
              <a:xfrm>
                <a:off x="1243075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1" y="1"/>
                    </a:moveTo>
                    <a:lnTo>
                      <a:pt x="1" y="9260"/>
                    </a:lnTo>
                    <a:lnTo>
                      <a:pt x="388" y="9260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9" name="Google Shape;6379;p7"/>
              <p:cNvSpPr/>
              <p:nvPr/>
            </p:nvSpPr>
            <p:spPr>
              <a:xfrm>
                <a:off x="1243075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1" y="0"/>
                    </a:moveTo>
                    <a:lnTo>
                      <a:pt x="1" y="9290"/>
                    </a:lnTo>
                    <a:lnTo>
                      <a:pt x="388" y="929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80" name="Google Shape;6380;p7"/>
              <p:cNvGrpSpPr/>
              <p:nvPr/>
            </p:nvGrpSpPr>
            <p:grpSpPr>
              <a:xfrm>
                <a:off x="594750" y="506825"/>
                <a:ext cx="157825" cy="157825"/>
                <a:chOff x="594750" y="506825"/>
                <a:chExt cx="157825" cy="157825"/>
              </a:xfrm>
            </p:grpSpPr>
            <p:sp>
              <p:nvSpPr>
                <p:cNvPr id="6381" name="Google Shape;6381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2" name="Google Shape;6382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3" name="Google Shape;6383;p7"/>
              <p:cNvGrpSpPr/>
              <p:nvPr/>
            </p:nvGrpSpPr>
            <p:grpSpPr>
              <a:xfrm>
                <a:off x="826250" y="506825"/>
                <a:ext cx="157825" cy="157825"/>
                <a:chOff x="594750" y="506825"/>
                <a:chExt cx="157825" cy="157825"/>
              </a:xfrm>
            </p:grpSpPr>
            <p:sp>
              <p:nvSpPr>
                <p:cNvPr id="6384" name="Google Shape;6384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5" name="Google Shape;6385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6" name="Google Shape;6386;p7"/>
              <p:cNvGrpSpPr/>
              <p:nvPr/>
            </p:nvGrpSpPr>
            <p:grpSpPr>
              <a:xfrm>
                <a:off x="594750" y="738313"/>
                <a:ext cx="157825" cy="157825"/>
                <a:chOff x="594750" y="506825"/>
                <a:chExt cx="157825" cy="157825"/>
              </a:xfrm>
            </p:grpSpPr>
            <p:sp>
              <p:nvSpPr>
                <p:cNvPr id="6387" name="Google Shape;6387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8" name="Google Shape;6388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9" name="Google Shape;6389;p7"/>
              <p:cNvGrpSpPr/>
              <p:nvPr/>
            </p:nvGrpSpPr>
            <p:grpSpPr>
              <a:xfrm>
                <a:off x="59475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390" name="Google Shape;6390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1" name="Google Shape;6391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2" name="Google Shape;6392;p7"/>
              <p:cNvGrpSpPr/>
              <p:nvPr/>
            </p:nvGrpSpPr>
            <p:grpSpPr>
              <a:xfrm>
                <a:off x="82625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393" name="Google Shape;6393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4" name="Google Shape;6394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5" name="Google Shape;6395;p7"/>
              <p:cNvGrpSpPr/>
              <p:nvPr/>
            </p:nvGrpSpPr>
            <p:grpSpPr>
              <a:xfrm>
                <a:off x="594750" y="1201288"/>
                <a:ext cx="157825" cy="157825"/>
                <a:chOff x="594750" y="506825"/>
                <a:chExt cx="157825" cy="157825"/>
              </a:xfrm>
            </p:grpSpPr>
            <p:sp>
              <p:nvSpPr>
                <p:cNvPr id="6396" name="Google Shape;6396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7" name="Google Shape;6397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8" name="Google Shape;6398;p7"/>
              <p:cNvGrpSpPr/>
              <p:nvPr/>
            </p:nvGrpSpPr>
            <p:grpSpPr>
              <a:xfrm>
                <a:off x="1057738" y="1201288"/>
                <a:ext cx="157825" cy="157825"/>
                <a:chOff x="594750" y="506825"/>
                <a:chExt cx="157825" cy="157825"/>
              </a:xfrm>
            </p:grpSpPr>
            <p:sp>
              <p:nvSpPr>
                <p:cNvPr id="6399" name="Google Shape;6399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0" name="Google Shape;6400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01" name="Google Shape;6401;p7"/>
              <p:cNvGrpSpPr/>
              <p:nvPr/>
            </p:nvGrpSpPr>
            <p:grpSpPr>
              <a:xfrm>
                <a:off x="105700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402" name="Google Shape;6402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3" name="Google Shape;6403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04" name="Google Shape;6404;p7"/>
            <p:cNvGrpSpPr/>
            <p:nvPr/>
          </p:nvGrpSpPr>
          <p:grpSpPr>
            <a:xfrm>
              <a:off x="5308038" y="4201413"/>
              <a:ext cx="157825" cy="157825"/>
              <a:chOff x="594750" y="506825"/>
              <a:chExt cx="157825" cy="157825"/>
            </a:xfrm>
          </p:grpSpPr>
          <p:sp>
            <p:nvSpPr>
              <p:cNvPr id="6405" name="Google Shape;6405;p7"/>
              <p:cNvSpPr/>
              <p:nvPr/>
            </p:nvSpPr>
            <p:spPr>
              <a:xfrm>
                <a:off x="594750" y="50682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6" name="Google Shape;6406;p7"/>
              <p:cNvSpPr/>
              <p:nvPr/>
            </p:nvSpPr>
            <p:spPr>
              <a:xfrm>
                <a:off x="594750" y="50682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07" name="Google Shape;6407;p7"/>
          <p:cNvGrpSpPr/>
          <p:nvPr/>
        </p:nvGrpSpPr>
        <p:grpSpPr>
          <a:xfrm>
            <a:off x="7353595" y="3701235"/>
            <a:ext cx="695250" cy="926750"/>
            <a:chOff x="2410975" y="469600"/>
            <a:chExt cx="695250" cy="926750"/>
          </a:xfrm>
        </p:grpSpPr>
        <p:sp>
          <p:nvSpPr>
            <p:cNvPr id="6408" name="Google Shape;6408;p7"/>
            <p:cNvSpPr/>
            <p:nvPr/>
          </p:nvSpPr>
          <p:spPr>
            <a:xfrm>
              <a:off x="2410975" y="469600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7"/>
            <p:cNvSpPr/>
            <p:nvPr/>
          </p:nvSpPr>
          <p:spPr>
            <a:xfrm>
              <a:off x="2410975" y="701100"/>
              <a:ext cx="231500" cy="232250"/>
            </a:xfrm>
            <a:custGeom>
              <a:avLst/>
              <a:gdLst/>
              <a:ahLst/>
              <a:cxnLst/>
              <a:rect l="l" t="t" r="r" b="b"/>
              <a:pathLst>
                <a:path w="9260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7"/>
            <p:cNvSpPr/>
            <p:nvPr/>
          </p:nvSpPr>
          <p:spPr>
            <a:xfrm>
              <a:off x="2410975" y="933325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9260" y="9261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7"/>
            <p:cNvSpPr/>
            <p:nvPr/>
          </p:nvSpPr>
          <p:spPr>
            <a:xfrm>
              <a:off x="2410975" y="1164825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7"/>
            <p:cNvSpPr/>
            <p:nvPr/>
          </p:nvSpPr>
          <p:spPr>
            <a:xfrm>
              <a:off x="2642450" y="1164825"/>
              <a:ext cx="232275" cy="231525"/>
            </a:xfrm>
            <a:custGeom>
              <a:avLst/>
              <a:gdLst/>
              <a:ahLst/>
              <a:cxnLst/>
              <a:rect l="l" t="t" r="r" b="b"/>
              <a:pathLst>
                <a:path w="929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7"/>
            <p:cNvSpPr/>
            <p:nvPr/>
          </p:nvSpPr>
          <p:spPr>
            <a:xfrm>
              <a:off x="287470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7"/>
            <p:cNvSpPr/>
            <p:nvPr/>
          </p:nvSpPr>
          <p:spPr>
            <a:xfrm>
              <a:off x="2642450" y="469600"/>
              <a:ext cx="232275" cy="231525"/>
            </a:xfrm>
            <a:custGeom>
              <a:avLst/>
              <a:gdLst/>
              <a:ahLst/>
              <a:cxnLst/>
              <a:rect l="l" t="t" r="r" b="b"/>
              <a:pathLst>
                <a:path w="929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7"/>
            <p:cNvSpPr/>
            <p:nvPr/>
          </p:nvSpPr>
          <p:spPr>
            <a:xfrm>
              <a:off x="287470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7"/>
            <p:cNvSpPr/>
            <p:nvPr/>
          </p:nvSpPr>
          <p:spPr>
            <a:xfrm>
              <a:off x="2410975" y="479275"/>
              <a:ext cx="231500" cy="4500"/>
            </a:xfrm>
            <a:custGeom>
              <a:avLst/>
              <a:gdLst/>
              <a:ahLst/>
              <a:cxnLst/>
              <a:rect l="l" t="t" r="r" b="b"/>
              <a:pathLst>
                <a:path w="9260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7"/>
            <p:cNvSpPr/>
            <p:nvPr/>
          </p:nvSpPr>
          <p:spPr>
            <a:xfrm>
              <a:off x="2410975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7"/>
            <p:cNvSpPr/>
            <p:nvPr/>
          </p:nvSpPr>
          <p:spPr>
            <a:xfrm>
              <a:off x="2410975" y="469600"/>
              <a:ext cx="231500" cy="9700"/>
            </a:xfrm>
            <a:custGeom>
              <a:avLst/>
              <a:gdLst/>
              <a:ahLst/>
              <a:cxnLst/>
              <a:rect l="l" t="t" r="r" b="b"/>
              <a:pathLst>
                <a:path w="9260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7"/>
            <p:cNvSpPr/>
            <p:nvPr/>
          </p:nvSpPr>
          <p:spPr>
            <a:xfrm>
              <a:off x="2410975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7"/>
            <p:cNvSpPr/>
            <p:nvPr/>
          </p:nvSpPr>
          <p:spPr>
            <a:xfrm>
              <a:off x="2410975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58" y="926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7"/>
            <p:cNvSpPr/>
            <p:nvPr/>
          </p:nvSpPr>
          <p:spPr>
            <a:xfrm>
              <a:off x="2410975" y="1387400"/>
              <a:ext cx="231500" cy="8950"/>
            </a:xfrm>
            <a:custGeom>
              <a:avLst/>
              <a:gdLst/>
              <a:ahLst/>
              <a:cxnLst/>
              <a:rect l="l" t="t" r="r" b="b"/>
              <a:pathLst>
                <a:path w="926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7"/>
            <p:cNvSpPr/>
            <p:nvPr/>
          </p:nvSpPr>
          <p:spPr>
            <a:xfrm>
              <a:off x="2410975" y="11648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7"/>
            <p:cNvSpPr/>
            <p:nvPr/>
          </p:nvSpPr>
          <p:spPr>
            <a:xfrm>
              <a:off x="2642450" y="1387400"/>
              <a:ext cx="232275" cy="8950"/>
            </a:xfrm>
            <a:custGeom>
              <a:avLst/>
              <a:gdLst/>
              <a:ahLst/>
              <a:cxnLst/>
              <a:rect l="l" t="t" r="r" b="b"/>
              <a:pathLst>
                <a:path w="9291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7"/>
            <p:cNvSpPr/>
            <p:nvPr/>
          </p:nvSpPr>
          <p:spPr>
            <a:xfrm>
              <a:off x="2642450" y="1173775"/>
              <a:ext cx="232275" cy="5225"/>
            </a:xfrm>
            <a:custGeom>
              <a:avLst/>
              <a:gdLst/>
              <a:ahLst/>
              <a:cxnLst/>
              <a:rect l="l" t="t" r="r" b="b"/>
              <a:pathLst>
                <a:path w="9291" h="209" extrusionOk="0">
                  <a:moveTo>
                    <a:pt x="1" y="0"/>
                  </a:moveTo>
                  <a:lnTo>
                    <a:pt x="1" y="208"/>
                  </a:lnTo>
                  <a:lnTo>
                    <a:pt x="9290" y="208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7"/>
            <p:cNvSpPr/>
            <p:nvPr/>
          </p:nvSpPr>
          <p:spPr>
            <a:xfrm>
              <a:off x="2642450" y="1164825"/>
              <a:ext cx="232275" cy="8975"/>
            </a:xfrm>
            <a:custGeom>
              <a:avLst/>
              <a:gdLst/>
              <a:ahLst/>
              <a:cxnLst/>
              <a:rect l="l" t="t" r="r" b="b"/>
              <a:pathLst>
                <a:path w="9291" h="359" extrusionOk="0">
                  <a:moveTo>
                    <a:pt x="1" y="1"/>
                  </a:moveTo>
                  <a:lnTo>
                    <a:pt x="1" y="358"/>
                  </a:lnTo>
                  <a:lnTo>
                    <a:pt x="9290" y="35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7"/>
            <p:cNvSpPr/>
            <p:nvPr/>
          </p:nvSpPr>
          <p:spPr>
            <a:xfrm>
              <a:off x="287470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7"/>
            <p:cNvSpPr/>
            <p:nvPr/>
          </p:nvSpPr>
          <p:spPr>
            <a:xfrm>
              <a:off x="2874700" y="1173775"/>
              <a:ext cx="231525" cy="5225"/>
            </a:xfrm>
            <a:custGeom>
              <a:avLst/>
              <a:gdLst/>
              <a:ahLst/>
              <a:cxnLst/>
              <a:rect l="l" t="t" r="r" b="b"/>
              <a:pathLst>
                <a:path w="9261" h="209" extrusionOk="0">
                  <a:moveTo>
                    <a:pt x="0" y="0"/>
                  </a:moveTo>
                  <a:lnTo>
                    <a:pt x="0" y="208"/>
                  </a:lnTo>
                  <a:lnTo>
                    <a:pt x="9260" y="20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7"/>
            <p:cNvSpPr/>
            <p:nvPr/>
          </p:nvSpPr>
          <p:spPr>
            <a:xfrm>
              <a:off x="3096525" y="11648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7"/>
            <p:cNvSpPr/>
            <p:nvPr/>
          </p:nvSpPr>
          <p:spPr>
            <a:xfrm>
              <a:off x="2874700" y="1164825"/>
              <a:ext cx="231525" cy="8975"/>
            </a:xfrm>
            <a:custGeom>
              <a:avLst/>
              <a:gdLst/>
              <a:ahLst/>
              <a:cxnLst/>
              <a:rect l="l" t="t" r="r" b="b"/>
              <a:pathLst>
                <a:path w="9261" h="359" extrusionOk="0">
                  <a:moveTo>
                    <a:pt x="0" y="1"/>
                  </a:moveTo>
                  <a:lnTo>
                    <a:pt x="0" y="358"/>
                  </a:lnTo>
                  <a:lnTo>
                    <a:pt x="9260" y="35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7"/>
            <p:cNvSpPr/>
            <p:nvPr/>
          </p:nvSpPr>
          <p:spPr>
            <a:xfrm>
              <a:off x="2874700" y="92365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7"/>
            <p:cNvSpPr/>
            <p:nvPr/>
          </p:nvSpPr>
          <p:spPr>
            <a:xfrm>
              <a:off x="2874700" y="7107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7"/>
            <p:cNvSpPr/>
            <p:nvPr/>
          </p:nvSpPr>
          <p:spPr>
            <a:xfrm>
              <a:off x="3096525" y="701100"/>
              <a:ext cx="9700" cy="232250"/>
            </a:xfrm>
            <a:custGeom>
              <a:avLst/>
              <a:gdLst/>
              <a:ahLst/>
              <a:cxnLst/>
              <a:rect l="l" t="t" r="r" b="b"/>
              <a:pathLst>
                <a:path w="38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87" y="929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7"/>
            <p:cNvSpPr/>
            <p:nvPr/>
          </p:nvSpPr>
          <p:spPr>
            <a:xfrm>
              <a:off x="2874700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7"/>
            <p:cNvSpPr/>
            <p:nvPr/>
          </p:nvSpPr>
          <p:spPr>
            <a:xfrm>
              <a:off x="2642450" y="479275"/>
              <a:ext cx="232275" cy="4500"/>
            </a:xfrm>
            <a:custGeom>
              <a:avLst/>
              <a:gdLst/>
              <a:ahLst/>
              <a:cxnLst/>
              <a:rect l="l" t="t" r="r" b="b"/>
              <a:pathLst>
                <a:path w="9291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290" y="179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7"/>
            <p:cNvSpPr/>
            <p:nvPr/>
          </p:nvSpPr>
          <p:spPr>
            <a:xfrm>
              <a:off x="2865025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7"/>
            <p:cNvSpPr/>
            <p:nvPr/>
          </p:nvSpPr>
          <p:spPr>
            <a:xfrm>
              <a:off x="2642450" y="469600"/>
              <a:ext cx="232275" cy="9700"/>
            </a:xfrm>
            <a:custGeom>
              <a:avLst/>
              <a:gdLst/>
              <a:ahLst/>
              <a:cxnLst/>
              <a:rect l="l" t="t" r="r" b="b"/>
              <a:pathLst>
                <a:path w="9291" h="388" extrusionOk="0">
                  <a:moveTo>
                    <a:pt x="1" y="1"/>
                  </a:moveTo>
                  <a:lnTo>
                    <a:pt x="1" y="388"/>
                  </a:lnTo>
                  <a:lnTo>
                    <a:pt x="9290" y="38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7"/>
            <p:cNvSpPr/>
            <p:nvPr/>
          </p:nvSpPr>
          <p:spPr>
            <a:xfrm>
              <a:off x="2633525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7"/>
            <p:cNvSpPr/>
            <p:nvPr/>
          </p:nvSpPr>
          <p:spPr>
            <a:xfrm>
              <a:off x="2633525" y="933325"/>
              <a:ext cx="8950" cy="240475"/>
            </a:xfrm>
            <a:custGeom>
              <a:avLst/>
              <a:gdLst/>
              <a:ahLst/>
              <a:cxnLst/>
              <a:rect l="l" t="t" r="r" b="b"/>
              <a:pathLst>
                <a:path w="358" h="9619" extrusionOk="0">
                  <a:moveTo>
                    <a:pt x="1" y="1"/>
                  </a:moveTo>
                  <a:lnTo>
                    <a:pt x="1" y="9618"/>
                  </a:lnTo>
                  <a:lnTo>
                    <a:pt x="358" y="961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7"/>
            <p:cNvSpPr/>
            <p:nvPr/>
          </p:nvSpPr>
          <p:spPr>
            <a:xfrm>
              <a:off x="2633525" y="692175"/>
              <a:ext cx="241200" cy="8950"/>
            </a:xfrm>
            <a:custGeom>
              <a:avLst/>
              <a:gdLst/>
              <a:ahLst/>
              <a:cxnLst/>
              <a:rect l="l" t="t" r="r" b="b"/>
              <a:pathLst>
                <a:path w="9648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647" y="357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7"/>
            <p:cNvSpPr/>
            <p:nvPr/>
          </p:nvSpPr>
          <p:spPr>
            <a:xfrm>
              <a:off x="2874700" y="70110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0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1" name="Google Shape;6441;p7"/>
            <p:cNvGrpSpPr/>
            <p:nvPr/>
          </p:nvGrpSpPr>
          <p:grpSpPr>
            <a:xfrm>
              <a:off x="2447800" y="511288"/>
              <a:ext cx="157825" cy="157825"/>
              <a:chOff x="2447800" y="288300"/>
              <a:chExt cx="157825" cy="157825"/>
            </a:xfrm>
          </p:grpSpPr>
          <p:sp>
            <p:nvSpPr>
              <p:cNvPr id="6442" name="Google Shape;6442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4" name="Google Shape;6444;p7"/>
            <p:cNvGrpSpPr/>
            <p:nvPr/>
          </p:nvGrpSpPr>
          <p:grpSpPr>
            <a:xfrm>
              <a:off x="2674838" y="511288"/>
              <a:ext cx="157825" cy="157825"/>
              <a:chOff x="2447800" y="288300"/>
              <a:chExt cx="157825" cy="157825"/>
            </a:xfrm>
          </p:grpSpPr>
          <p:sp>
            <p:nvSpPr>
              <p:cNvPr id="6445" name="Google Shape;6445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7" name="Google Shape;6447;p7"/>
            <p:cNvGrpSpPr/>
            <p:nvPr/>
          </p:nvGrpSpPr>
          <p:grpSpPr>
            <a:xfrm>
              <a:off x="2447800" y="738300"/>
              <a:ext cx="157825" cy="157825"/>
              <a:chOff x="2447800" y="288300"/>
              <a:chExt cx="157825" cy="157825"/>
            </a:xfrm>
          </p:grpSpPr>
          <p:sp>
            <p:nvSpPr>
              <p:cNvPr id="6448" name="Google Shape;6448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0" name="Google Shape;6450;p7"/>
            <p:cNvGrpSpPr/>
            <p:nvPr/>
          </p:nvGrpSpPr>
          <p:grpSpPr>
            <a:xfrm>
              <a:off x="2447800" y="965313"/>
              <a:ext cx="157825" cy="157825"/>
              <a:chOff x="2447800" y="288300"/>
              <a:chExt cx="157825" cy="157825"/>
            </a:xfrm>
          </p:grpSpPr>
          <p:sp>
            <p:nvSpPr>
              <p:cNvPr id="6451" name="Google Shape;6451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3" name="Google Shape;6453;p7"/>
            <p:cNvGrpSpPr/>
            <p:nvPr/>
          </p:nvGrpSpPr>
          <p:grpSpPr>
            <a:xfrm>
              <a:off x="2447800" y="1192325"/>
              <a:ext cx="157825" cy="157825"/>
              <a:chOff x="2447800" y="288300"/>
              <a:chExt cx="157825" cy="157825"/>
            </a:xfrm>
          </p:grpSpPr>
          <p:sp>
            <p:nvSpPr>
              <p:cNvPr id="6454" name="Google Shape;6454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6" name="Google Shape;6456;p7"/>
            <p:cNvGrpSpPr/>
            <p:nvPr/>
          </p:nvGrpSpPr>
          <p:grpSpPr>
            <a:xfrm>
              <a:off x="2679663" y="1204275"/>
              <a:ext cx="157825" cy="157825"/>
              <a:chOff x="2447800" y="288300"/>
              <a:chExt cx="157825" cy="157825"/>
            </a:xfrm>
          </p:grpSpPr>
          <p:sp>
            <p:nvSpPr>
              <p:cNvPr id="6457" name="Google Shape;6457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9" name="Google Shape;6459;p7"/>
            <p:cNvGrpSpPr/>
            <p:nvPr/>
          </p:nvGrpSpPr>
          <p:grpSpPr>
            <a:xfrm>
              <a:off x="2906700" y="1204275"/>
              <a:ext cx="157825" cy="157825"/>
              <a:chOff x="2447800" y="288300"/>
              <a:chExt cx="157825" cy="157825"/>
            </a:xfrm>
          </p:grpSpPr>
          <p:sp>
            <p:nvSpPr>
              <p:cNvPr id="6460" name="Google Shape;6460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2" name="Google Shape;6462;p7"/>
            <p:cNvGrpSpPr/>
            <p:nvPr/>
          </p:nvGrpSpPr>
          <p:grpSpPr>
            <a:xfrm>
              <a:off x="2911175" y="738300"/>
              <a:ext cx="157825" cy="157825"/>
              <a:chOff x="2447800" y="288300"/>
              <a:chExt cx="157825" cy="157825"/>
            </a:xfrm>
          </p:grpSpPr>
          <p:sp>
            <p:nvSpPr>
              <p:cNvPr id="6463" name="Google Shape;6463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65" name="Google Shape;6465;p7"/>
          <p:cNvGrpSpPr/>
          <p:nvPr/>
        </p:nvGrpSpPr>
        <p:grpSpPr>
          <a:xfrm>
            <a:off x="873791" y="3458934"/>
            <a:ext cx="695250" cy="1158225"/>
            <a:chOff x="1484250" y="238125"/>
            <a:chExt cx="695250" cy="1158225"/>
          </a:xfrm>
        </p:grpSpPr>
        <p:sp>
          <p:nvSpPr>
            <p:cNvPr id="6466" name="Google Shape;6466;p7"/>
            <p:cNvSpPr/>
            <p:nvPr/>
          </p:nvSpPr>
          <p:spPr>
            <a:xfrm>
              <a:off x="1715750" y="238125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7"/>
            <p:cNvSpPr/>
            <p:nvPr/>
          </p:nvSpPr>
          <p:spPr>
            <a:xfrm>
              <a:off x="171575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7"/>
            <p:cNvSpPr/>
            <p:nvPr/>
          </p:nvSpPr>
          <p:spPr>
            <a:xfrm>
              <a:off x="1947250" y="933325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9290" y="9261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7"/>
            <p:cNvSpPr/>
            <p:nvPr/>
          </p:nvSpPr>
          <p:spPr>
            <a:xfrm>
              <a:off x="1947250" y="469600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7"/>
            <p:cNvSpPr/>
            <p:nvPr/>
          </p:nvSpPr>
          <p:spPr>
            <a:xfrm>
              <a:off x="171575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7"/>
            <p:cNvSpPr/>
            <p:nvPr/>
          </p:nvSpPr>
          <p:spPr>
            <a:xfrm>
              <a:off x="1484250" y="469600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7"/>
            <p:cNvSpPr/>
            <p:nvPr/>
          </p:nvSpPr>
          <p:spPr>
            <a:xfrm>
              <a:off x="148425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7"/>
            <p:cNvSpPr/>
            <p:nvPr/>
          </p:nvSpPr>
          <p:spPr>
            <a:xfrm>
              <a:off x="1484250" y="9333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1"/>
                  </a:lnTo>
                  <a:lnTo>
                    <a:pt x="9260" y="9261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7"/>
            <p:cNvSpPr/>
            <p:nvPr/>
          </p:nvSpPr>
          <p:spPr>
            <a:xfrm>
              <a:off x="1947250" y="1164825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7"/>
            <p:cNvSpPr/>
            <p:nvPr/>
          </p:nvSpPr>
          <p:spPr>
            <a:xfrm>
              <a:off x="148425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7"/>
            <p:cNvSpPr/>
            <p:nvPr/>
          </p:nvSpPr>
          <p:spPr>
            <a:xfrm>
              <a:off x="1715750" y="247800"/>
              <a:ext cx="231525" cy="4475"/>
            </a:xfrm>
            <a:custGeom>
              <a:avLst/>
              <a:gdLst/>
              <a:ahLst/>
              <a:cxnLst/>
              <a:rect l="l" t="t" r="r" b="b"/>
              <a:pathLst>
                <a:path w="9261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7"/>
            <p:cNvSpPr/>
            <p:nvPr/>
          </p:nvSpPr>
          <p:spPr>
            <a:xfrm>
              <a:off x="1715750" y="238125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0"/>
                  </a:moveTo>
                  <a:lnTo>
                    <a:pt x="0" y="387"/>
                  </a:lnTo>
                  <a:lnTo>
                    <a:pt x="9260" y="38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7"/>
            <p:cNvSpPr/>
            <p:nvPr/>
          </p:nvSpPr>
          <p:spPr>
            <a:xfrm>
              <a:off x="1484250" y="4792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7"/>
            <p:cNvSpPr/>
            <p:nvPr/>
          </p:nvSpPr>
          <p:spPr>
            <a:xfrm>
              <a:off x="1484250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7"/>
            <p:cNvSpPr/>
            <p:nvPr/>
          </p:nvSpPr>
          <p:spPr>
            <a:xfrm>
              <a:off x="1484250" y="46960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1" y="1"/>
                  </a:moveTo>
                  <a:lnTo>
                    <a:pt x="1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7"/>
            <p:cNvSpPr/>
            <p:nvPr/>
          </p:nvSpPr>
          <p:spPr>
            <a:xfrm>
              <a:off x="1484250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7"/>
            <p:cNvSpPr/>
            <p:nvPr/>
          </p:nvSpPr>
          <p:spPr>
            <a:xfrm>
              <a:off x="1484250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1"/>
                  </a:lnTo>
                  <a:lnTo>
                    <a:pt x="358" y="926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7"/>
            <p:cNvSpPr/>
            <p:nvPr/>
          </p:nvSpPr>
          <p:spPr>
            <a:xfrm>
              <a:off x="148425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7"/>
            <p:cNvSpPr/>
            <p:nvPr/>
          </p:nvSpPr>
          <p:spPr>
            <a:xfrm>
              <a:off x="1484250" y="11648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7"/>
            <p:cNvSpPr/>
            <p:nvPr/>
          </p:nvSpPr>
          <p:spPr>
            <a:xfrm>
              <a:off x="171575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7"/>
            <p:cNvSpPr/>
            <p:nvPr/>
          </p:nvSpPr>
          <p:spPr>
            <a:xfrm>
              <a:off x="1947250" y="1387400"/>
              <a:ext cx="232250" cy="8950"/>
            </a:xfrm>
            <a:custGeom>
              <a:avLst/>
              <a:gdLst/>
              <a:ahLst/>
              <a:cxnLst/>
              <a:rect l="l" t="t" r="r" b="b"/>
              <a:pathLst>
                <a:path w="929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7"/>
            <p:cNvSpPr/>
            <p:nvPr/>
          </p:nvSpPr>
          <p:spPr>
            <a:xfrm>
              <a:off x="2169800" y="11648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8" y="926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7"/>
            <p:cNvSpPr/>
            <p:nvPr/>
          </p:nvSpPr>
          <p:spPr>
            <a:xfrm>
              <a:off x="1947250" y="942275"/>
              <a:ext cx="232250" cy="4475"/>
            </a:xfrm>
            <a:custGeom>
              <a:avLst/>
              <a:gdLst/>
              <a:ahLst/>
              <a:cxnLst/>
              <a:rect l="l" t="t" r="r" b="b"/>
              <a:pathLst>
                <a:path w="9290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290" y="179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7"/>
            <p:cNvSpPr/>
            <p:nvPr/>
          </p:nvSpPr>
          <p:spPr>
            <a:xfrm>
              <a:off x="2169800" y="9333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88" y="926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7"/>
            <p:cNvSpPr/>
            <p:nvPr/>
          </p:nvSpPr>
          <p:spPr>
            <a:xfrm>
              <a:off x="1947250" y="933325"/>
              <a:ext cx="232250" cy="8975"/>
            </a:xfrm>
            <a:custGeom>
              <a:avLst/>
              <a:gdLst/>
              <a:ahLst/>
              <a:cxnLst/>
              <a:rect l="l" t="t" r="r" b="b"/>
              <a:pathLst>
                <a:path w="9290" h="359" extrusionOk="0">
                  <a:moveTo>
                    <a:pt x="0" y="1"/>
                  </a:moveTo>
                  <a:lnTo>
                    <a:pt x="0" y="358"/>
                  </a:lnTo>
                  <a:lnTo>
                    <a:pt x="9290" y="35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7"/>
            <p:cNvSpPr/>
            <p:nvPr/>
          </p:nvSpPr>
          <p:spPr>
            <a:xfrm>
              <a:off x="1947250" y="692175"/>
              <a:ext cx="232250" cy="8950"/>
            </a:xfrm>
            <a:custGeom>
              <a:avLst/>
              <a:gdLst/>
              <a:ahLst/>
              <a:cxnLst/>
              <a:rect l="l" t="t" r="r" b="b"/>
              <a:pathLst>
                <a:path w="929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7"/>
            <p:cNvSpPr/>
            <p:nvPr/>
          </p:nvSpPr>
          <p:spPr>
            <a:xfrm>
              <a:off x="1947250" y="479275"/>
              <a:ext cx="232250" cy="4500"/>
            </a:xfrm>
            <a:custGeom>
              <a:avLst/>
              <a:gdLst/>
              <a:ahLst/>
              <a:cxnLst/>
              <a:rect l="l" t="t" r="r" b="b"/>
              <a:pathLst>
                <a:path w="9290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90" y="179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7"/>
            <p:cNvSpPr/>
            <p:nvPr/>
          </p:nvSpPr>
          <p:spPr>
            <a:xfrm>
              <a:off x="2169800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8" y="926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7"/>
            <p:cNvSpPr/>
            <p:nvPr/>
          </p:nvSpPr>
          <p:spPr>
            <a:xfrm>
              <a:off x="1947250" y="469600"/>
              <a:ext cx="232250" cy="9700"/>
            </a:xfrm>
            <a:custGeom>
              <a:avLst/>
              <a:gdLst/>
              <a:ahLst/>
              <a:cxnLst/>
              <a:rect l="l" t="t" r="r" b="b"/>
              <a:pathLst>
                <a:path w="9290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90" y="38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7"/>
            <p:cNvSpPr/>
            <p:nvPr/>
          </p:nvSpPr>
          <p:spPr>
            <a:xfrm>
              <a:off x="1706825" y="923650"/>
              <a:ext cx="241175" cy="9700"/>
            </a:xfrm>
            <a:custGeom>
              <a:avLst/>
              <a:gdLst/>
              <a:ahLst/>
              <a:cxnLst/>
              <a:rect l="l" t="t" r="r" b="b"/>
              <a:pathLst>
                <a:path w="9647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647" y="388"/>
                  </a:lnTo>
                  <a:lnTo>
                    <a:pt x="9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7"/>
            <p:cNvSpPr/>
            <p:nvPr/>
          </p:nvSpPr>
          <p:spPr>
            <a:xfrm>
              <a:off x="1715750" y="7107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7"/>
            <p:cNvSpPr/>
            <p:nvPr/>
          </p:nvSpPr>
          <p:spPr>
            <a:xfrm>
              <a:off x="1706825" y="701100"/>
              <a:ext cx="241175" cy="9700"/>
            </a:xfrm>
            <a:custGeom>
              <a:avLst/>
              <a:gdLst/>
              <a:ahLst/>
              <a:cxnLst/>
              <a:rect l="l" t="t" r="r" b="b"/>
              <a:pathLst>
                <a:path w="9647" h="388" extrusionOk="0">
                  <a:moveTo>
                    <a:pt x="0" y="0"/>
                  </a:moveTo>
                  <a:lnTo>
                    <a:pt x="0" y="388"/>
                  </a:lnTo>
                  <a:lnTo>
                    <a:pt x="9647" y="388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7"/>
            <p:cNvSpPr/>
            <p:nvPr/>
          </p:nvSpPr>
          <p:spPr>
            <a:xfrm>
              <a:off x="1706825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57" y="926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7"/>
            <p:cNvSpPr/>
            <p:nvPr/>
          </p:nvSpPr>
          <p:spPr>
            <a:xfrm>
              <a:off x="1715750" y="1173775"/>
              <a:ext cx="231525" cy="5225"/>
            </a:xfrm>
            <a:custGeom>
              <a:avLst/>
              <a:gdLst/>
              <a:ahLst/>
              <a:cxnLst/>
              <a:rect l="l" t="t" r="r" b="b"/>
              <a:pathLst>
                <a:path w="9261" h="209" extrusionOk="0">
                  <a:moveTo>
                    <a:pt x="0" y="0"/>
                  </a:moveTo>
                  <a:lnTo>
                    <a:pt x="0" y="208"/>
                  </a:lnTo>
                  <a:lnTo>
                    <a:pt x="9260" y="20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7"/>
            <p:cNvSpPr/>
            <p:nvPr/>
          </p:nvSpPr>
          <p:spPr>
            <a:xfrm>
              <a:off x="1706825" y="1164825"/>
              <a:ext cx="250125" cy="8975"/>
            </a:xfrm>
            <a:custGeom>
              <a:avLst/>
              <a:gdLst/>
              <a:ahLst/>
              <a:cxnLst/>
              <a:rect l="l" t="t" r="r" b="b"/>
              <a:pathLst>
                <a:path w="10005" h="359" extrusionOk="0">
                  <a:moveTo>
                    <a:pt x="0" y="1"/>
                  </a:moveTo>
                  <a:lnTo>
                    <a:pt x="0" y="358"/>
                  </a:lnTo>
                  <a:lnTo>
                    <a:pt x="10004" y="358"/>
                  </a:lnTo>
                  <a:lnTo>
                    <a:pt x="10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7"/>
            <p:cNvSpPr/>
            <p:nvPr/>
          </p:nvSpPr>
          <p:spPr>
            <a:xfrm>
              <a:off x="1947250" y="9333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87" y="9261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7"/>
            <p:cNvSpPr/>
            <p:nvPr/>
          </p:nvSpPr>
          <p:spPr>
            <a:xfrm>
              <a:off x="1947250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7"/>
            <p:cNvSpPr/>
            <p:nvPr/>
          </p:nvSpPr>
          <p:spPr>
            <a:xfrm>
              <a:off x="1938300" y="701100"/>
              <a:ext cx="9700" cy="232250"/>
            </a:xfrm>
            <a:custGeom>
              <a:avLst/>
              <a:gdLst/>
              <a:ahLst/>
              <a:cxnLst/>
              <a:rect l="l" t="t" r="r" b="b"/>
              <a:pathLst>
                <a:path w="38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88" y="929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7"/>
            <p:cNvSpPr/>
            <p:nvPr/>
          </p:nvSpPr>
          <p:spPr>
            <a:xfrm>
              <a:off x="1715750" y="460675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8"/>
                  </a:lnTo>
                  <a:lnTo>
                    <a:pt x="9260" y="35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7"/>
            <p:cNvSpPr/>
            <p:nvPr/>
          </p:nvSpPr>
          <p:spPr>
            <a:xfrm>
              <a:off x="1938300" y="238125"/>
              <a:ext cx="9700" cy="231500"/>
            </a:xfrm>
            <a:custGeom>
              <a:avLst/>
              <a:gdLst/>
              <a:ahLst/>
              <a:cxnLst/>
              <a:rect l="l" t="t" r="r" b="b"/>
              <a:pathLst>
                <a:path w="388" h="9260" extrusionOk="0">
                  <a:moveTo>
                    <a:pt x="1" y="0"/>
                  </a:moveTo>
                  <a:lnTo>
                    <a:pt x="1" y="9260"/>
                  </a:lnTo>
                  <a:lnTo>
                    <a:pt x="388" y="926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7"/>
            <p:cNvSpPr/>
            <p:nvPr/>
          </p:nvSpPr>
          <p:spPr>
            <a:xfrm>
              <a:off x="1715750" y="238125"/>
              <a:ext cx="9700" cy="231500"/>
            </a:xfrm>
            <a:custGeom>
              <a:avLst/>
              <a:gdLst/>
              <a:ahLst/>
              <a:cxnLst/>
              <a:rect l="l" t="t" r="r" b="b"/>
              <a:pathLst>
                <a:path w="388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7"/>
            <p:cNvSpPr/>
            <p:nvPr/>
          </p:nvSpPr>
          <p:spPr>
            <a:xfrm>
              <a:off x="1706825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7" y="9260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8" name="Google Shape;6508;p7"/>
            <p:cNvGrpSpPr/>
            <p:nvPr/>
          </p:nvGrpSpPr>
          <p:grpSpPr>
            <a:xfrm>
              <a:off x="1521463" y="511275"/>
              <a:ext cx="157825" cy="157825"/>
              <a:chOff x="1445263" y="511275"/>
              <a:chExt cx="157825" cy="157825"/>
            </a:xfrm>
          </p:grpSpPr>
          <p:sp>
            <p:nvSpPr>
              <p:cNvPr id="6509" name="Google Shape;6509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1" name="Google Shape;6511;p7"/>
            <p:cNvGrpSpPr/>
            <p:nvPr/>
          </p:nvGrpSpPr>
          <p:grpSpPr>
            <a:xfrm>
              <a:off x="1984450" y="511275"/>
              <a:ext cx="157825" cy="157825"/>
              <a:chOff x="1445263" y="511275"/>
              <a:chExt cx="157825" cy="157825"/>
            </a:xfrm>
          </p:grpSpPr>
          <p:sp>
            <p:nvSpPr>
              <p:cNvPr id="6512" name="Google Shape;6512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4" name="Google Shape;6514;p7"/>
            <p:cNvGrpSpPr/>
            <p:nvPr/>
          </p:nvGrpSpPr>
          <p:grpSpPr>
            <a:xfrm>
              <a:off x="1521463" y="738313"/>
              <a:ext cx="157825" cy="157825"/>
              <a:chOff x="1445263" y="511275"/>
              <a:chExt cx="157825" cy="157825"/>
            </a:xfrm>
          </p:grpSpPr>
          <p:sp>
            <p:nvSpPr>
              <p:cNvPr id="6515" name="Google Shape;6515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7" name="Google Shape;6517;p7"/>
            <p:cNvGrpSpPr/>
            <p:nvPr/>
          </p:nvGrpSpPr>
          <p:grpSpPr>
            <a:xfrm>
              <a:off x="1521463" y="965350"/>
              <a:ext cx="157825" cy="157825"/>
              <a:chOff x="1445263" y="511275"/>
              <a:chExt cx="157825" cy="157825"/>
            </a:xfrm>
          </p:grpSpPr>
          <p:sp>
            <p:nvSpPr>
              <p:cNvPr id="6518" name="Google Shape;6518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0" name="Google Shape;6520;p7"/>
            <p:cNvGrpSpPr/>
            <p:nvPr/>
          </p:nvGrpSpPr>
          <p:grpSpPr>
            <a:xfrm>
              <a:off x="1521463" y="1192388"/>
              <a:ext cx="157825" cy="157825"/>
              <a:chOff x="1445263" y="511275"/>
              <a:chExt cx="157825" cy="157825"/>
            </a:xfrm>
          </p:grpSpPr>
          <p:sp>
            <p:nvSpPr>
              <p:cNvPr id="6521" name="Google Shape;6521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3" name="Google Shape;6523;p7"/>
            <p:cNvGrpSpPr/>
            <p:nvPr/>
          </p:nvGrpSpPr>
          <p:grpSpPr>
            <a:xfrm>
              <a:off x="1984450" y="976875"/>
              <a:ext cx="157825" cy="157825"/>
              <a:chOff x="1445263" y="511275"/>
              <a:chExt cx="157825" cy="157825"/>
            </a:xfrm>
          </p:grpSpPr>
          <p:sp>
            <p:nvSpPr>
              <p:cNvPr id="6524" name="Google Shape;6524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6" name="Google Shape;6526;p7"/>
            <p:cNvGrpSpPr/>
            <p:nvPr/>
          </p:nvGrpSpPr>
          <p:grpSpPr>
            <a:xfrm>
              <a:off x="1984450" y="1197213"/>
              <a:ext cx="157825" cy="157825"/>
              <a:chOff x="1445263" y="511275"/>
              <a:chExt cx="157825" cy="157825"/>
            </a:xfrm>
          </p:grpSpPr>
          <p:sp>
            <p:nvSpPr>
              <p:cNvPr id="6527" name="Google Shape;6527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9" name="Google Shape;6529;p7"/>
            <p:cNvGrpSpPr/>
            <p:nvPr/>
          </p:nvGrpSpPr>
          <p:grpSpPr>
            <a:xfrm>
              <a:off x="1748488" y="1192388"/>
              <a:ext cx="157825" cy="157825"/>
              <a:chOff x="1445263" y="511275"/>
              <a:chExt cx="157825" cy="157825"/>
            </a:xfrm>
          </p:grpSpPr>
          <p:sp>
            <p:nvSpPr>
              <p:cNvPr id="6530" name="Google Shape;6530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2" name="Google Shape;6532;p7"/>
            <p:cNvGrpSpPr/>
            <p:nvPr/>
          </p:nvGrpSpPr>
          <p:grpSpPr>
            <a:xfrm>
              <a:off x="1748488" y="740538"/>
              <a:ext cx="157825" cy="157825"/>
              <a:chOff x="1445263" y="511275"/>
              <a:chExt cx="157825" cy="157825"/>
            </a:xfrm>
          </p:grpSpPr>
          <p:sp>
            <p:nvSpPr>
              <p:cNvPr id="6533" name="Google Shape;6533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5" name="Google Shape;6535;p7"/>
            <p:cNvGrpSpPr/>
            <p:nvPr/>
          </p:nvGrpSpPr>
          <p:grpSpPr>
            <a:xfrm>
              <a:off x="1748488" y="277550"/>
              <a:ext cx="157825" cy="157825"/>
              <a:chOff x="1445263" y="511275"/>
              <a:chExt cx="157825" cy="157825"/>
            </a:xfrm>
          </p:grpSpPr>
          <p:sp>
            <p:nvSpPr>
              <p:cNvPr id="6536" name="Google Shape;6536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636C6D1E-EBC2-8448-98AB-A79672F7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60" y="3537462"/>
            <a:ext cx="2447400" cy="500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402A6EB-6CA4-8045-82E5-67A5011F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96371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A8C3ECF-D48E-194A-9467-9AC6569F5B3C}"/>
                  </a:ext>
                </a:extLst>
              </p14:cNvPr>
              <p14:cNvContentPartPr/>
              <p14:nvPr/>
            </p14:nvContentPartPr>
            <p14:xfrm>
              <a:off x="770263" y="1416939"/>
              <a:ext cx="244800" cy="12600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8C3ECF-D48E-194A-9467-9AC6569F5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703" y="1409379"/>
                <a:ext cx="259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9A9D8F6-5521-8C49-9A81-18C4E928034E}"/>
                  </a:ext>
                </a:extLst>
              </p14:cNvPr>
              <p14:cNvContentPartPr/>
              <p14:nvPr/>
            </p14:nvContentPartPr>
            <p14:xfrm>
              <a:off x="1425823" y="1430979"/>
              <a:ext cx="50760" cy="612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9A9D8F6-5521-8C49-9A81-18C4E92803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8263" y="1423419"/>
                <a:ext cx="65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71F7148E-8BE5-9B4E-B4E2-297139E1F65E}"/>
                  </a:ext>
                </a:extLst>
              </p14:cNvPr>
              <p14:cNvContentPartPr/>
              <p14:nvPr/>
            </p14:nvContentPartPr>
            <p14:xfrm>
              <a:off x="1431223" y="1481379"/>
              <a:ext cx="64440" cy="36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71F7148E-8BE5-9B4E-B4E2-297139E1F6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3663" y="1473819"/>
                <a:ext cx="79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EF5CF4F6-83C6-4B48-8E1E-EC31A21BBACB}"/>
                  </a:ext>
                </a:extLst>
              </p14:cNvPr>
              <p14:cNvContentPartPr/>
              <p14:nvPr/>
            </p14:nvContentPartPr>
            <p14:xfrm>
              <a:off x="1069783" y="1367619"/>
              <a:ext cx="273600" cy="1710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EF5CF4F6-83C6-4B48-8E1E-EC31A21BBA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2223" y="1360059"/>
                <a:ext cx="2887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C4AAB148-001F-5B44-BD5C-12F8CEC53EF5}"/>
                  </a:ext>
                </a:extLst>
              </p14:cNvPr>
              <p14:cNvContentPartPr/>
              <p14:nvPr/>
            </p14:nvContentPartPr>
            <p14:xfrm>
              <a:off x="1617703" y="1342059"/>
              <a:ext cx="126360" cy="1929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C4AAB148-001F-5B44-BD5C-12F8CEC53E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0503" y="1334499"/>
                <a:ext cx="1414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0A1880BC-DC90-A04E-806B-0A94EDE15EB7}"/>
                  </a:ext>
                </a:extLst>
              </p14:cNvPr>
              <p14:cNvContentPartPr/>
              <p14:nvPr/>
            </p14:nvContentPartPr>
            <p14:xfrm>
              <a:off x="153223" y="1477779"/>
              <a:ext cx="152280" cy="1656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0A1880BC-DC90-A04E-806B-0A94EDE15E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5663" y="1470219"/>
                <a:ext cx="167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AE556640-9591-CB4D-8A8D-21B9CACDD7B6}"/>
                  </a:ext>
                </a:extLst>
              </p14:cNvPr>
              <p14:cNvContentPartPr/>
              <p14:nvPr/>
            </p14:nvContentPartPr>
            <p14:xfrm>
              <a:off x="140983" y="2280579"/>
              <a:ext cx="164880" cy="1306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AE556640-9591-CB4D-8A8D-21B9CACDD7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3423" y="2273019"/>
                <a:ext cx="1800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E49253E3-DF39-0B44-AE41-7BDA6DF9C03C}"/>
                  </a:ext>
                </a:extLst>
              </p14:cNvPr>
              <p14:cNvContentPartPr/>
              <p14:nvPr/>
            </p14:nvContentPartPr>
            <p14:xfrm>
              <a:off x="1144663" y="2231259"/>
              <a:ext cx="275400" cy="23688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E49253E3-DF39-0B44-AE41-7BDA6DF9C0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7103" y="2223687"/>
                <a:ext cx="290520" cy="25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C050CA42-8DE3-3640-B106-0EF5A92AD8B3}"/>
                  </a:ext>
                </a:extLst>
              </p14:cNvPr>
              <p14:cNvContentPartPr/>
              <p14:nvPr/>
            </p14:nvContentPartPr>
            <p14:xfrm>
              <a:off x="750103" y="2274819"/>
              <a:ext cx="335880" cy="2109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C050CA42-8DE3-3640-B106-0EF5A92AD8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2543" y="2267259"/>
                <a:ext cx="351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C55483EE-A195-2A48-84F4-B981F574854A}"/>
                  </a:ext>
                </a:extLst>
              </p14:cNvPr>
              <p14:cNvContentPartPr/>
              <p14:nvPr/>
            </p14:nvContentPartPr>
            <p14:xfrm>
              <a:off x="1517263" y="2319819"/>
              <a:ext cx="52920" cy="792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C55483EE-A195-2A48-84F4-B981F574854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09703" y="2312259"/>
                <a:ext cx="68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A1D59732-F704-6B42-A72E-059B82503522}"/>
                  </a:ext>
                </a:extLst>
              </p14:cNvPr>
              <p14:cNvContentPartPr/>
              <p14:nvPr/>
            </p14:nvContentPartPr>
            <p14:xfrm>
              <a:off x="1488103" y="2391459"/>
              <a:ext cx="101160" cy="108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A1D59732-F704-6B42-A72E-059B825035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80903" y="2383899"/>
                <a:ext cx="116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CD0CC587-7B4E-FC45-AC0A-B5D2A08BAA11}"/>
                  </a:ext>
                </a:extLst>
              </p14:cNvPr>
              <p14:cNvContentPartPr/>
              <p14:nvPr/>
            </p14:nvContentPartPr>
            <p14:xfrm>
              <a:off x="1676743" y="2210019"/>
              <a:ext cx="274680" cy="2577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CD0CC587-7B4E-FC45-AC0A-B5D2A08BAA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69193" y="2202459"/>
                <a:ext cx="2897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10EE2683-23C0-6840-86FA-9E97730827DC}"/>
                  </a:ext>
                </a:extLst>
              </p14:cNvPr>
              <p14:cNvContentPartPr/>
              <p14:nvPr/>
            </p14:nvContentPartPr>
            <p14:xfrm>
              <a:off x="704743" y="3058899"/>
              <a:ext cx="68760" cy="16848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10EE2683-23C0-6840-86FA-9E97730827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7183" y="3051339"/>
                <a:ext cx="83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78CB8789-5518-C143-AB8C-F8167223C5B7}"/>
                  </a:ext>
                </a:extLst>
              </p14:cNvPr>
              <p14:cNvContentPartPr/>
              <p14:nvPr/>
            </p14:nvContentPartPr>
            <p14:xfrm>
              <a:off x="833263" y="3041979"/>
              <a:ext cx="325440" cy="19044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78CB8789-5518-C143-AB8C-F8167223C5B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5711" y="3034419"/>
                <a:ext cx="340543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BF71ED7D-9D63-804E-AEE7-3A9CE20F8F6E}"/>
                  </a:ext>
                </a:extLst>
              </p14:cNvPr>
              <p14:cNvContentPartPr/>
              <p14:nvPr/>
            </p14:nvContentPartPr>
            <p14:xfrm>
              <a:off x="1225663" y="3020739"/>
              <a:ext cx="336600" cy="20844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BF71ED7D-9D63-804E-AEE7-3A9CE20F8F6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18103" y="3013179"/>
                <a:ext cx="351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53CD4F92-838B-C64E-B423-48FA51DFC671}"/>
                  </a:ext>
                </a:extLst>
              </p14:cNvPr>
              <p14:cNvContentPartPr/>
              <p14:nvPr/>
            </p14:nvContentPartPr>
            <p14:xfrm>
              <a:off x="148183" y="3047739"/>
              <a:ext cx="149400" cy="13752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53CD4F92-838B-C64E-B423-48FA51DFC67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0983" y="3040179"/>
                <a:ext cx="164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D3E0F13B-801C-C943-8198-BEABE510E22C}"/>
                  </a:ext>
                </a:extLst>
              </p14:cNvPr>
              <p14:cNvContentPartPr/>
              <p14:nvPr/>
            </p14:nvContentPartPr>
            <p14:xfrm>
              <a:off x="1340503" y="3821739"/>
              <a:ext cx="68400" cy="648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D3E0F13B-801C-C943-8198-BEABE510E22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32943" y="3814179"/>
                <a:ext cx="83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85D02E2C-4298-B444-83D0-2362BD738283}"/>
                  </a:ext>
                </a:extLst>
              </p14:cNvPr>
              <p14:cNvContentPartPr/>
              <p14:nvPr/>
            </p14:nvContentPartPr>
            <p14:xfrm>
              <a:off x="1362463" y="3872859"/>
              <a:ext cx="70200" cy="1332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85D02E2C-4298-B444-83D0-2362BD7382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54903" y="3865299"/>
                <a:ext cx="85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C565064E-8B8C-284E-BCCA-E546E40F322A}"/>
                  </a:ext>
                </a:extLst>
              </p14:cNvPr>
              <p14:cNvContentPartPr/>
              <p14:nvPr/>
            </p14:nvContentPartPr>
            <p14:xfrm>
              <a:off x="1034503" y="3727059"/>
              <a:ext cx="226080" cy="24228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C565064E-8B8C-284E-BCCA-E546E40F322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26943" y="3719499"/>
                <a:ext cx="2412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D7A9B17B-41B5-8941-B576-F762A042F47B}"/>
                  </a:ext>
                </a:extLst>
              </p14:cNvPr>
              <p14:cNvContentPartPr/>
              <p14:nvPr/>
            </p14:nvContentPartPr>
            <p14:xfrm>
              <a:off x="713743" y="3739299"/>
              <a:ext cx="243000" cy="20052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D7A9B17B-41B5-8941-B576-F762A042F47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194" y="3732099"/>
                <a:ext cx="258098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D06A97D0-19BC-6440-BC98-CA2B4BB2E558}"/>
                  </a:ext>
                </a:extLst>
              </p14:cNvPr>
              <p14:cNvContentPartPr/>
              <p14:nvPr/>
            </p14:nvContentPartPr>
            <p14:xfrm>
              <a:off x="1543543" y="3698979"/>
              <a:ext cx="181800" cy="23472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D06A97D0-19BC-6440-BC98-CA2B4BB2E55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36343" y="3691419"/>
                <a:ext cx="1969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F62458F0-A8E7-A541-9B8C-9169BB746BE0}"/>
                  </a:ext>
                </a:extLst>
              </p14:cNvPr>
              <p14:cNvContentPartPr/>
              <p14:nvPr/>
            </p14:nvContentPartPr>
            <p14:xfrm>
              <a:off x="148183" y="3623379"/>
              <a:ext cx="153720" cy="13932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F62458F0-A8E7-A541-9B8C-9169BB746B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0983" y="3616179"/>
                <a:ext cx="1688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99E797B5-040A-C14C-9032-F80AAC5CB118}"/>
                  </a:ext>
                </a:extLst>
              </p14:cNvPr>
              <p14:cNvContentPartPr/>
              <p14:nvPr/>
            </p14:nvContentPartPr>
            <p14:xfrm>
              <a:off x="156463" y="4569099"/>
              <a:ext cx="144360" cy="16416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99E797B5-040A-C14C-9032-F80AAC5CB1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8903" y="4561539"/>
                <a:ext cx="159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DB6BB6FC-F666-4C40-BEBC-A4476FA05E30}"/>
                  </a:ext>
                </a:extLst>
              </p14:cNvPr>
              <p14:cNvContentPartPr/>
              <p14:nvPr/>
            </p14:nvContentPartPr>
            <p14:xfrm>
              <a:off x="713023" y="4010739"/>
              <a:ext cx="1018080" cy="76932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DB6BB6FC-F666-4C40-BEBC-A4476FA05E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5463" y="4003179"/>
                <a:ext cx="103320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3A1BC1B2-37D9-234B-88DC-C9BD08B8EBCC}"/>
                  </a:ext>
                </a:extLst>
              </p14:cNvPr>
              <p14:cNvContentPartPr/>
              <p14:nvPr/>
            </p14:nvContentPartPr>
            <p14:xfrm>
              <a:off x="3718663" y="1319379"/>
              <a:ext cx="566280" cy="14364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3A1BC1B2-37D9-234B-88DC-C9BD08B8EBC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11103" y="1311800"/>
                <a:ext cx="581400" cy="158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CF8BB679-5F30-7D47-85EB-B37BDAA53454}"/>
                  </a:ext>
                </a:extLst>
              </p14:cNvPr>
              <p14:cNvContentPartPr/>
              <p14:nvPr/>
            </p14:nvContentPartPr>
            <p14:xfrm>
              <a:off x="2802103" y="1327659"/>
              <a:ext cx="831600" cy="14832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CF8BB679-5F30-7D47-85EB-B37BDAA5345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94543" y="1320081"/>
                <a:ext cx="846720" cy="16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366B73C8-2B2F-5A4B-B180-FE8FEC255070}"/>
                  </a:ext>
                </a:extLst>
              </p14:cNvPr>
              <p14:cNvContentPartPr/>
              <p14:nvPr/>
            </p14:nvContentPartPr>
            <p14:xfrm>
              <a:off x="3202063" y="1579299"/>
              <a:ext cx="658080" cy="190800"/>
            </p14:xfrm>
          </p:contentPart>
        </mc:Choice>
        <mc:Fallback xmlns=""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366B73C8-2B2F-5A4B-B180-FE8FEC2550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94503" y="1571739"/>
                <a:ext cx="6732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03485088-9B77-C84C-AC40-2E4FE6641E92}"/>
                  </a:ext>
                </a:extLst>
              </p14:cNvPr>
              <p14:cNvContentPartPr/>
              <p14:nvPr/>
            </p14:nvContentPartPr>
            <p14:xfrm>
              <a:off x="1960783" y="1511979"/>
              <a:ext cx="158760" cy="111960"/>
            </p14:xfrm>
          </p:contentPart>
        </mc:Choice>
        <mc:Fallback xmlns=""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03485088-9B77-C84C-AC40-2E4FE6641E9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53223" y="1504419"/>
                <a:ext cx="173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9AC45157-4E74-D641-8744-3B6EF92237ED}"/>
                  </a:ext>
                </a:extLst>
              </p14:cNvPr>
              <p14:cNvContentPartPr/>
              <p14:nvPr/>
            </p14:nvContentPartPr>
            <p14:xfrm>
              <a:off x="3270823" y="2085459"/>
              <a:ext cx="119520" cy="156960"/>
            </p14:xfrm>
          </p:contentPart>
        </mc:Choice>
        <mc:Fallback xmlns=""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9AC45157-4E74-D641-8744-3B6EF92237E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63263" y="2077899"/>
                <a:ext cx="134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437900A9-A993-6B4D-8B39-CE17ACCCE5FE}"/>
                  </a:ext>
                </a:extLst>
              </p14:cNvPr>
              <p14:cNvContentPartPr/>
              <p14:nvPr/>
            </p14:nvContentPartPr>
            <p14:xfrm>
              <a:off x="3224023" y="1919499"/>
              <a:ext cx="183960" cy="115560"/>
            </p14:xfrm>
          </p:contentPart>
        </mc:Choice>
        <mc:Fallback xmlns=""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437900A9-A993-6B4D-8B39-CE17ACCCE5F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16478" y="1912299"/>
                <a:ext cx="19905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D5462723-AD89-A54B-9244-4EC6F6333647}"/>
                  </a:ext>
                </a:extLst>
              </p14:cNvPr>
              <p14:cNvContentPartPr/>
              <p14:nvPr/>
            </p14:nvContentPartPr>
            <p14:xfrm>
              <a:off x="2000023" y="1879899"/>
              <a:ext cx="140760" cy="144000"/>
            </p14:xfrm>
          </p:contentPart>
        </mc:Choice>
        <mc:Fallback xmlns=""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D5462723-AD89-A54B-9244-4EC6F633364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92463" y="1872339"/>
                <a:ext cx="155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4DA7D82C-3894-7549-AAA1-416B9F897008}"/>
                  </a:ext>
                </a:extLst>
              </p14:cNvPr>
              <p14:cNvContentPartPr/>
              <p14:nvPr/>
            </p14:nvContentPartPr>
            <p14:xfrm>
              <a:off x="1978783" y="2761539"/>
              <a:ext cx="135720" cy="123120"/>
            </p14:xfrm>
          </p:contentPart>
        </mc:Choice>
        <mc:Fallback xmlns=""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4DA7D82C-3894-7549-AAA1-416B9F89700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71223" y="2753979"/>
                <a:ext cx="150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ADAF137D-9D5F-6A4D-A798-88C69D2465BC}"/>
                  </a:ext>
                </a:extLst>
              </p14:cNvPr>
              <p14:cNvContentPartPr/>
              <p14:nvPr/>
            </p14:nvContentPartPr>
            <p14:xfrm>
              <a:off x="3209623" y="2629059"/>
              <a:ext cx="191880" cy="156600"/>
            </p14:xfrm>
          </p:contentPart>
        </mc:Choice>
        <mc:Fallback xmlns=""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ADAF137D-9D5F-6A4D-A798-88C69D2465B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202049" y="2621499"/>
                <a:ext cx="207028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D13F3529-A4F2-194B-8CEA-F29F85CCE9A3}"/>
                  </a:ext>
                </a:extLst>
              </p14:cNvPr>
              <p14:cNvContentPartPr/>
              <p14:nvPr/>
            </p14:nvContentPartPr>
            <p14:xfrm>
              <a:off x="3245983" y="2491899"/>
              <a:ext cx="145440" cy="101880"/>
            </p14:xfrm>
          </p:contentPart>
        </mc:Choice>
        <mc:Fallback xmlns=""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D13F3529-A4F2-194B-8CEA-F29F85CCE9A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38404" y="2484339"/>
                <a:ext cx="160598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2775A3EA-4358-4E49-9CDF-BB93EF456A4D}"/>
                  </a:ext>
                </a:extLst>
              </p14:cNvPr>
              <p14:cNvContentPartPr/>
              <p14:nvPr/>
            </p14:nvContentPartPr>
            <p14:xfrm>
              <a:off x="2003623" y="3331419"/>
              <a:ext cx="129240" cy="11952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2775A3EA-4358-4E49-9CDF-BB93EF456A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96063" y="3323859"/>
                <a:ext cx="14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35297F2E-FAAF-FE4E-AD1E-4919B8558A9D}"/>
                  </a:ext>
                </a:extLst>
              </p14:cNvPr>
              <p14:cNvContentPartPr/>
              <p14:nvPr/>
            </p14:nvContentPartPr>
            <p14:xfrm>
              <a:off x="2002903" y="4202979"/>
              <a:ext cx="131760" cy="135720"/>
            </p14:xfrm>
          </p:contentPart>
        </mc:Choice>
        <mc:Fallback xmlns=""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35297F2E-FAAF-FE4E-AD1E-4919B8558A9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95343" y="4195779"/>
                <a:ext cx="146880" cy="1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3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613A32-A83A-4547-8F22-9F5690E1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3621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10A06252-B3EE-0945-B2A7-2ECC1EF66E0E}"/>
                  </a:ext>
                </a:extLst>
              </p14:cNvPr>
              <p14:cNvContentPartPr/>
              <p14:nvPr/>
            </p14:nvContentPartPr>
            <p14:xfrm>
              <a:off x="406000" y="1271716"/>
              <a:ext cx="5580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10A06252-B3EE-0945-B2A7-2ECC1EF66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000" y="1163716"/>
                <a:ext cx="163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1A3287F-84C3-2E48-AFD4-B7B3D4443FD2}"/>
                  </a:ext>
                </a:extLst>
              </p14:cNvPr>
              <p14:cNvContentPartPr/>
              <p14:nvPr/>
            </p14:nvContentPartPr>
            <p14:xfrm>
              <a:off x="1142200" y="1259836"/>
              <a:ext cx="5724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1A3287F-84C3-2E48-AFD4-B7B3D4443F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8200" y="1151836"/>
                <a:ext cx="164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71426530-BCB5-6841-9631-3534385491F7}"/>
                  </a:ext>
                </a:extLst>
              </p14:cNvPr>
              <p14:cNvContentPartPr/>
              <p14:nvPr/>
            </p14:nvContentPartPr>
            <p14:xfrm>
              <a:off x="1370800" y="1256956"/>
              <a:ext cx="7200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71426530-BCB5-6841-9631-3534385491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7160" y="1148956"/>
                <a:ext cx="17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D7E056B2-C16B-5C45-9074-DE296136D1F1}"/>
                  </a:ext>
                </a:extLst>
              </p14:cNvPr>
              <p14:cNvContentPartPr/>
              <p14:nvPr/>
            </p14:nvContentPartPr>
            <p14:xfrm>
              <a:off x="1742680" y="1251196"/>
              <a:ext cx="381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7E056B2-C16B-5C45-9074-DE296136D1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9040" y="1143196"/>
                <a:ext cx="145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BFBC6C0-A5D6-3C49-A4B5-2743417EE0E8}"/>
                  </a:ext>
                </a:extLst>
              </p14:cNvPr>
              <p14:cNvContentPartPr/>
              <p14:nvPr/>
            </p14:nvContentPartPr>
            <p14:xfrm>
              <a:off x="651160" y="1247596"/>
              <a:ext cx="110520" cy="831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BFBC6C0-A5D6-3C49-A4B5-2743417EE0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3600" y="1240036"/>
                <a:ext cx="1256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9D20B7A8-D745-9F4B-8844-3E146CEE924C}"/>
                  </a:ext>
                </a:extLst>
              </p14:cNvPr>
              <p14:cNvContentPartPr/>
              <p14:nvPr/>
            </p14:nvContentPartPr>
            <p14:xfrm>
              <a:off x="360280" y="1272436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9D20B7A8-D745-9F4B-8844-3E146CEE92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640" y="11644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01FFDC7E-9B52-684B-85E3-9903C2C657F4}"/>
                  </a:ext>
                </a:extLst>
              </p14:cNvPr>
              <p14:cNvContentPartPr/>
              <p14:nvPr/>
            </p14:nvContentPartPr>
            <p14:xfrm>
              <a:off x="548920" y="1278196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01FFDC7E-9B52-684B-85E3-9903C2C657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280" y="117055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03D555A-09F7-7148-8969-3B6F746A499A}"/>
                  </a:ext>
                </a:extLst>
              </p14:cNvPr>
              <p14:cNvContentPartPr/>
              <p14:nvPr/>
            </p14:nvContentPartPr>
            <p14:xfrm>
              <a:off x="712360" y="1269196"/>
              <a:ext cx="146880" cy="111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03D555A-09F7-7148-8969-3B6F746A49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360" y="1161556"/>
                <a:ext cx="254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4CA36CE7-A4E8-5B45-9768-B1F3E8178220}"/>
                  </a:ext>
                </a:extLst>
              </p14:cNvPr>
              <p14:cNvContentPartPr/>
              <p14:nvPr/>
            </p14:nvContentPartPr>
            <p14:xfrm>
              <a:off x="975880" y="1263436"/>
              <a:ext cx="4860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4CA36CE7-A4E8-5B45-9768-B1F3E817822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1880" y="1155796"/>
                <a:ext cx="156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55C164CB-EE84-7A49-9CF5-9A54CD50A880}"/>
                  </a:ext>
                </a:extLst>
              </p14:cNvPr>
              <p14:cNvContentPartPr/>
              <p14:nvPr/>
            </p14:nvContentPartPr>
            <p14:xfrm>
              <a:off x="1571320" y="1258036"/>
              <a:ext cx="68760" cy="3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55C164CB-EE84-7A49-9CF5-9A54CD50A8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17680" y="1150036"/>
                <a:ext cx="176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FE51CD03-47E0-734A-AC5F-02645D7701CB}"/>
                  </a:ext>
                </a:extLst>
              </p14:cNvPr>
              <p14:cNvContentPartPr/>
              <p14:nvPr/>
            </p14:nvContentPartPr>
            <p14:xfrm>
              <a:off x="1987120" y="1178836"/>
              <a:ext cx="214920" cy="1231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FE51CD03-47E0-734A-AC5F-02645D7701C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79560" y="1171298"/>
                <a:ext cx="230040" cy="138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0FF09714-ED6E-1D41-A72F-6C31F51DDC48}"/>
                  </a:ext>
                </a:extLst>
              </p14:cNvPr>
              <p14:cNvContentPartPr/>
              <p14:nvPr/>
            </p14:nvContentPartPr>
            <p14:xfrm>
              <a:off x="2404000" y="1178116"/>
              <a:ext cx="10440" cy="11592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0FF09714-ED6E-1D41-A72F-6C31F51DDC4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96800" y="1170556"/>
                <a:ext cx="25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B71F3EF2-C228-5D47-A5C0-C5D6E3D10964}"/>
                  </a:ext>
                </a:extLst>
              </p14:cNvPr>
              <p14:cNvContentPartPr/>
              <p14:nvPr/>
            </p14:nvContentPartPr>
            <p14:xfrm>
              <a:off x="2466640" y="1170556"/>
              <a:ext cx="109080" cy="11736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B71F3EF2-C228-5D47-A5C0-C5D6E3D1096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59080" y="1163356"/>
                <a:ext cx="123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A033B4D7-8DEE-DE49-B82E-962AEF9B36C2}"/>
                  </a:ext>
                </a:extLst>
              </p14:cNvPr>
              <p14:cNvContentPartPr/>
              <p14:nvPr/>
            </p14:nvContentPartPr>
            <p14:xfrm>
              <a:off x="2254600" y="1187116"/>
              <a:ext cx="83160" cy="11088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A033B4D7-8DEE-DE49-B82E-962AEF9B36C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47040" y="1179916"/>
                <a:ext cx="98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8CCC59E6-EAE6-DB42-B31B-3FE41BEA05AF}"/>
                  </a:ext>
                </a:extLst>
              </p14:cNvPr>
              <p14:cNvContentPartPr/>
              <p14:nvPr/>
            </p14:nvContentPartPr>
            <p14:xfrm>
              <a:off x="2672200" y="1204396"/>
              <a:ext cx="75600" cy="28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8CCC59E6-EAE6-DB42-B31B-3FE41BEA05A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64640" y="1196836"/>
                <a:ext cx="90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C7CEB46B-F769-BA4A-BC76-FCD744408D0B}"/>
                  </a:ext>
                </a:extLst>
              </p14:cNvPr>
              <p14:cNvContentPartPr/>
              <p14:nvPr/>
            </p14:nvContentPartPr>
            <p14:xfrm>
              <a:off x="2690560" y="1248676"/>
              <a:ext cx="81360" cy="612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C7CEB46B-F769-BA4A-BC76-FCD744408D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83000" y="1241116"/>
                <a:ext cx="96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917E9A90-BEEC-8342-8E4C-754785CE818D}"/>
                  </a:ext>
                </a:extLst>
              </p14:cNvPr>
              <p14:cNvContentPartPr/>
              <p14:nvPr/>
            </p14:nvContentPartPr>
            <p14:xfrm>
              <a:off x="2861920" y="1139236"/>
              <a:ext cx="299880" cy="13176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917E9A90-BEEC-8342-8E4C-754785CE818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54360" y="1131676"/>
                <a:ext cx="315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EC3A0DEC-691A-484A-B423-3DC10A79BD03}"/>
                  </a:ext>
                </a:extLst>
              </p14:cNvPr>
              <p14:cNvContentPartPr/>
              <p14:nvPr/>
            </p14:nvContentPartPr>
            <p14:xfrm>
              <a:off x="438040" y="1433716"/>
              <a:ext cx="116280" cy="6228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EC3A0DEC-691A-484A-B423-3DC10A79BD0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0480" y="1426156"/>
                <a:ext cx="131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085DDBC5-96A4-8E42-AD08-7C72BDC8FAA1}"/>
                  </a:ext>
                </a:extLst>
              </p14:cNvPr>
              <p14:cNvContentPartPr/>
              <p14:nvPr/>
            </p14:nvContentPartPr>
            <p14:xfrm>
              <a:off x="1533520" y="1427236"/>
              <a:ext cx="116280" cy="705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085DDBC5-96A4-8E42-AD08-7C72BDC8FAA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25960" y="1419676"/>
                <a:ext cx="131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720F1B4A-702F-5449-8828-C5240EBF5AD9}"/>
                  </a:ext>
                </a:extLst>
              </p14:cNvPr>
              <p14:cNvContentPartPr/>
              <p14:nvPr/>
            </p14:nvContentPartPr>
            <p14:xfrm>
              <a:off x="375760" y="1466476"/>
              <a:ext cx="360" cy="36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720F1B4A-702F-5449-8828-C5240EBF5AD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2120" y="13584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AC8067D0-B9E1-F240-8562-72D8D9644DDE}"/>
                  </a:ext>
                </a:extLst>
              </p14:cNvPr>
              <p14:cNvContentPartPr/>
              <p14:nvPr/>
            </p14:nvContentPartPr>
            <p14:xfrm>
              <a:off x="505720" y="1458916"/>
              <a:ext cx="138960" cy="252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AC8067D0-B9E1-F240-8562-72D8D9644D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2080" y="1351276"/>
                <a:ext cx="246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B8059C67-D87A-484D-89D3-85C7493C221A}"/>
                  </a:ext>
                </a:extLst>
              </p14:cNvPr>
              <p14:cNvContentPartPr/>
              <p14:nvPr/>
            </p14:nvContentPartPr>
            <p14:xfrm>
              <a:off x="752320" y="1449196"/>
              <a:ext cx="86040" cy="144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B8059C67-D87A-484D-89D3-85C7493C221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8680" y="1341556"/>
                <a:ext cx="193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49E3C83B-C3C1-3D48-8BE2-860157BF8078}"/>
                  </a:ext>
                </a:extLst>
              </p14:cNvPr>
              <p14:cNvContentPartPr/>
              <p14:nvPr/>
            </p14:nvContentPartPr>
            <p14:xfrm>
              <a:off x="1426240" y="1454236"/>
              <a:ext cx="360" cy="3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49E3C83B-C3C1-3D48-8BE2-860157BF807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72240" y="13462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F56653B6-D9B1-F640-A7BC-6C217047403B}"/>
                  </a:ext>
                </a:extLst>
              </p14:cNvPr>
              <p14:cNvContentPartPr/>
              <p14:nvPr/>
            </p14:nvContentPartPr>
            <p14:xfrm>
              <a:off x="1579600" y="1444876"/>
              <a:ext cx="152280" cy="1368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F56653B6-D9B1-F640-A7BC-6C217047403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25960" y="1337236"/>
                <a:ext cx="2599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99CC0CE4-E723-0640-864B-D8300C7A141B}"/>
                  </a:ext>
                </a:extLst>
              </p14:cNvPr>
              <p14:cNvContentPartPr/>
              <p14:nvPr/>
            </p14:nvContentPartPr>
            <p14:xfrm>
              <a:off x="2172520" y="1368556"/>
              <a:ext cx="243360" cy="1173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99CC0CE4-E723-0640-864B-D8300C7A141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64949" y="1360996"/>
                <a:ext cx="258502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ED9DEC26-1B53-594D-895C-83E52C9FE04E}"/>
                  </a:ext>
                </a:extLst>
              </p14:cNvPr>
              <p14:cNvContentPartPr/>
              <p14:nvPr/>
            </p14:nvContentPartPr>
            <p14:xfrm>
              <a:off x="939520" y="1451356"/>
              <a:ext cx="78840" cy="684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ED9DEC26-1B53-594D-895C-83E52C9FE04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5520" y="1343716"/>
                <a:ext cx="1864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807E95FE-6A8D-9847-9BDC-63E43BC5E0C6}"/>
                  </a:ext>
                </a:extLst>
              </p14:cNvPr>
              <p14:cNvContentPartPr/>
              <p14:nvPr/>
            </p14:nvContentPartPr>
            <p14:xfrm>
              <a:off x="1173880" y="1452436"/>
              <a:ext cx="130320" cy="252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807E95FE-6A8D-9847-9BDC-63E43BC5E0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19880" y="1344796"/>
                <a:ext cx="237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9AB99767-6436-384B-958F-568347982ADC}"/>
                  </a:ext>
                </a:extLst>
              </p14:cNvPr>
              <p14:cNvContentPartPr/>
              <p14:nvPr/>
            </p14:nvContentPartPr>
            <p14:xfrm>
              <a:off x="1900360" y="1452076"/>
              <a:ext cx="104040" cy="504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9AB99767-6436-384B-958F-568347982AD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46720" y="1344076"/>
                <a:ext cx="211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A699C100-8359-7644-8416-AFF0A04EB36B}"/>
                  </a:ext>
                </a:extLst>
              </p14:cNvPr>
              <p14:cNvContentPartPr/>
              <p14:nvPr/>
            </p14:nvContentPartPr>
            <p14:xfrm>
              <a:off x="2867680" y="1415716"/>
              <a:ext cx="46440" cy="1116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A699C100-8359-7644-8416-AFF0A04EB36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60120" y="1408156"/>
                <a:ext cx="61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7FFC2B2F-E3B9-A348-872D-2213821D6B57}"/>
                  </a:ext>
                </a:extLst>
              </p14:cNvPr>
              <p14:cNvContentPartPr/>
              <p14:nvPr/>
            </p14:nvContentPartPr>
            <p14:xfrm>
              <a:off x="2866240" y="1457476"/>
              <a:ext cx="50760" cy="57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7FFC2B2F-E3B9-A348-872D-2213821D6B5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858680" y="1449916"/>
                <a:ext cx="655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C62EC19E-C127-B742-B0F1-DB1075A68687}"/>
                  </a:ext>
                </a:extLst>
              </p14:cNvPr>
              <p14:cNvContentPartPr/>
              <p14:nvPr/>
            </p14:nvContentPartPr>
            <p14:xfrm>
              <a:off x="2503000" y="1382596"/>
              <a:ext cx="295920" cy="9504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C62EC19E-C127-B742-B0F1-DB1075A6868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95431" y="1375036"/>
                <a:ext cx="311058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EFE47A4F-5DFC-F944-98AF-04845A0BF963}"/>
                  </a:ext>
                </a:extLst>
              </p14:cNvPr>
              <p14:cNvContentPartPr/>
              <p14:nvPr/>
            </p14:nvContentPartPr>
            <p14:xfrm>
              <a:off x="2990080" y="1324996"/>
              <a:ext cx="230400" cy="14400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EFE47A4F-5DFC-F944-98AF-04845A0BF96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82520" y="1317436"/>
                <a:ext cx="245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8EC7B51C-F27A-754E-848D-78B321F09820}"/>
                  </a:ext>
                </a:extLst>
              </p14:cNvPr>
              <p14:cNvContentPartPr/>
              <p14:nvPr/>
            </p14:nvContentPartPr>
            <p14:xfrm>
              <a:off x="728920" y="1587796"/>
              <a:ext cx="99360" cy="11016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8EC7B51C-F27A-754E-848D-78B321F0982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1360" y="1580236"/>
                <a:ext cx="114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97420A22-ED55-D749-BEC5-E0E37F9FF490}"/>
                  </a:ext>
                </a:extLst>
              </p14:cNvPr>
              <p14:cNvContentPartPr/>
              <p14:nvPr/>
            </p14:nvContentPartPr>
            <p14:xfrm>
              <a:off x="1478440" y="1591036"/>
              <a:ext cx="92520" cy="10800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97420A22-ED55-D749-BEC5-E0E37F9FF49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70880" y="1583476"/>
                <a:ext cx="107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AA7152CC-A812-F548-B4D8-902D1FFA6F10}"/>
                  </a:ext>
                </a:extLst>
              </p14:cNvPr>
              <p14:cNvContentPartPr/>
              <p14:nvPr/>
            </p14:nvContentPartPr>
            <p14:xfrm>
              <a:off x="1948960" y="1601116"/>
              <a:ext cx="90360" cy="8820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AA7152CC-A812-F548-B4D8-902D1FFA6F1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41400" y="1593556"/>
                <a:ext cx="105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0B8CA78B-74C3-9445-9830-EAE64DFB5AB4}"/>
                  </a:ext>
                </a:extLst>
              </p14:cNvPr>
              <p14:cNvContentPartPr/>
              <p14:nvPr/>
            </p14:nvContentPartPr>
            <p14:xfrm>
              <a:off x="349840" y="1630996"/>
              <a:ext cx="115200" cy="828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0B8CA78B-74C3-9445-9830-EAE64DFB5AB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5840" y="1523356"/>
                <a:ext cx="2228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92BD640E-9243-0543-9E7A-7C14A6270FF6}"/>
                  </a:ext>
                </a:extLst>
              </p14:cNvPr>
              <p14:cNvContentPartPr/>
              <p14:nvPr/>
            </p14:nvContentPartPr>
            <p14:xfrm>
              <a:off x="1122760" y="1629556"/>
              <a:ext cx="121680" cy="900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92BD640E-9243-0543-9E7A-7C14A6270F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9120" y="1521556"/>
                <a:ext cx="2293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F8C82519-616B-E74C-B70A-840F036E48AF}"/>
                  </a:ext>
                </a:extLst>
              </p14:cNvPr>
              <p14:cNvContentPartPr/>
              <p14:nvPr/>
            </p14:nvContentPartPr>
            <p14:xfrm>
              <a:off x="2267200" y="1540276"/>
              <a:ext cx="353160" cy="12780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F8C82519-616B-E74C-B70A-840F036E48A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59640" y="1533076"/>
                <a:ext cx="36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8C880CBE-372D-B140-B86F-A41FC014A068}"/>
                  </a:ext>
                </a:extLst>
              </p14:cNvPr>
              <p14:cNvContentPartPr/>
              <p14:nvPr/>
            </p14:nvContentPartPr>
            <p14:xfrm>
              <a:off x="592480" y="1605796"/>
              <a:ext cx="67320" cy="828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8C880CBE-372D-B140-B86F-A41FC014A06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8840" y="1498156"/>
                <a:ext cx="1749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62C1E35D-60A5-8744-B2BF-10CC8740FBAC}"/>
                  </a:ext>
                </a:extLst>
              </p14:cNvPr>
              <p14:cNvContentPartPr/>
              <p14:nvPr/>
            </p14:nvContentPartPr>
            <p14:xfrm>
              <a:off x="772120" y="1615516"/>
              <a:ext cx="151560" cy="936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62C1E35D-60A5-8744-B2BF-10CC8740FBA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8480" y="1507876"/>
                <a:ext cx="2592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E20ABB58-0D71-844E-9A35-B3439A8BF435}"/>
                  </a:ext>
                </a:extLst>
              </p14:cNvPr>
              <p14:cNvContentPartPr/>
              <p14:nvPr/>
            </p14:nvContentPartPr>
            <p14:xfrm>
              <a:off x="1348480" y="1616236"/>
              <a:ext cx="103680" cy="6840"/>
            </p14:xfrm>
          </p:contentPart>
        </mc:Choice>
        <mc:Fallback xmlns=""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E20ABB58-0D71-844E-9A35-B3439A8BF43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94840" y="1508236"/>
                <a:ext cx="211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E8050CA5-EB73-E340-9892-F8750762A8A1}"/>
                  </a:ext>
                </a:extLst>
              </p14:cNvPr>
              <p14:cNvContentPartPr/>
              <p14:nvPr/>
            </p14:nvContentPartPr>
            <p14:xfrm>
              <a:off x="1556200" y="1642516"/>
              <a:ext cx="153720" cy="1656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E8050CA5-EB73-E340-9892-F8750762A8A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02200" y="1534516"/>
                <a:ext cx="2613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FD17222B-D117-134C-92D1-C43292D19E6B}"/>
                  </a:ext>
                </a:extLst>
              </p14:cNvPr>
              <p14:cNvContentPartPr/>
              <p14:nvPr/>
            </p14:nvContentPartPr>
            <p14:xfrm>
              <a:off x="1794520" y="1612996"/>
              <a:ext cx="117360" cy="396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FD17222B-D117-134C-92D1-C43292D19E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40880" y="1504996"/>
                <a:ext cx="225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8B983D06-B9D0-5449-AE16-81D45F9FC143}"/>
                  </a:ext>
                </a:extLst>
              </p14:cNvPr>
              <p14:cNvContentPartPr/>
              <p14:nvPr/>
            </p14:nvContentPartPr>
            <p14:xfrm>
              <a:off x="3136240" y="1574836"/>
              <a:ext cx="43200" cy="504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8B983D06-B9D0-5449-AE16-81D45F9FC14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128680" y="1567276"/>
                <a:ext cx="58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6215377F-E079-CB40-A1B2-5C53BA507935}"/>
                  </a:ext>
                </a:extLst>
              </p14:cNvPr>
              <p14:cNvContentPartPr/>
              <p14:nvPr/>
            </p14:nvContentPartPr>
            <p14:xfrm>
              <a:off x="3147400" y="1627756"/>
              <a:ext cx="39240" cy="396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6215377F-E079-CB40-A1B2-5C53BA50793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39840" y="1620556"/>
                <a:ext cx="543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AEF1E0B0-EDCC-944A-AC29-4583C87D5B25}"/>
                  </a:ext>
                </a:extLst>
              </p14:cNvPr>
              <p14:cNvContentPartPr/>
              <p14:nvPr/>
            </p14:nvContentPartPr>
            <p14:xfrm>
              <a:off x="2686960" y="1550356"/>
              <a:ext cx="57600" cy="7560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AEF1E0B0-EDCC-944A-AC29-4583C87D5B2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79400" y="1542796"/>
                <a:ext cx="72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5EBBB65E-FF73-B340-8E42-B71F719CA382}"/>
                  </a:ext>
                </a:extLst>
              </p14:cNvPr>
              <p14:cNvContentPartPr/>
              <p14:nvPr/>
            </p14:nvContentPartPr>
            <p14:xfrm>
              <a:off x="2841400" y="1510756"/>
              <a:ext cx="30240" cy="14472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5EBBB65E-FF73-B340-8E42-B71F719CA38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834200" y="1503196"/>
                <a:ext cx="45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F344C3CC-EB0D-5045-A888-F5EA6F9B28B6}"/>
                  </a:ext>
                </a:extLst>
              </p14:cNvPr>
              <p14:cNvContentPartPr/>
              <p14:nvPr/>
            </p14:nvContentPartPr>
            <p14:xfrm>
              <a:off x="2917000" y="1513636"/>
              <a:ext cx="169200" cy="15084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F344C3CC-EB0D-5045-A888-F5EA6F9B28B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909440" y="1506076"/>
                <a:ext cx="1843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81F1F4DD-3343-DB43-BF54-629C33894CC5}"/>
                  </a:ext>
                </a:extLst>
              </p14:cNvPr>
              <p14:cNvContentPartPr/>
              <p14:nvPr/>
            </p14:nvContentPartPr>
            <p14:xfrm>
              <a:off x="3268720" y="1491676"/>
              <a:ext cx="216360" cy="17388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81F1F4DD-3343-DB43-BF54-629C33894CC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61160" y="1484116"/>
                <a:ext cx="231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3A391610-7692-8F4B-B3E7-57AA64038288}"/>
                  </a:ext>
                </a:extLst>
              </p14:cNvPr>
              <p14:cNvContentPartPr/>
              <p14:nvPr/>
            </p14:nvContentPartPr>
            <p14:xfrm>
              <a:off x="516160" y="1754116"/>
              <a:ext cx="143280" cy="8496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3A391610-7692-8F4B-B3E7-57AA6403828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08600" y="1746556"/>
                <a:ext cx="158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73234847-8837-984B-857C-DBD0D8CDA94B}"/>
                  </a:ext>
                </a:extLst>
              </p14:cNvPr>
              <p14:cNvContentPartPr/>
              <p14:nvPr/>
            </p14:nvContentPartPr>
            <p14:xfrm>
              <a:off x="1517680" y="1758796"/>
              <a:ext cx="106200" cy="6948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73234847-8837-984B-857C-DBD0D8CDA94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510120" y="1751236"/>
                <a:ext cx="121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A5BE35D4-9F72-D84A-A860-736469726ACA}"/>
                  </a:ext>
                </a:extLst>
              </p14:cNvPr>
              <p14:cNvContentPartPr/>
              <p14:nvPr/>
            </p14:nvContentPartPr>
            <p14:xfrm>
              <a:off x="1947520" y="1763836"/>
              <a:ext cx="121680" cy="7524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A5BE35D4-9F72-D84A-A860-736469726AC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939960" y="1756276"/>
                <a:ext cx="136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7AA6E076-4316-1447-BFEF-911A543EC60B}"/>
                  </a:ext>
                </a:extLst>
              </p14:cNvPr>
              <p14:cNvContentPartPr/>
              <p14:nvPr/>
            </p14:nvContentPartPr>
            <p14:xfrm>
              <a:off x="354160" y="1808116"/>
              <a:ext cx="123840" cy="1368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7AA6E076-4316-1447-BFEF-911A543EC60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0160" y="1700116"/>
                <a:ext cx="231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FE821994-5E97-EC49-A50C-4F6BC2BD0892}"/>
                  </a:ext>
                </a:extLst>
              </p14:cNvPr>
              <p14:cNvContentPartPr/>
              <p14:nvPr/>
            </p14:nvContentPartPr>
            <p14:xfrm>
              <a:off x="569080" y="1796236"/>
              <a:ext cx="176760" cy="24840"/>
            </p14:xfrm>
          </p:contentPart>
        </mc:Choice>
        <mc:Fallback xmlns=""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FE821994-5E97-EC49-A50C-4F6BC2BD089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5080" y="1688596"/>
                <a:ext cx="2844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FBD10B10-C90F-C24F-BA68-8035854A4E42}"/>
                  </a:ext>
                </a:extLst>
              </p14:cNvPr>
              <p14:cNvContentPartPr/>
              <p14:nvPr/>
            </p14:nvContentPartPr>
            <p14:xfrm>
              <a:off x="1399240" y="1783996"/>
              <a:ext cx="59760" cy="288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FBD10B10-C90F-C24F-BA68-8035854A4E4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345600" y="1676356"/>
                <a:ext cx="167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A690BB8A-4531-8340-8651-FB76F03BF226}"/>
                  </a:ext>
                </a:extLst>
              </p14:cNvPr>
              <p14:cNvContentPartPr/>
              <p14:nvPr/>
            </p14:nvContentPartPr>
            <p14:xfrm>
              <a:off x="1540720" y="1770676"/>
              <a:ext cx="650520" cy="46440"/>
            </p14:xfrm>
          </p:contentPart>
        </mc:Choice>
        <mc:Fallback xmlns=""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A690BB8A-4531-8340-8651-FB76F03BF22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86720" y="1663036"/>
                <a:ext cx="7581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DD43CF45-BE68-7149-9177-7F5EF1BC8425}"/>
                  </a:ext>
                </a:extLst>
              </p14:cNvPr>
              <p14:cNvContentPartPr/>
              <p14:nvPr/>
            </p14:nvContentPartPr>
            <p14:xfrm>
              <a:off x="2551240" y="1729996"/>
              <a:ext cx="285480" cy="111600"/>
            </p14:xfrm>
          </p:contentPart>
        </mc:Choice>
        <mc:Fallback xmlns=""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DD43CF45-BE68-7149-9177-7F5EF1BC842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543680" y="1722436"/>
                <a:ext cx="300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43B072B9-9DB8-5248-9176-FB717CB79C84}"/>
                  </a:ext>
                </a:extLst>
              </p14:cNvPr>
              <p14:cNvContentPartPr/>
              <p14:nvPr/>
            </p14:nvContentPartPr>
            <p14:xfrm>
              <a:off x="898840" y="1812436"/>
              <a:ext cx="393840" cy="18360"/>
            </p14:xfrm>
          </p:contentPart>
        </mc:Choice>
        <mc:Fallback xmlns=""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43B072B9-9DB8-5248-9176-FB717CB79C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200" y="1704436"/>
                <a:ext cx="501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498451D2-8E94-6340-A091-CF1EC369B45E}"/>
                  </a:ext>
                </a:extLst>
              </p14:cNvPr>
              <p14:cNvContentPartPr/>
              <p14:nvPr/>
            </p14:nvContentPartPr>
            <p14:xfrm>
              <a:off x="2342080" y="1793716"/>
              <a:ext cx="82800" cy="33480"/>
            </p14:xfrm>
          </p:contentPart>
        </mc:Choice>
        <mc:Fallback xmlns=""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498451D2-8E94-6340-A091-CF1EC369B45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88440" y="1685716"/>
                <a:ext cx="1904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391B9FC0-56F2-7D47-879B-5AD3E86246EA}"/>
                  </a:ext>
                </a:extLst>
              </p14:cNvPr>
              <p14:cNvContentPartPr/>
              <p14:nvPr/>
            </p14:nvContentPartPr>
            <p14:xfrm>
              <a:off x="2926720" y="1800196"/>
              <a:ext cx="64440" cy="12240"/>
            </p14:xfrm>
          </p:contentPart>
        </mc:Choice>
        <mc:Fallback xmlns=""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391B9FC0-56F2-7D47-879B-5AD3E86246E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19160" y="1792636"/>
                <a:ext cx="79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47C4C678-6E9C-C84A-9548-37930A0E263D}"/>
                  </a:ext>
                </a:extLst>
              </p14:cNvPr>
              <p14:cNvContentPartPr/>
              <p14:nvPr/>
            </p14:nvContentPartPr>
            <p14:xfrm>
              <a:off x="3059200" y="1715596"/>
              <a:ext cx="3600" cy="91800"/>
            </p14:xfrm>
          </p:contentPart>
        </mc:Choice>
        <mc:Fallback xmlns=""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47C4C678-6E9C-C84A-9548-37930A0E263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51640" y="1708036"/>
                <a:ext cx="18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7C2F9114-F115-FE41-A709-22A3B33F3E81}"/>
                  </a:ext>
                </a:extLst>
              </p14:cNvPr>
              <p14:cNvContentPartPr/>
              <p14:nvPr/>
            </p14:nvContentPartPr>
            <p14:xfrm>
              <a:off x="3337840" y="1776076"/>
              <a:ext cx="61920" cy="3816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7C2F9114-F115-FE41-A709-22A3B33F3E8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30280" y="1768516"/>
                <a:ext cx="77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B8815819-474E-5E45-ACDE-994247EF415E}"/>
                  </a:ext>
                </a:extLst>
              </p14:cNvPr>
              <p14:cNvContentPartPr/>
              <p14:nvPr/>
            </p14:nvContentPartPr>
            <p14:xfrm>
              <a:off x="3109240" y="1710196"/>
              <a:ext cx="149400" cy="12492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B8815819-474E-5E45-ACDE-994247EF415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101680" y="1702636"/>
                <a:ext cx="164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7B7D0FF2-EC8F-8942-9C0E-963ACAEB9E5B}"/>
                  </a:ext>
                </a:extLst>
              </p14:cNvPr>
              <p14:cNvContentPartPr/>
              <p14:nvPr/>
            </p14:nvContentPartPr>
            <p14:xfrm>
              <a:off x="3491920" y="1701196"/>
              <a:ext cx="59760" cy="107280"/>
            </p14:xfrm>
          </p:contentPart>
        </mc:Choice>
        <mc:Fallback xmlns=""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7B7D0FF2-EC8F-8942-9C0E-963ACAEB9E5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84360" y="1693636"/>
                <a:ext cx="74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8975ED10-A750-F041-B7FE-46B380B49295}"/>
                  </a:ext>
                </a:extLst>
              </p14:cNvPr>
              <p14:cNvContentPartPr/>
              <p14:nvPr/>
            </p14:nvContentPartPr>
            <p14:xfrm>
              <a:off x="3608560" y="1687876"/>
              <a:ext cx="191520" cy="11304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8975ED10-A750-F041-B7FE-46B380B4929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01014" y="1680316"/>
                <a:ext cx="206612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1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83F8CA42-4063-2A47-873B-6F21AC58FFF8}"/>
                  </a:ext>
                </a:extLst>
              </p14:cNvPr>
              <p14:cNvContentPartPr/>
              <p14:nvPr/>
            </p14:nvContentPartPr>
            <p14:xfrm>
              <a:off x="179007" y="1543899"/>
              <a:ext cx="52560" cy="11700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83F8CA42-4063-2A47-873B-6F21AC58FFF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71447" y="1536339"/>
                <a:ext cx="676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3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6A8E1534-5A3C-7244-9C8B-6FF7A1B8451D}"/>
                  </a:ext>
                </a:extLst>
              </p14:cNvPr>
              <p14:cNvContentPartPr/>
              <p14:nvPr/>
            </p14:nvContentPartPr>
            <p14:xfrm>
              <a:off x="154527" y="1728219"/>
              <a:ext cx="51120" cy="9144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6A8E1534-5A3C-7244-9C8B-6FF7A1B8451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6967" y="1721019"/>
                <a:ext cx="662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5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2A4A9AD7-4E15-0846-A0CB-61C417E347CF}"/>
                  </a:ext>
                </a:extLst>
              </p14:cNvPr>
              <p14:cNvContentPartPr/>
              <p14:nvPr/>
            </p14:nvContentPartPr>
            <p14:xfrm>
              <a:off x="147327" y="1856739"/>
              <a:ext cx="82440" cy="120600"/>
            </p14:xfrm>
          </p:contentPart>
        </mc:Choice>
        <mc:Fallback xmlns=""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2A4A9AD7-4E15-0846-A0CB-61C417E347C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39767" y="1849179"/>
                <a:ext cx="975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7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404B07F7-8778-CB41-8D25-2CC2F52DCCA2}"/>
                  </a:ext>
                </a:extLst>
              </p14:cNvPr>
              <p14:cNvContentPartPr/>
              <p14:nvPr/>
            </p14:nvContentPartPr>
            <p14:xfrm>
              <a:off x="135087" y="2032419"/>
              <a:ext cx="56520" cy="86400"/>
            </p14:xfrm>
          </p:contentPart>
        </mc:Choice>
        <mc:Fallback xmlns=""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404B07F7-8778-CB41-8D25-2CC2F52DCCA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27527" y="2024859"/>
                <a:ext cx="71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9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A271DEDC-2DD7-C94A-B6EC-868A055717FC}"/>
                  </a:ext>
                </a:extLst>
              </p14:cNvPr>
              <p14:cNvContentPartPr/>
              <p14:nvPr/>
            </p14:nvContentPartPr>
            <p14:xfrm>
              <a:off x="135447" y="2225739"/>
              <a:ext cx="68040" cy="103320"/>
            </p14:xfrm>
          </p:contentPart>
        </mc:Choice>
        <mc:Fallback xmlns=""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A271DEDC-2DD7-C94A-B6EC-868A055717F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27887" y="2218179"/>
                <a:ext cx="83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1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06C9F621-3F7E-D44D-BC28-EB4A1A79D9BE}"/>
                  </a:ext>
                </a:extLst>
              </p14:cNvPr>
              <p14:cNvContentPartPr/>
              <p14:nvPr/>
            </p14:nvContentPartPr>
            <p14:xfrm>
              <a:off x="153447" y="2374779"/>
              <a:ext cx="54720" cy="72360"/>
            </p14:xfrm>
          </p:contentPart>
        </mc:Choice>
        <mc:Fallback xmlns=""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06C9F621-3F7E-D44D-BC28-EB4A1A79D9B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45887" y="2367219"/>
                <a:ext cx="698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3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1A520086-896E-6249-934E-7A16D38CEE83}"/>
                  </a:ext>
                </a:extLst>
              </p14:cNvPr>
              <p14:cNvContentPartPr/>
              <p14:nvPr/>
            </p14:nvContentPartPr>
            <p14:xfrm>
              <a:off x="146607" y="2478459"/>
              <a:ext cx="64080" cy="124920"/>
            </p14:xfrm>
          </p:contentPart>
        </mc:Choice>
        <mc:Fallback xmlns=""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1A520086-896E-6249-934E-7A16D38CEE8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39047" y="2470899"/>
                <a:ext cx="79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5">
            <p14:nvContentPartPr>
              <p14:cNvPr id="139" name="Entrada de lápiz 138">
                <a:extLst>
                  <a:ext uri="{FF2B5EF4-FFF2-40B4-BE49-F238E27FC236}">
                    <a16:creationId xmlns:a16="http://schemas.microsoft.com/office/drawing/2014/main" id="{55F56F4E-72B2-FD4C-BBD7-FBE637F05860}"/>
                  </a:ext>
                </a:extLst>
              </p14:cNvPr>
              <p14:cNvContentPartPr/>
              <p14:nvPr/>
            </p14:nvContentPartPr>
            <p14:xfrm>
              <a:off x="110967" y="2689779"/>
              <a:ext cx="92160" cy="100440"/>
            </p14:xfrm>
          </p:contentPart>
        </mc:Choice>
        <mc:Fallback xmlns="">
          <p:pic>
            <p:nvPicPr>
              <p:cNvPr id="139" name="Entrada de lápiz 138">
                <a:extLst>
                  <a:ext uri="{FF2B5EF4-FFF2-40B4-BE49-F238E27FC236}">
                    <a16:creationId xmlns:a16="http://schemas.microsoft.com/office/drawing/2014/main" id="{55F56F4E-72B2-FD4C-BBD7-FBE637F0586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3407" y="2682219"/>
                <a:ext cx="107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7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3F5BD734-13EC-2F4C-956F-D258CE0793F0}"/>
                  </a:ext>
                </a:extLst>
              </p14:cNvPr>
              <p14:cNvContentPartPr/>
              <p14:nvPr/>
            </p14:nvContentPartPr>
            <p14:xfrm>
              <a:off x="147327" y="2897139"/>
              <a:ext cx="56520" cy="88200"/>
            </p14:xfrm>
          </p:contentPart>
        </mc:Choice>
        <mc:Fallback xmlns=""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3F5BD734-13EC-2F4C-956F-D258CE0793F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9767" y="2889579"/>
                <a:ext cx="71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9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91DAB824-6DB0-CF4D-8A09-D72909DAFD6D}"/>
                  </a:ext>
                </a:extLst>
              </p14:cNvPr>
              <p14:cNvContentPartPr/>
              <p14:nvPr/>
            </p14:nvContentPartPr>
            <p14:xfrm>
              <a:off x="96567" y="1179219"/>
              <a:ext cx="120240" cy="289080"/>
            </p14:xfrm>
          </p:contentPart>
        </mc:Choice>
        <mc:Fallback xmlns=""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91DAB824-6DB0-CF4D-8A09-D72909DAFD6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9007" y="1171659"/>
                <a:ext cx="135360" cy="3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72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D0648A-4E6C-7A4A-B86D-D7853F10B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43" r="5724" b="60384"/>
          <a:stretch/>
        </p:blipFill>
        <p:spPr>
          <a:xfrm>
            <a:off x="0" y="81137"/>
            <a:ext cx="3680178" cy="1580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DD120A-DB3C-5D4F-9700-19D56D41F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00" r="5724" b="57527"/>
          <a:stretch/>
        </p:blipFill>
        <p:spPr>
          <a:xfrm>
            <a:off x="8791" y="1192341"/>
            <a:ext cx="3680178" cy="1580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899109-5F8B-F546-A46A-1D522280C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" t="42583" r="5146" b="54344"/>
          <a:stretch/>
        </p:blipFill>
        <p:spPr>
          <a:xfrm>
            <a:off x="0" y="2018593"/>
            <a:ext cx="3680178" cy="158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7E198FEC-6956-0746-BD47-1EA5BDF0415A}"/>
                  </a:ext>
                </a:extLst>
              </p14:cNvPr>
              <p14:cNvContentPartPr/>
              <p14:nvPr/>
            </p14:nvContentPartPr>
            <p14:xfrm>
              <a:off x="698320" y="120160"/>
              <a:ext cx="123480" cy="6912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7E198FEC-6956-0746-BD47-1EA5BDF041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760" y="112600"/>
                <a:ext cx="1382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CF627538-CC23-8D4F-AACD-C5352E68E981}"/>
                  </a:ext>
                </a:extLst>
              </p14:cNvPr>
              <p14:cNvContentPartPr/>
              <p14:nvPr/>
            </p14:nvContentPartPr>
            <p14:xfrm>
              <a:off x="1485640" y="113680"/>
              <a:ext cx="120240" cy="774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CF627538-CC23-8D4F-AACD-C5352E68E9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8080" y="106120"/>
                <a:ext cx="135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9E1BF937-E00F-A745-82C0-14B929862BBC}"/>
                  </a:ext>
                </a:extLst>
              </p14:cNvPr>
              <p14:cNvContentPartPr/>
              <p14:nvPr/>
            </p14:nvContentPartPr>
            <p14:xfrm>
              <a:off x="1948960" y="96760"/>
              <a:ext cx="115560" cy="939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9E1BF937-E00F-A745-82C0-14B929862B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1400" y="89200"/>
                <a:ext cx="1306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C8868372-5F24-F441-91DA-1A91FB66AE41}"/>
                  </a:ext>
                </a:extLst>
              </p14:cNvPr>
              <p14:cNvContentPartPr/>
              <p14:nvPr/>
            </p14:nvContentPartPr>
            <p14:xfrm>
              <a:off x="330040" y="140320"/>
              <a:ext cx="124560" cy="2880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C8868372-5F24-F441-91DA-1A91FB66AE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040" y="32680"/>
                <a:ext cx="2322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8FD09FA4-5C20-1D4D-9497-A63E02E9B093}"/>
                  </a:ext>
                </a:extLst>
              </p14:cNvPr>
              <p14:cNvContentPartPr/>
              <p14:nvPr/>
            </p14:nvContentPartPr>
            <p14:xfrm>
              <a:off x="1101160" y="112600"/>
              <a:ext cx="142200" cy="277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8FD09FA4-5C20-1D4D-9497-A63E02E9B0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7160" y="4960"/>
                <a:ext cx="2498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F6B4711B-8D25-1347-9570-861E8C7340D0}"/>
                  </a:ext>
                </a:extLst>
              </p14:cNvPr>
              <p14:cNvContentPartPr/>
              <p14:nvPr/>
            </p14:nvContentPartPr>
            <p14:xfrm>
              <a:off x="2338480" y="174160"/>
              <a:ext cx="81720" cy="165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F6B4711B-8D25-1347-9570-861E8C7340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84480" y="66520"/>
                <a:ext cx="1893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A0036520-0A4D-744A-BA63-B1ACE04DCAB8}"/>
                  </a:ext>
                </a:extLst>
              </p14:cNvPr>
              <p14:cNvContentPartPr/>
              <p14:nvPr/>
            </p14:nvContentPartPr>
            <p14:xfrm>
              <a:off x="201160" y="371080"/>
              <a:ext cx="378000" cy="15840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A0036520-0A4D-744A-BA63-B1ACE04DCAB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3600" y="363537"/>
                <a:ext cx="393120" cy="173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CF59E09A-CD40-EF46-A09C-871C40364094}"/>
                  </a:ext>
                </a:extLst>
              </p14:cNvPr>
              <p14:cNvContentPartPr/>
              <p14:nvPr/>
            </p14:nvContentPartPr>
            <p14:xfrm>
              <a:off x="574840" y="148960"/>
              <a:ext cx="76320" cy="180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CF59E09A-CD40-EF46-A09C-871C403640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0840" y="41320"/>
                <a:ext cx="183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9388080C-476D-F842-B694-4A503A6A3CBB}"/>
                  </a:ext>
                </a:extLst>
              </p14:cNvPr>
              <p14:cNvContentPartPr/>
              <p14:nvPr/>
            </p14:nvContentPartPr>
            <p14:xfrm>
              <a:off x="766720" y="161920"/>
              <a:ext cx="170280" cy="1332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9388080C-476D-F842-B694-4A503A6A3C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3080" y="54280"/>
                <a:ext cx="2779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3C236883-35FB-3448-92BA-82DEC25C2318}"/>
                  </a:ext>
                </a:extLst>
              </p14:cNvPr>
              <p14:cNvContentPartPr/>
              <p14:nvPr/>
            </p14:nvContentPartPr>
            <p14:xfrm>
              <a:off x="1366120" y="146800"/>
              <a:ext cx="98280" cy="900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3C236883-35FB-3448-92BA-82DEC25C23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12480" y="39160"/>
                <a:ext cx="205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6AEAE470-5414-5649-869C-9BDC8FF4D4EA}"/>
                  </a:ext>
                </a:extLst>
              </p14:cNvPr>
              <p14:cNvContentPartPr/>
              <p14:nvPr/>
            </p14:nvContentPartPr>
            <p14:xfrm>
              <a:off x="1623880" y="147880"/>
              <a:ext cx="96120" cy="1440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6AEAE470-5414-5649-869C-9BDC8FF4D4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70240" y="39880"/>
                <a:ext cx="203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BEA8D402-E591-7B40-A8E3-2EE8CD599180}"/>
                  </a:ext>
                </a:extLst>
              </p14:cNvPr>
              <p14:cNvContentPartPr/>
              <p14:nvPr/>
            </p14:nvContentPartPr>
            <p14:xfrm>
              <a:off x="1794160" y="152920"/>
              <a:ext cx="109440" cy="1260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BEA8D402-E591-7B40-A8E3-2EE8CD59918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40160" y="44920"/>
                <a:ext cx="2170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7BF4830D-427E-0846-A6B3-072CD517669F}"/>
                  </a:ext>
                </a:extLst>
              </p14:cNvPr>
              <p14:cNvContentPartPr/>
              <p14:nvPr/>
            </p14:nvContentPartPr>
            <p14:xfrm>
              <a:off x="2054080" y="165160"/>
              <a:ext cx="100440" cy="111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7BF4830D-427E-0846-A6B3-072CD517669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00080" y="57520"/>
                <a:ext cx="2080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DA6533DB-3D4D-CD47-A3CE-04AF2362BCB4}"/>
                  </a:ext>
                </a:extLst>
              </p14:cNvPr>
              <p14:cNvContentPartPr/>
              <p14:nvPr/>
            </p14:nvContentPartPr>
            <p14:xfrm>
              <a:off x="652240" y="390880"/>
              <a:ext cx="78480" cy="8964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DA6533DB-3D4D-CD47-A3CE-04AF2362B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4680" y="383320"/>
                <a:ext cx="93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B4A050F0-3A7D-4D48-A62E-472E9EE81D8F}"/>
                  </a:ext>
                </a:extLst>
              </p14:cNvPr>
              <p14:cNvContentPartPr/>
              <p14:nvPr/>
            </p14:nvContentPartPr>
            <p14:xfrm>
              <a:off x="831880" y="344800"/>
              <a:ext cx="395640" cy="1533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B4A050F0-3A7D-4D48-A62E-472E9EE81D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4673" y="337240"/>
                <a:ext cx="410774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4A42AA93-8910-CE4B-AAB9-B0212DFB2EFA}"/>
                  </a:ext>
                </a:extLst>
              </p14:cNvPr>
              <p14:cNvContentPartPr/>
              <p14:nvPr/>
            </p14:nvContentPartPr>
            <p14:xfrm>
              <a:off x="588160" y="709120"/>
              <a:ext cx="107280" cy="15372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4A42AA93-8910-CE4B-AAB9-B0212DFB2E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0600" y="701560"/>
                <a:ext cx="122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AF59C609-818C-6C47-BD06-B909C0B48B30}"/>
                  </a:ext>
                </a:extLst>
              </p14:cNvPr>
              <p14:cNvContentPartPr/>
              <p14:nvPr/>
            </p14:nvContentPartPr>
            <p14:xfrm>
              <a:off x="746920" y="677800"/>
              <a:ext cx="118080" cy="15408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AF59C609-818C-6C47-BD06-B909C0B48B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9360" y="670583"/>
                <a:ext cx="133200" cy="16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15BF60FC-C1CF-A047-A0D5-E3AF0917DE85}"/>
                  </a:ext>
                </a:extLst>
              </p14:cNvPr>
              <p14:cNvContentPartPr/>
              <p14:nvPr/>
            </p14:nvContentPartPr>
            <p14:xfrm>
              <a:off x="513280" y="1251280"/>
              <a:ext cx="118440" cy="7452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15BF60FC-C1CF-A047-A0D5-E3AF0917DE8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5720" y="1243720"/>
                <a:ext cx="133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F56B02E5-7D10-2141-9FE1-AB879032ED7E}"/>
                  </a:ext>
                </a:extLst>
              </p14:cNvPr>
              <p14:cNvContentPartPr/>
              <p14:nvPr/>
            </p14:nvContentPartPr>
            <p14:xfrm>
              <a:off x="2040040" y="1232920"/>
              <a:ext cx="137160" cy="8640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F56B02E5-7D10-2141-9FE1-AB879032ED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32480" y="1225360"/>
                <a:ext cx="152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70617E94-D129-3542-A5F5-A6B7BE25E6F3}"/>
                  </a:ext>
                </a:extLst>
              </p14:cNvPr>
              <p14:cNvContentPartPr/>
              <p14:nvPr/>
            </p14:nvContentPartPr>
            <p14:xfrm>
              <a:off x="1558360" y="1240480"/>
              <a:ext cx="121320" cy="8100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70617E94-D129-3542-A5F5-A6B7BE25E6F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50800" y="1232920"/>
                <a:ext cx="1364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75200D70-B832-2B48-8DCD-86B4D16DB982}"/>
                  </a:ext>
                </a:extLst>
              </p14:cNvPr>
              <p14:cNvContentPartPr/>
              <p14:nvPr/>
            </p14:nvContentPartPr>
            <p14:xfrm>
              <a:off x="340120" y="1263880"/>
              <a:ext cx="120240" cy="360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75200D70-B832-2B48-8DCD-86B4D16DB98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6120" y="1156240"/>
                <a:ext cx="227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0651F806-A220-CA47-87E5-ACEE13E01BCD}"/>
                  </a:ext>
                </a:extLst>
              </p14:cNvPr>
              <p14:cNvContentPartPr/>
              <p14:nvPr/>
            </p14:nvContentPartPr>
            <p14:xfrm>
              <a:off x="541000" y="1263160"/>
              <a:ext cx="231840" cy="2232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0651F806-A220-CA47-87E5-ACEE13E01BC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7360" y="1155160"/>
                <a:ext cx="339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193C6981-BBE4-8743-AECA-9CE994AE7B03}"/>
                  </a:ext>
                </a:extLst>
              </p14:cNvPr>
              <p14:cNvContentPartPr/>
              <p14:nvPr/>
            </p14:nvContentPartPr>
            <p14:xfrm>
              <a:off x="1416520" y="1254520"/>
              <a:ext cx="835200" cy="7920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193C6981-BBE4-8743-AECA-9CE994AE7B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62520" y="1146880"/>
                <a:ext cx="9428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C5CDAF27-F9DE-6D4D-8DB8-B0FFA34983D5}"/>
                  </a:ext>
                </a:extLst>
              </p14:cNvPr>
              <p14:cNvContentPartPr/>
              <p14:nvPr/>
            </p14:nvContentPartPr>
            <p14:xfrm>
              <a:off x="2601640" y="1249120"/>
              <a:ext cx="86400" cy="72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C5CDAF27-F9DE-6D4D-8DB8-B0FFA34983D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7640" y="1141120"/>
                <a:ext cx="1940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0B1532F2-1F91-C741-989B-B9446F05495F}"/>
                  </a:ext>
                </a:extLst>
              </p14:cNvPr>
              <p14:cNvContentPartPr/>
              <p14:nvPr/>
            </p14:nvContentPartPr>
            <p14:xfrm>
              <a:off x="796240" y="1456120"/>
              <a:ext cx="207360" cy="15876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0B1532F2-1F91-C741-989B-B9446F0549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8680" y="1448560"/>
                <a:ext cx="222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40922967-B1AE-9C4D-B3E0-DDBB6C4C815B}"/>
                  </a:ext>
                </a:extLst>
              </p14:cNvPr>
              <p14:cNvContentPartPr/>
              <p14:nvPr/>
            </p14:nvContentPartPr>
            <p14:xfrm>
              <a:off x="622000" y="1466560"/>
              <a:ext cx="93240" cy="141120"/>
            </p14:xfrm>
          </p:contentPart>
        </mc:Choice>
        <mc:Fallback xmlns=""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40922967-B1AE-9C4D-B3E0-DDBB6C4C815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4440" y="1458981"/>
                <a:ext cx="108360" cy="156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9A917C76-B68C-C54D-827D-90FA54DEE7B2}"/>
                  </a:ext>
                </a:extLst>
              </p14:cNvPr>
              <p14:cNvContentPartPr/>
              <p14:nvPr/>
            </p14:nvContentPartPr>
            <p14:xfrm>
              <a:off x="1078120" y="1547560"/>
              <a:ext cx="74520" cy="1368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9A917C76-B68C-C54D-827D-90FA54DEE7B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70560" y="1540000"/>
                <a:ext cx="89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62AB938A-BB03-2C49-9330-FB0E4C0461D9}"/>
                  </a:ext>
                </a:extLst>
              </p14:cNvPr>
              <p14:cNvContentPartPr/>
              <p14:nvPr/>
            </p14:nvContentPartPr>
            <p14:xfrm>
              <a:off x="895240" y="1768240"/>
              <a:ext cx="457200" cy="16200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62AB938A-BB03-2C49-9330-FB0E4C0461D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87686" y="1760680"/>
                <a:ext cx="472308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672439F4-94CF-5049-9A71-6DAE733738FD}"/>
                  </a:ext>
                </a:extLst>
              </p14:cNvPr>
              <p14:cNvContentPartPr/>
              <p14:nvPr/>
            </p14:nvContentPartPr>
            <p14:xfrm>
              <a:off x="1207360" y="1392400"/>
              <a:ext cx="375480" cy="198720"/>
            </p14:xfrm>
          </p:contentPart>
        </mc:Choice>
        <mc:Fallback xmlns=""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672439F4-94CF-5049-9A71-6DAE733738F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99793" y="1384840"/>
                <a:ext cx="390615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CBBE4EAC-697C-6640-AB35-F0CB5FE5509D}"/>
                  </a:ext>
                </a:extLst>
              </p14:cNvPr>
              <p14:cNvContentPartPr/>
              <p14:nvPr/>
            </p14:nvContentPartPr>
            <p14:xfrm>
              <a:off x="874360" y="1244800"/>
              <a:ext cx="207720" cy="8280"/>
            </p14:xfrm>
          </p:contentPart>
        </mc:Choice>
        <mc:Fallback xmlns=""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CBBE4EAC-697C-6640-AB35-F0CB5FE5509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20360" y="1136800"/>
                <a:ext cx="3153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1A0DD4D9-BF98-BF41-B0F4-1881D4AB0A70}"/>
                  </a:ext>
                </a:extLst>
              </p14:cNvPr>
              <p14:cNvContentPartPr/>
              <p14:nvPr/>
            </p14:nvContentPartPr>
            <p14:xfrm>
              <a:off x="1234720" y="1242280"/>
              <a:ext cx="89640" cy="468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1A0DD4D9-BF98-BF41-B0F4-1881D4AB0A7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80720" y="1134280"/>
                <a:ext cx="1972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E6451AAC-876B-1A4A-8B1C-42769AD19C47}"/>
                  </a:ext>
                </a:extLst>
              </p14:cNvPr>
              <p14:cNvContentPartPr/>
              <p14:nvPr/>
            </p14:nvContentPartPr>
            <p14:xfrm>
              <a:off x="2403640" y="1248040"/>
              <a:ext cx="108000" cy="7200"/>
            </p14:xfrm>
          </p:contentPart>
        </mc:Choice>
        <mc:Fallback xmlns=""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E6451AAC-876B-1A4A-8B1C-42769AD19C4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9640" y="1140040"/>
                <a:ext cx="2156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4223FDCD-A24F-4043-AC68-CB4629637BFC}"/>
                  </a:ext>
                </a:extLst>
              </p14:cNvPr>
              <p14:cNvContentPartPr/>
              <p14:nvPr/>
            </p14:nvContentPartPr>
            <p14:xfrm>
              <a:off x="794440" y="2076760"/>
              <a:ext cx="120600" cy="75240"/>
            </p14:xfrm>
          </p:contentPart>
        </mc:Choice>
        <mc:Fallback xmlns=""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4223FDCD-A24F-4043-AC68-CB4629637BF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7240" y="2069200"/>
                <a:ext cx="135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3737A61F-F404-6440-83D3-2C00D353C280}"/>
                  </a:ext>
                </a:extLst>
              </p14:cNvPr>
              <p14:cNvContentPartPr/>
              <p14:nvPr/>
            </p14:nvContentPartPr>
            <p14:xfrm>
              <a:off x="1907560" y="2078560"/>
              <a:ext cx="130680" cy="94320"/>
            </p14:xfrm>
          </p:contentPart>
        </mc:Choice>
        <mc:Fallback xmlns=""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3737A61F-F404-6440-83D3-2C00D353C28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00000" y="2071000"/>
                <a:ext cx="145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2746DDBA-5EDE-BF41-85F2-350BEADFED0E}"/>
                  </a:ext>
                </a:extLst>
              </p14:cNvPr>
              <p14:cNvContentPartPr/>
              <p14:nvPr/>
            </p14:nvContentPartPr>
            <p14:xfrm>
              <a:off x="315640" y="2082880"/>
              <a:ext cx="173520" cy="16560"/>
            </p14:xfrm>
          </p:contentPart>
        </mc:Choice>
        <mc:Fallback xmlns=""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2746DDBA-5EDE-BF41-85F2-350BEADFED0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1640" y="1974880"/>
                <a:ext cx="2811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08E58258-1341-5246-8095-1ADA8F0B269B}"/>
                  </a:ext>
                </a:extLst>
              </p14:cNvPr>
              <p14:cNvContentPartPr/>
              <p14:nvPr/>
            </p14:nvContentPartPr>
            <p14:xfrm>
              <a:off x="1300960" y="2086480"/>
              <a:ext cx="84240" cy="2520"/>
            </p14:xfrm>
          </p:contentPart>
        </mc:Choice>
        <mc:Fallback xmlns=""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08E58258-1341-5246-8095-1ADA8F0B269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47320" y="1978480"/>
                <a:ext cx="1918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2" name="Entrada de lápiz 121">
                <a:extLst>
                  <a:ext uri="{FF2B5EF4-FFF2-40B4-BE49-F238E27FC236}">
                    <a16:creationId xmlns:a16="http://schemas.microsoft.com/office/drawing/2014/main" id="{86BD30FA-B378-6145-8A87-3CE65030172E}"/>
                  </a:ext>
                </a:extLst>
              </p14:cNvPr>
              <p14:cNvContentPartPr/>
              <p14:nvPr/>
            </p14:nvContentPartPr>
            <p14:xfrm>
              <a:off x="1563040" y="2089000"/>
              <a:ext cx="117360" cy="3960"/>
            </p14:xfrm>
          </p:contentPart>
        </mc:Choice>
        <mc:Fallback xmlns="">
          <p:pic>
            <p:nvPicPr>
              <p:cNvPr id="122" name="Entrada de lápiz 121">
                <a:extLst>
                  <a:ext uri="{FF2B5EF4-FFF2-40B4-BE49-F238E27FC236}">
                    <a16:creationId xmlns:a16="http://schemas.microsoft.com/office/drawing/2014/main" id="{86BD30FA-B378-6145-8A87-3CE65030172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09040" y="1981360"/>
                <a:ext cx="225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4B44362F-A702-D14F-8D99-A4ACC679A3D2}"/>
                  </a:ext>
                </a:extLst>
              </p14:cNvPr>
              <p14:cNvContentPartPr/>
              <p14:nvPr/>
            </p14:nvContentPartPr>
            <p14:xfrm>
              <a:off x="406000" y="2433520"/>
              <a:ext cx="89640" cy="1944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4B44362F-A702-D14F-8D99-A4ACC679A3D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8440" y="2425960"/>
                <a:ext cx="104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20180D1D-8EF6-7B45-8D05-440E82EE64AB}"/>
                  </a:ext>
                </a:extLst>
              </p14:cNvPr>
              <p14:cNvContentPartPr/>
              <p14:nvPr/>
            </p14:nvContentPartPr>
            <p14:xfrm>
              <a:off x="564760" y="2320840"/>
              <a:ext cx="441360" cy="17352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20180D1D-8EF6-7B45-8D05-440E82EE64A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7200" y="2313280"/>
                <a:ext cx="456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6824B357-F5BC-C145-B8F3-9784CF984473}"/>
                  </a:ext>
                </a:extLst>
              </p14:cNvPr>
              <p14:cNvContentPartPr/>
              <p14:nvPr/>
            </p14:nvContentPartPr>
            <p14:xfrm>
              <a:off x="1092880" y="2346400"/>
              <a:ext cx="99720" cy="12816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6824B357-F5BC-C145-B8F3-9784CF98447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5320" y="2338840"/>
                <a:ext cx="114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00DCD69E-2EFA-7642-9403-8173963FDDF9}"/>
                  </a:ext>
                </a:extLst>
              </p14:cNvPr>
              <p14:cNvContentPartPr/>
              <p14:nvPr/>
            </p14:nvContentPartPr>
            <p14:xfrm>
              <a:off x="595000" y="2108080"/>
              <a:ext cx="120600" cy="288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00DCD69E-2EFA-7642-9403-8173963FDDF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41360" y="2000440"/>
                <a:ext cx="228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9059CCDB-EBD8-5945-8A9E-59C51EEDE904}"/>
                  </a:ext>
                </a:extLst>
              </p14:cNvPr>
              <p14:cNvContentPartPr/>
              <p14:nvPr/>
            </p14:nvContentPartPr>
            <p14:xfrm>
              <a:off x="840160" y="2106280"/>
              <a:ext cx="379080" cy="30960"/>
            </p14:xfrm>
          </p:contentPart>
        </mc:Choice>
        <mc:Fallback xmlns=""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9059CCDB-EBD8-5945-8A9E-59C51EEDE90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86160" y="1998280"/>
                <a:ext cx="4867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2C509C1D-D905-FD4F-9031-411260663C86}"/>
                  </a:ext>
                </a:extLst>
              </p14:cNvPr>
              <p14:cNvContentPartPr/>
              <p14:nvPr/>
            </p14:nvContentPartPr>
            <p14:xfrm>
              <a:off x="1797400" y="2098360"/>
              <a:ext cx="469800" cy="27000"/>
            </p14:xfrm>
          </p:contentPart>
        </mc:Choice>
        <mc:Fallback xmlns=""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2C509C1D-D905-FD4F-9031-411260663C8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743400" y="1990360"/>
                <a:ext cx="5774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B3DCB68E-05D6-0E42-A218-05BCFA0A4E3D}"/>
                  </a:ext>
                </a:extLst>
              </p14:cNvPr>
              <p14:cNvContentPartPr/>
              <p14:nvPr/>
            </p14:nvContentPartPr>
            <p14:xfrm>
              <a:off x="1282600" y="2284840"/>
              <a:ext cx="361080" cy="181440"/>
            </p14:xfrm>
          </p:contentPart>
        </mc:Choice>
        <mc:Fallback xmlns=""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B3DCB68E-05D6-0E42-A218-05BCFA0A4E3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275040" y="2277295"/>
                <a:ext cx="376200" cy="196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8C6B9F80-BD07-BB48-BCB2-5E96116171BD}"/>
                  </a:ext>
                </a:extLst>
              </p14:cNvPr>
              <p14:cNvContentPartPr/>
              <p14:nvPr/>
            </p14:nvContentPartPr>
            <p14:xfrm>
              <a:off x="877600" y="2667160"/>
              <a:ext cx="393120" cy="196560"/>
            </p14:xfrm>
          </p:contentPart>
        </mc:Choice>
        <mc:Fallback xmlns=""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8C6B9F80-BD07-BB48-BCB2-5E96116171B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0047" y="2659600"/>
                <a:ext cx="408226" cy="211680"/>
              </a:xfrm>
              <a:prstGeom prst="rect">
                <a:avLst/>
              </a:prstGeom>
            </p:spPr>
          </p:pic>
        </mc:Fallback>
      </mc:AlternateContent>
      <p:pic>
        <p:nvPicPr>
          <p:cNvPr id="147" name="Imagen 146">
            <a:extLst>
              <a:ext uri="{FF2B5EF4-FFF2-40B4-BE49-F238E27FC236}">
                <a16:creationId xmlns:a16="http://schemas.microsoft.com/office/drawing/2014/main" id="{B0BA6E69-9BA4-BF4D-AC5D-69EF00F2E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 t="45536" r="5505" b="51391"/>
          <a:stretch/>
        </p:blipFill>
        <p:spPr>
          <a:xfrm>
            <a:off x="63511" y="3019708"/>
            <a:ext cx="3680178" cy="158045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id="{4B90E6E5-6A9E-A74C-B401-D5567845E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" t="48940" r="5083" b="47987"/>
          <a:stretch/>
        </p:blipFill>
        <p:spPr>
          <a:xfrm>
            <a:off x="63511" y="4064859"/>
            <a:ext cx="3680178" cy="158045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id="{0A5DF040-1D00-5A4A-A339-CE0D589E4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" t="52522" r="5134" b="44405"/>
          <a:stretch/>
        </p:blipFill>
        <p:spPr>
          <a:xfrm>
            <a:off x="5062231" y="61297"/>
            <a:ext cx="3680178" cy="158045"/>
          </a:xfrm>
          <a:prstGeom prst="rect">
            <a:avLst/>
          </a:prstGeom>
        </p:spPr>
      </p:pic>
      <p:pic>
        <p:nvPicPr>
          <p:cNvPr id="150" name="Imagen 149">
            <a:extLst>
              <a:ext uri="{FF2B5EF4-FFF2-40B4-BE49-F238E27FC236}">
                <a16:creationId xmlns:a16="http://schemas.microsoft.com/office/drawing/2014/main" id="{1E518F9E-4A77-2A47-8A45-F56CB79C8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" t="55363" r="1579" b="41564"/>
          <a:stretch/>
        </p:blipFill>
        <p:spPr>
          <a:xfrm>
            <a:off x="5131503" y="1030672"/>
            <a:ext cx="3680178" cy="158045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23166C21-4DE3-604C-8278-45862AC2A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" t="57535" r="1089" b="37757"/>
          <a:stretch/>
        </p:blipFill>
        <p:spPr>
          <a:xfrm>
            <a:off x="5131503" y="2042737"/>
            <a:ext cx="3680178" cy="242103"/>
          </a:xfrm>
          <a:prstGeom prst="rect">
            <a:avLst/>
          </a:prstGeom>
        </p:spPr>
      </p:pic>
      <p:pic>
        <p:nvPicPr>
          <p:cNvPr id="152" name="Imagen 151">
            <a:extLst>
              <a:ext uri="{FF2B5EF4-FFF2-40B4-BE49-F238E27FC236}">
                <a16:creationId xmlns:a16="http://schemas.microsoft.com/office/drawing/2014/main" id="{BB5CF352-DE30-B940-9D75-6CB4B6974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" t="60726" r="1579" b="34566"/>
          <a:stretch/>
        </p:blipFill>
        <p:spPr>
          <a:xfrm>
            <a:off x="5131503" y="3177753"/>
            <a:ext cx="3680178" cy="242103"/>
          </a:xfrm>
          <a:prstGeom prst="rect">
            <a:avLst/>
          </a:prstGeom>
        </p:spPr>
      </p:pic>
      <p:pic>
        <p:nvPicPr>
          <p:cNvPr id="153" name="Imagen 152">
            <a:extLst>
              <a:ext uri="{FF2B5EF4-FFF2-40B4-BE49-F238E27FC236}">
                <a16:creationId xmlns:a16="http://schemas.microsoft.com/office/drawing/2014/main" id="{778CA34F-1496-7142-8109-8A11E4205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" t="64439" r="2202" b="30853"/>
          <a:stretch/>
        </p:blipFill>
        <p:spPr>
          <a:xfrm>
            <a:off x="5062231" y="4022829"/>
            <a:ext cx="3680178" cy="2421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56" name="Entrada de lápiz 155">
                <a:extLst>
                  <a:ext uri="{FF2B5EF4-FFF2-40B4-BE49-F238E27FC236}">
                    <a16:creationId xmlns:a16="http://schemas.microsoft.com/office/drawing/2014/main" id="{04E9642A-BE97-DC40-A0B2-F92D700B9E1D}"/>
                  </a:ext>
                </a:extLst>
              </p14:cNvPr>
              <p14:cNvContentPartPr/>
              <p14:nvPr/>
            </p14:nvContentPartPr>
            <p14:xfrm>
              <a:off x="574256" y="3099912"/>
              <a:ext cx="128160" cy="85320"/>
            </p14:xfrm>
          </p:contentPart>
        </mc:Choice>
        <mc:Fallback xmlns="">
          <p:pic>
            <p:nvPicPr>
              <p:cNvPr id="156" name="Entrada de lápiz 155">
                <a:extLst>
                  <a:ext uri="{FF2B5EF4-FFF2-40B4-BE49-F238E27FC236}">
                    <a16:creationId xmlns:a16="http://schemas.microsoft.com/office/drawing/2014/main" id="{04E9642A-BE97-DC40-A0B2-F92D700B9E1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67056" y="3092352"/>
                <a:ext cx="143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9" name="Entrada de lápiz 158">
                <a:extLst>
                  <a:ext uri="{FF2B5EF4-FFF2-40B4-BE49-F238E27FC236}">
                    <a16:creationId xmlns:a16="http://schemas.microsoft.com/office/drawing/2014/main" id="{8350F305-6B31-AB49-B80F-787AAC88C1C6}"/>
                  </a:ext>
                </a:extLst>
              </p14:cNvPr>
              <p14:cNvContentPartPr/>
              <p14:nvPr/>
            </p14:nvContentPartPr>
            <p14:xfrm>
              <a:off x="1687736" y="3084792"/>
              <a:ext cx="138600" cy="102600"/>
            </p14:xfrm>
          </p:contentPart>
        </mc:Choice>
        <mc:Fallback xmlns="">
          <p:pic>
            <p:nvPicPr>
              <p:cNvPr id="159" name="Entrada de lápiz 158">
                <a:extLst>
                  <a:ext uri="{FF2B5EF4-FFF2-40B4-BE49-F238E27FC236}">
                    <a16:creationId xmlns:a16="http://schemas.microsoft.com/office/drawing/2014/main" id="{8350F305-6B31-AB49-B80F-787AAC88C1C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680176" y="3077232"/>
                <a:ext cx="153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2" name="Entrada de lápiz 161">
                <a:extLst>
                  <a:ext uri="{FF2B5EF4-FFF2-40B4-BE49-F238E27FC236}">
                    <a16:creationId xmlns:a16="http://schemas.microsoft.com/office/drawing/2014/main" id="{96FA8032-0E92-FD4F-8B23-F86DDDE378EE}"/>
                  </a:ext>
                </a:extLst>
              </p14:cNvPr>
              <p14:cNvContentPartPr/>
              <p14:nvPr/>
            </p14:nvContentPartPr>
            <p14:xfrm>
              <a:off x="2171936" y="3080112"/>
              <a:ext cx="151560" cy="92880"/>
            </p14:xfrm>
          </p:contentPart>
        </mc:Choice>
        <mc:Fallback xmlns="">
          <p:pic>
            <p:nvPicPr>
              <p:cNvPr id="162" name="Entrada de lápiz 161">
                <a:extLst>
                  <a:ext uri="{FF2B5EF4-FFF2-40B4-BE49-F238E27FC236}">
                    <a16:creationId xmlns:a16="http://schemas.microsoft.com/office/drawing/2014/main" id="{96FA8032-0E92-FD4F-8B23-F86DDDE378E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64376" y="3072552"/>
                <a:ext cx="166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3" name="Entrada de lápiz 162">
                <a:extLst>
                  <a:ext uri="{FF2B5EF4-FFF2-40B4-BE49-F238E27FC236}">
                    <a16:creationId xmlns:a16="http://schemas.microsoft.com/office/drawing/2014/main" id="{F304E06A-F5BC-F645-ADFB-08013031FEE5}"/>
                  </a:ext>
                </a:extLst>
              </p14:cNvPr>
              <p14:cNvContentPartPr/>
              <p14:nvPr/>
            </p14:nvContentPartPr>
            <p14:xfrm>
              <a:off x="416936" y="3099192"/>
              <a:ext cx="467280" cy="17640"/>
            </p14:xfrm>
          </p:contentPart>
        </mc:Choice>
        <mc:Fallback xmlns="">
          <p:pic>
            <p:nvPicPr>
              <p:cNvPr id="163" name="Entrada de lápiz 162">
                <a:extLst>
                  <a:ext uri="{FF2B5EF4-FFF2-40B4-BE49-F238E27FC236}">
                    <a16:creationId xmlns:a16="http://schemas.microsoft.com/office/drawing/2014/main" id="{F304E06A-F5BC-F645-ADFB-08013031FEE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62936" y="2991552"/>
                <a:ext cx="5749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4" name="Entrada de lápiz 163">
                <a:extLst>
                  <a:ext uri="{FF2B5EF4-FFF2-40B4-BE49-F238E27FC236}">
                    <a16:creationId xmlns:a16="http://schemas.microsoft.com/office/drawing/2014/main" id="{4F1F244A-9685-DE4F-B939-80AA7913F510}"/>
                  </a:ext>
                </a:extLst>
              </p14:cNvPr>
              <p14:cNvContentPartPr/>
              <p14:nvPr/>
            </p14:nvContentPartPr>
            <p14:xfrm>
              <a:off x="1570376" y="3122952"/>
              <a:ext cx="71280" cy="4320"/>
            </p14:xfrm>
          </p:contentPart>
        </mc:Choice>
        <mc:Fallback xmlns="">
          <p:pic>
            <p:nvPicPr>
              <p:cNvPr id="164" name="Entrada de lápiz 163">
                <a:extLst>
                  <a:ext uri="{FF2B5EF4-FFF2-40B4-BE49-F238E27FC236}">
                    <a16:creationId xmlns:a16="http://schemas.microsoft.com/office/drawing/2014/main" id="{4F1F244A-9685-DE4F-B939-80AA7913F51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516376" y="3015312"/>
                <a:ext cx="1789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5" name="Entrada de lápiz 164">
                <a:extLst>
                  <a:ext uri="{FF2B5EF4-FFF2-40B4-BE49-F238E27FC236}">
                    <a16:creationId xmlns:a16="http://schemas.microsoft.com/office/drawing/2014/main" id="{CA31408B-AC27-D741-A49B-584DAA408298}"/>
                  </a:ext>
                </a:extLst>
              </p14:cNvPr>
              <p14:cNvContentPartPr/>
              <p14:nvPr/>
            </p14:nvContentPartPr>
            <p14:xfrm>
              <a:off x="1680176" y="3120792"/>
              <a:ext cx="661320" cy="49680"/>
            </p14:xfrm>
          </p:contentPart>
        </mc:Choice>
        <mc:Fallback xmlns="">
          <p:pic>
            <p:nvPicPr>
              <p:cNvPr id="165" name="Entrada de lápiz 164">
                <a:extLst>
                  <a:ext uri="{FF2B5EF4-FFF2-40B4-BE49-F238E27FC236}">
                    <a16:creationId xmlns:a16="http://schemas.microsoft.com/office/drawing/2014/main" id="{CA31408B-AC27-D741-A49B-584DAA40829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626536" y="3012792"/>
                <a:ext cx="7689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6" name="Entrada de lápiz 165">
                <a:extLst>
                  <a:ext uri="{FF2B5EF4-FFF2-40B4-BE49-F238E27FC236}">
                    <a16:creationId xmlns:a16="http://schemas.microsoft.com/office/drawing/2014/main" id="{296AED62-9A19-1C42-BBEE-67DAEB1F1F58}"/>
                  </a:ext>
                </a:extLst>
              </p14:cNvPr>
              <p14:cNvContentPartPr/>
              <p14:nvPr/>
            </p14:nvContentPartPr>
            <p14:xfrm>
              <a:off x="2815256" y="3111072"/>
              <a:ext cx="71280" cy="6120"/>
            </p14:xfrm>
          </p:contentPart>
        </mc:Choice>
        <mc:Fallback xmlns="">
          <p:pic>
            <p:nvPicPr>
              <p:cNvPr id="166" name="Entrada de lápiz 165">
                <a:extLst>
                  <a:ext uri="{FF2B5EF4-FFF2-40B4-BE49-F238E27FC236}">
                    <a16:creationId xmlns:a16="http://schemas.microsoft.com/office/drawing/2014/main" id="{296AED62-9A19-1C42-BBEE-67DAEB1F1F5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761256" y="3003072"/>
                <a:ext cx="1789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73" name="Entrada de lápiz 172">
                <a:extLst>
                  <a:ext uri="{FF2B5EF4-FFF2-40B4-BE49-F238E27FC236}">
                    <a16:creationId xmlns:a16="http://schemas.microsoft.com/office/drawing/2014/main" id="{33A02FCB-0FDD-8B48-9B3F-BFBBA7EFBBB8}"/>
                  </a:ext>
                </a:extLst>
              </p14:cNvPr>
              <p14:cNvContentPartPr/>
              <p14:nvPr/>
            </p14:nvContentPartPr>
            <p14:xfrm>
              <a:off x="603416" y="3335352"/>
              <a:ext cx="78840" cy="185400"/>
            </p14:xfrm>
          </p:contentPart>
        </mc:Choice>
        <mc:Fallback xmlns="">
          <p:pic>
            <p:nvPicPr>
              <p:cNvPr id="173" name="Entrada de lápiz 172">
                <a:extLst>
                  <a:ext uri="{FF2B5EF4-FFF2-40B4-BE49-F238E27FC236}">
                    <a16:creationId xmlns:a16="http://schemas.microsoft.com/office/drawing/2014/main" id="{33A02FCB-0FDD-8B48-9B3F-BFBBA7EFBBB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5856" y="3327792"/>
                <a:ext cx="93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4" name="Entrada de lápiz 173">
                <a:extLst>
                  <a:ext uri="{FF2B5EF4-FFF2-40B4-BE49-F238E27FC236}">
                    <a16:creationId xmlns:a16="http://schemas.microsoft.com/office/drawing/2014/main" id="{FCAA26FC-F63C-A74A-91E9-353945C94D59}"/>
                  </a:ext>
                </a:extLst>
              </p14:cNvPr>
              <p14:cNvContentPartPr/>
              <p14:nvPr/>
            </p14:nvContentPartPr>
            <p14:xfrm>
              <a:off x="986096" y="3101712"/>
              <a:ext cx="479880" cy="20880"/>
            </p14:xfrm>
          </p:contentPart>
        </mc:Choice>
        <mc:Fallback xmlns="">
          <p:pic>
            <p:nvPicPr>
              <p:cNvPr id="174" name="Entrada de lápiz 173">
                <a:extLst>
                  <a:ext uri="{FF2B5EF4-FFF2-40B4-BE49-F238E27FC236}">
                    <a16:creationId xmlns:a16="http://schemas.microsoft.com/office/drawing/2014/main" id="{FCAA26FC-F63C-A74A-91E9-353945C94D5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32096" y="2993712"/>
                <a:ext cx="5875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75" name="Entrada de lápiz 174">
                <a:extLst>
                  <a:ext uri="{FF2B5EF4-FFF2-40B4-BE49-F238E27FC236}">
                    <a16:creationId xmlns:a16="http://schemas.microsoft.com/office/drawing/2014/main" id="{14FC7E66-C6CB-7C44-AC19-F44ADF0D2587}"/>
                  </a:ext>
                </a:extLst>
              </p14:cNvPr>
              <p14:cNvContentPartPr/>
              <p14:nvPr/>
            </p14:nvContentPartPr>
            <p14:xfrm>
              <a:off x="2534456" y="3111432"/>
              <a:ext cx="177120" cy="16560"/>
            </p14:xfrm>
          </p:contentPart>
        </mc:Choice>
        <mc:Fallback xmlns="">
          <p:pic>
            <p:nvPicPr>
              <p:cNvPr id="175" name="Entrada de lápiz 174">
                <a:extLst>
                  <a:ext uri="{FF2B5EF4-FFF2-40B4-BE49-F238E27FC236}">
                    <a16:creationId xmlns:a16="http://schemas.microsoft.com/office/drawing/2014/main" id="{14FC7E66-C6CB-7C44-AC19-F44ADF0D25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80456" y="3003792"/>
                <a:ext cx="2847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1" name="Entrada de lápiz 180">
                <a:extLst>
                  <a:ext uri="{FF2B5EF4-FFF2-40B4-BE49-F238E27FC236}">
                    <a16:creationId xmlns:a16="http://schemas.microsoft.com/office/drawing/2014/main" id="{219168A6-4968-9A47-BA72-9D5D405CC56B}"/>
                  </a:ext>
                </a:extLst>
              </p14:cNvPr>
              <p14:cNvContentPartPr/>
              <p14:nvPr/>
            </p14:nvContentPartPr>
            <p14:xfrm>
              <a:off x="1364456" y="3322392"/>
              <a:ext cx="234720" cy="173160"/>
            </p14:xfrm>
          </p:contentPart>
        </mc:Choice>
        <mc:Fallback xmlns="">
          <p:pic>
            <p:nvPicPr>
              <p:cNvPr id="181" name="Entrada de lápiz 180">
                <a:extLst>
                  <a:ext uri="{FF2B5EF4-FFF2-40B4-BE49-F238E27FC236}">
                    <a16:creationId xmlns:a16="http://schemas.microsoft.com/office/drawing/2014/main" id="{219168A6-4968-9A47-BA72-9D5D405CC56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56896" y="3314832"/>
                <a:ext cx="249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82" name="Entrada de lápiz 181">
                <a:extLst>
                  <a:ext uri="{FF2B5EF4-FFF2-40B4-BE49-F238E27FC236}">
                    <a16:creationId xmlns:a16="http://schemas.microsoft.com/office/drawing/2014/main" id="{D06B6E40-28B6-4A46-AD99-03DA573D5A8A}"/>
                  </a:ext>
                </a:extLst>
              </p14:cNvPr>
              <p14:cNvContentPartPr/>
              <p14:nvPr/>
            </p14:nvContentPartPr>
            <p14:xfrm>
              <a:off x="1223696" y="3304032"/>
              <a:ext cx="84600" cy="181080"/>
            </p14:xfrm>
          </p:contentPart>
        </mc:Choice>
        <mc:Fallback xmlns="">
          <p:pic>
            <p:nvPicPr>
              <p:cNvPr id="182" name="Entrada de lápiz 181">
                <a:extLst>
                  <a:ext uri="{FF2B5EF4-FFF2-40B4-BE49-F238E27FC236}">
                    <a16:creationId xmlns:a16="http://schemas.microsoft.com/office/drawing/2014/main" id="{D06B6E40-28B6-4A46-AD99-03DA573D5A8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216136" y="3296472"/>
                <a:ext cx="997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3" name="Entrada de lápiz 182">
                <a:extLst>
                  <a:ext uri="{FF2B5EF4-FFF2-40B4-BE49-F238E27FC236}">
                    <a16:creationId xmlns:a16="http://schemas.microsoft.com/office/drawing/2014/main" id="{22BE76DA-345F-7E41-845B-2E78C1B85073}"/>
                  </a:ext>
                </a:extLst>
              </p14:cNvPr>
              <p14:cNvContentPartPr/>
              <p14:nvPr/>
            </p14:nvContentPartPr>
            <p14:xfrm>
              <a:off x="733736" y="3343272"/>
              <a:ext cx="397080" cy="154080"/>
            </p14:xfrm>
          </p:contentPart>
        </mc:Choice>
        <mc:Fallback xmlns="">
          <p:pic>
            <p:nvPicPr>
              <p:cNvPr id="183" name="Entrada de lápiz 182">
                <a:extLst>
                  <a:ext uri="{FF2B5EF4-FFF2-40B4-BE49-F238E27FC236}">
                    <a16:creationId xmlns:a16="http://schemas.microsoft.com/office/drawing/2014/main" id="{22BE76DA-345F-7E41-845B-2E78C1B8507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6169" y="3335712"/>
                <a:ext cx="412214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CB9EA451-B689-7545-A90C-52DF2CE8A1CE}"/>
                  </a:ext>
                </a:extLst>
              </p14:cNvPr>
              <p14:cNvContentPartPr/>
              <p14:nvPr/>
            </p14:nvContentPartPr>
            <p14:xfrm>
              <a:off x="963776" y="3657552"/>
              <a:ext cx="127080" cy="182160"/>
            </p14:xfrm>
          </p:contentPart>
        </mc:Choice>
        <mc:Fallback xmlns=""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CB9EA451-B689-7545-A90C-52DF2CE8A1C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56576" y="3649992"/>
                <a:ext cx="1422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85" name="Entrada de lápiz 184">
                <a:extLst>
                  <a:ext uri="{FF2B5EF4-FFF2-40B4-BE49-F238E27FC236}">
                    <a16:creationId xmlns:a16="http://schemas.microsoft.com/office/drawing/2014/main" id="{C0098451-9D4D-D04E-BDAD-004D4E3F08C9}"/>
                  </a:ext>
                </a:extLst>
              </p14:cNvPr>
              <p14:cNvContentPartPr/>
              <p14:nvPr/>
            </p14:nvContentPartPr>
            <p14:xfrm>
              <a:off x="1145936" y="3647112"/>
              <a:ext cx="131760" cy="166320"/>
            </p14:xfrm>
          </p:contentPart>
        </mc:Choice>
        <mc:Fallback xmlns="">
          <p:pic>
            <p:nvPicPr>
              <p:cNvPr id="185" name="Entrada de lápiz 184">
                <a:extLst>
                  <a:ext uri="{FF2B5EF4-FFF2-40B4-BE49-F238E27FC236}">
                    <a16:creationId xmlns:a16="http://schemas.microsoft.com/office/drawing/2014/main" id="{C0098451-9D4D-D04E-BDAD-004D4E3F08C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38376" y="3639552"/>
                <a:ext cx="1468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86" name="Entrada de lápiz 185">
                <a:extLst>
                  <a:ext uri="{FF2B5EF4-FFF2-40B4-BE49-F238E27FC236}">
                    <a16:creationId xmlns:a16="http://schemas.microsoft.com/office/drawing/2014/main" id="{B9B03409-8C86-D645-8968-0B37F9FD5448}"/>
                  </a:ext>
                </a:extLst>
              </p14:cNvPr>
              <p14:cNvContentPartPr/>
              <p14:nvPr/>
            </p14:nvContentPartPr>
            <p14:xfrm>
              <a:off x="1343576" y="3640992"/>
              <a:ext cx="128880" cy="190080"/>
            </p14:xfrm>
          </p:contentPart>
        </mc:Choice>
        <mc:Fallback xmlns="">
          <p:pic>
            <p:nvPicPr>
              <p:cNvPr id="186" name="Entrada de lápiz 185">
                <a:extLst>
                  <a:ext uri="{FF2B5EF4-FFF2-40B4-BE49-F238E27FC236}">
                    <a16:creationId xmlns:a16="http://schemas.microsoft.com/office/drawing/2014/main" id="{B9B03409-8C86-D645-8968-0B37F9FD544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336016" y="3633432"/>
                <a:ext cx="144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89" name="Entrada de lápiz 188">
                <a:extLst>
                  <a:ext uri="{FF2B5EF4-FFF2-40B4-BE49-F238E27FC236}">
                    <a16:creationId xmlns:a16="http://schemas.microsoft.com/office/drawing/2014/main" id="{CA4ABE9B-091C-DB43-A50C-5DCD00A1088A}"/>
                  </a:ext>
                </a:extLst>
              </p14:cNvPr>
              <p14:cNvContentPartPr/>
              <p14:nvPr/>
            </p14:nvContentPartPr>
            <p14:xfrm>
              <a:off x="788816" y="4123682"/>
              <a:ext cx="122040" cy="67680"/>
            </p14:xfrm>
          </p:contentPart>
        </mc:Choice>
        <mc:Fallback xmlns="">
          <p:pic>
            <p:nvPicPr>
              <p:cNvPr id="189" name="Entrada de lápiz 188">
                <a:extLst>
                  <a:ext uri="{FF2B5EF4-FFF2-40B4-BE49-F238E27FC236}">
                    <a16:creationId xmlns:a16="http://schemas.microsoft.com/office/drawing/2014/main" id="{CA4ABE9B-091C-DB43-A50C-5DCD00A1088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81256" y="4116122"/>
                <a:ext cx="137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40075FF3-BFDA-1447-9DE0-11094DAD6104}"/>
                  </a:ext>
                </a:extLst>
              </p14:cNvPr>
              <p14:cNvContentPartPr/>
              <p14:nvPr/>
            </p14:nvContentPartPr>
            <p14:xfrm>
              <a:off x="1933616" y="4097042"/>
              <a:ext cx="133560" cy="111960"/>
            </p14:xfrm>
          </p:contentPart>
        </mc:Choice>
        <mc:Fallback xmlns=""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40075FF3-BFDA-1447-9DE0-11094DAD610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26056" y="4089482"/>
                <a:ext cx="148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95" name="Entrada de lápiz 194">
                <a:extLst>
                  <a:ext uri="{FF2B5EF4-FFF2-40B4-BE49-F238E27FC236}">
                    <a16:creationId xmlns:a16="http://schemas.microsoft.com/office/drawing/2014/main" id="{6A3B10E8-D851-4D4F-A1A1-F6E610589257}"/>
                  </a:ext>
                </a:extLst>
              </p14:cNvPr>
              <p14:cNvContentPartPr/>
              <p14:nvPr/>
            </p14:nvContentPartPr>
            <p14:xfrm>
              <a:off x="2334296" y="4112162"/>
              <a:ext cx="115560" cy="92520"/>
            </p14:xfrm>
          </p:contentPart>
        </mc:Choice>
        <mc:Fallback xmlns="">
          <p:pic>
            <p:nvPicPr>
              <p:cNvPr id="195" name="Entrada de lápiz 194">
                <a:extLst>
                  <a:ext uri="{FF2B5EF4-FFF2-40B4-BE49-F238E27FC236}">
                    <a16:creationId xmlns:a16="http://schemas.microsoft.com/office/drawing/2014/main" id="{6A3B10E8-D851-4D4F-A1A1-F6E61058925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6736" y="4104602"/>
                <a:ext cx="130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96" name="Entrada de lápiz 195">
                <a:extLst>
                  <a:ext uri="{FF2B5EF4-FFF2-40B4-BE49-F238E27FC236}">
                    <a16:creationId xmlns:a16="http://schemas.microsoft.com/office/drawing/2014/main" id="{86464B2C-F58D-9144-88AA-ECF9591609AE}"/>
                  </a:ext>
                </a:extLst>
              </p14:cNvPr>
              <p14:cNvContentPartPr/>
              <p14:nvPr/>
            </p14:nvContentPartPr>
            <p14:xfrm>
              <a:off x="345296" y="4159322"/>
              <a:ext cx="174240" cy="14760"/>
            </p14:xfrm>
          </p:contentPart>
        </mc:Choice>
        <mc:Fallback xmlns="">
          <p:pic>
            <p:nvPicPr>
              <p:cNvPr id="196" name="Entrada de lápiz 195">
                <a:extLst>
                  <a:ext uri="{FF2B5EF4-FFF2-40B4-BE49-F238E27FC236}">
                    <a16:creationId xmlns:a16="http://schemas.microsoft.com/office/drawing/2014/main" id="{86464B2C-F58D-9144-88AA-ECF9591609A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91656" y="4051322"/>
                <a:ext cx="2818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97" name="Entrada de lápiz 196">
                <a:extLst>
                  <a:ext uri="{FF2B5EF4-FFF2-40B4-BE49-F238E27FC236}">
                    <a16:creationId xmlns:a16="http://schemas.microsoft.com/office/drawing/2014/main" id="{3CD5B698-0F42-4140-AF3D-764E96CFACB7}"/>
                  </a:ext>
                </a:extLst>
              </p14:cNvPr>
              <p14:cNvContentPartPr/>
              <p14:nvPr/>
            </p14:nvContentPartPr>
            <p14:xfrm>
              <a:off x="1339976" y="4135922"/>
              <a:ext cx="96840" cy="7200"/>
            </p14:xfrm>
          </p:contentPart>
        </mc:Choice>
        <mc:Fallback xmlns="">
          <p:pic>
            <p:nvPicPr>
              <p:cNvPr id="197" name="Entrada de lápiz 196">
                <a:extLst>
                  <a:ext uri="{FF2B5EF4-FFF2-40B4-BE49-F238E27FC236}">
                    <a16:creationId xmlns:a16="http://schemas.microsoft.com/office/drawing/2014/main" id="{3CD5B698-0F42-4140-AF3D-764E96CFACB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286336" y="4027922"/>
                <a:ext cx="2044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98" name="Entrada de lápiz 197">
                <a:extLst>
                  <a:ext uri="{FF2B5EF4-FFF2-40B4-BE49-F238E27FC236}">
                    <a16:creationId xmlns:a16="http://schemas.microsoft.com/office/drawing/2014/main" id="{B902374E-CF4D-3D4E-B768-84B8E2B4CE76}"/>
                  </a:ext>
                </a:extLst>
              </p14:cNvPr>
              <p14:cNvContentPartPr/>
              <p14:nvPr/>
            </p14:nvContentPartPr>
            <p14:xfrm>
              <a:off x="1576136" y="4124402"/>
              <a:ext cx="136440" cy="10440"/>
            </p14:xfrm>
          </p:contentPart>
        </mc:Choice>
        <mc:Fallback xmlns="">
          <p:pic>
            <p:nvPicPr>
              <p:cNvPr id="198" name="Entrada de lápiz 197">
                <a:extLst>
                  <a:ext uri="{FF2B5EF4-FFF2-40B4-BE49-F238E27FC236}">
                    <a16:creationId xmlns:a16="http://schemas.microsoft.com/office/drawing/2014/main" id="{B902374E-CF4D-3D4E-B768-84B8E2B4CE7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522496" y="4016402"/>
                <a:ext cx="244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5" name="Entrada de lápiz 204">
                <a:extLst>
                  <a:ext uri="{FF2B5EF4-FFF2-40B4-BE49-F238E27FC236}">
                    <a16:creationId xmlns:a16="http://schemas.microsoft.com/office/drawing/2014/main" id="{ADDA140C-7E71-B841-82C0-1737F5D7DAD4}"/>
                  </a:ext>
                </a:extLst>
              </p14:cNvPr>
              <p14:cNvContentPartPr/>
              <p14:nvPr/>
            </p14:nvContentPartPr>
            <p14:xfrm>
              <a:off x="329096" y="4353362"/>
              <a:ext cx="533160" cy="175320"/>
            </p14:xfrm>
          </p:contentPart>
        </mc:Choice>
        <mc:Fallback xmlns="">
          <p:pic>
            <p:nvPicPr>
              <p:cNvPr id="205" name="Entrada de lápiz 204">
                <a:extLst>
                  <a:ext uri="{FF2B5EF4-FFF2-40B4-BE49-F238E27FC236}">
                    <a16:creationId xmlns:a16="http://schemas.microsoft.com/office/drawing/2014/main" id="{ADDA140C-7E71-B841-82C0-1737F5D7DAD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1531" y="4345802"/>
                <a:ext cx="54829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06" name="Entrada de lápiz 205">
                <a:extLst>
                  <a:ext uri="{FF2B5EF4-FFF2-40B4-BE49-F238E27FC236}">
                    <a16:creationId xmlns:a16="http://schemas.microsoft.com/office/drawing/2014/main" id="{F1EFB424-0413-3E44-8FD3-FC46B6CD83ED}"/>
                  </a:ext>
                </a:extLst>
              </p14:cNvPr>
              <p14:cNvContentPartPr/>
              <p14:nvPr/>
            </p14:nvContentPartPr>
            <p14:xfrm>
              <a:off x="630776" y="4142762"/>
              <a:ext cx="117360" cy="22320"/>
            </p14:xfrm>
          </p:contentPart>
        </mc:Choice>
        <mc:Fallback xmlns="">
          <p:pic>
            <p:nvPicPr>
              <p:cNvPr id="206" name="Entrada de lápiz 205">
                <a:extLst>
                  <a:ext uri="{FF2B5EF4-FFF2-40B4-BE49-F238E27FC236}">
                    <a16:creationId xmlns:a16="http://schemas.microsoft.com/office/drawing/2014/main" id="{F1EFB424-0413-3E44-8FD3-FC46B6CD83E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7136" y="4035122"/>
                <a:ext cx="225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07" name="Entrada de lápiz 206">
                <a:extLst>
                  <a:ext uri="{FF2B5EF4-FFF2-40B4-BE49-F238E27FC236}">
                    <a16:creationId xmlns:a16="http://schemas.microsoft.com/office/drawing/2014/main" id="{8DEBA98F-1779-5043-B891-29FA67AA9388}"/>
                  </a:ext>
                </a:extLst>
              </p14:cNvPr>
              <p14:cNvContentPartPr/>
              <p14:nvPr/>
            </p14:nvContentPartPr>
            <p14:xfrm>
              <a:off x="808616" y="4120082"/>
              <a:ext cx="438120" cy="25920"/>
            </p14:xfrm>
          </p:contentPart>
        </mc:Choice>
        <mc:Fallback xmlns="">
          <p:pic>
            <p:nvPicPr>
              <p:cNvPr id="207" name="Entrada de lápiz 206">
                <a:extLst>
                  <a:ext uri="{FF2B5EF4-FFF2-40B4-BE49-F238E27FC236}">
                    <a16:creationId xmlns:a16="http://schemas.microsoft.com/office/drawing/2014/main" id="{8DEBA98F-1779-5043-B891-29FA67AA938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54976" y="4012442"/>
                <a:ext cx="545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08" name="Entrada de lápiz 207">
                <a:extLst>
                  <a:ext uri="{FF2B5EF4-FFF2-40B4-BE49-F238E27FC236}">
                    <a16:creationId xmlns:a16="http://schemas.microsoft.com/office/drawing/2014/main" id="{9FE51DB7-9FAF-3649-8584-B0154765FE91}"/>
                  </a:ext>
                </a:extLst>
              </p14:cNvPr>
              <p14:cNvContentPartPr/>
              <p14:nvPr/>
            </p14:nvContentPartPr>
            <p14:xfrm>
              <a:off x="1802216" y="4138082"/>
              <a:ext cx="149040" cy="2160"/>
            </p14:xfrm>
          </p:contentPart>
        </mc:Choice>
        <mc:Fallback xmlns="">
          <p:pic>
            <p:nvPicPr>
              <p:cNvPr id="208" name="Entrada de lápiz 207">
                <a:extLst>
                  <a:ext uri="{FF2B5EF4-FFF2-40B4-BE49-F238E27FC236}">
                    <a16:creationId xmlns:a16="http://schemas.microsoft.com/office/drawing/2014/main" id="{9FE51DB7-9FAF-3649-8584-B0154765FE9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748576" y="4030442"/>
                <a:ext cx="256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09" name="Entrada de lápiz 208">
                <a:extLst>
                  <a:ext uri="{FF2B5EF4-FFF2-40B4-BE49-F238E27FC236}">
                    <a16:creationId xmlns:a16="http://schemas.microsoft.com/office/drawing/2014/main" id="{6C475A2E-D4BB-B44B-ACA4-9F35F154B2A3}"/>
                  </a:ext>
                </a:extLst>
              </p14:cNvPr>
              <p14:cNvContentPartPr/>
              <p14:nvPr/>
            </p14:nvContentPartPr>
            <p14:xfrm>
              <a:off x="1944776" y="4151042"/>
              <a:ext cx="606600" cy="23760"/>
            </p14:xfrm>
          </p:contentPart>
        </mc:Choice>
        <mc:Fallback xmlns="">
          <p:pic>
            <p:nvPicPr>
              <p:cNvPr id="209" name="Entrada de lápiz 208">
                <a:extLst>
                  <a:ext uri="{FF2B5EF4-FFF2-40B4-BE49-F238E27FC236}">
                    <a16:creationId xmlns:a16="http://schemas.microsoft.com/office/drawing/2014/main" id="{6C475A2E-D4BB-B44B-ACA4-9F35F154B2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890776" y="4043042"/>
                <a:ext cx="7142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13" name="Entrada de lápiz 212">
                <a:extLst>
                  <a:ext uri="{FF2B5EF4-FFF2-40B4-BE49-F238E27FC236}">
                    <a16:creationId xmlns:a16="http://schemas.microsoft.com/office/drawing/2014/main" id="{C2C8331B-FB13-DE43-A781-628454944D2F}"/>
                  </a:ext>
                </a:extLst>
              </p14:cNvPr>
              <p14:cNvContentPartPr/>
              <p14:nvPr/>
            </p14:nvContentPartPr>
            <p14:xfrm>
              <a:off x="1389656" y="4295042"/>
              <a:ext cx="124200" cy="180720"/>
            </p14:xfrm>
          </p:contentPart>
        </mc:Choice>
        <mc:Fallback xmlns="">
          <p:pic>
            <p:nvPicPr>
              <p:cNvPr id="213" name="Entrada de lápiz 212">
                <a:extLst>
                  <a:ext uri="{FF2B5EF4-FFF2-40B4-BE49-F238E27FC236}">
                    <a16:creationId xmlns:a16="http://schemas.microsoft.com/office/drawing/2014/main" id="{C2C8331B-FB13-DE43-A781-628454944D2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82096" y="4287842"/>
                <a:ext cx="1393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14" name="Entrada de lápiz 213">
                <a:extLst>
                  <a:ext uri="{FF2B5EF4-FFF2-40B4-BE49-F238E27FC236}">
                    <a16:creationId xmlns:a16="http://schemas.microsoft.com/office/drawing/2014/main" id="{55E90D2C-D07C-A943-B537-0F2FD9B28C42}"/>
                  </a:ext>
                </a:extLst>
              </p14:cNvPr>
              <p14:cNvContentPartPr/>
              <p14:nvPr/>
            </p14:nvContentPartPr>
            <p14:xfrm>
              <a:off x="1125056" y="4320242"/>
              <a:ext cx="208080" cy="187560"/>
            </p14:xfrm>
          </p:contentPart>
        </mc:Choice>
        <mc:Fallback xmlns="">
          <p:pic>
            <p:nvPicPr>
              <p:cNvPr id="214" name="Entrada de lápiz 213">
                <a:extLst>
                  <a:ext uri="{FF2B5EF4-FFF2-40B4-BE49-F238E27FC236}">
                    <a16:creationId xmlns:a16="http://schemas.microsoft.com/office/drawing/2014/main" id="{55E90D2C-D07C-A943-B537-0F2FD9B28C4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17496" y="4312682"/>
                <a:ext cx="2232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16" name="Entrada de lápiz 215">
                <a:extLst>
                  <a:ext uri="{FF2B5EF4-FFF2-40B4-BE49-F238E27FC236}">
                    <a16:creationId xmlns:a16="http://schemas.microsoft.com/office/drawing/2014/main" id="{94F05A0E-1985-3B40-91F8-7C1993E580D5}"/>
                  </a:ext>
                </a:extLst>
              </p14:cNvPr>
              <p14:cNvContentPartPr/>
              <p14:nvPr/>
            </p14:nvContentPartPr>
            <p14:xfrm>
              <a:off x="962336" y="4327802"/>
              <a:ext cx="101520" cy="160200"/>
            </p14:xfrm>
          </p:contentPart>
        </mc:Choice>
        <mc:Fallback xmlns="">
          <p:pic>
            <p:nvPicPr>
              <p:cNvPr id="216" name="Entrada de lápiz 215">
                <a:extLst>
                  <a:ext uri="{FF2B5EF4-FFF2-40B4-BE49-F238E27FC236}">
                    <a16:creationId xmlns:a16="http://schemas.microsoft.com/office/drawing/2014/main" id="{94F05A0E-1985-3B40-91F8-7C1993E580D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54776" y="4320242"/>
                <a:ext cx="116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17" name="Entrada de lápiz 216">
                <a:extLst>
                  <a:ext uri="{FF2B5EF4-FFF2-40B4-BE49-F238E27FC236}">
                    <a16:creationId xmlns:a16="http://schemas.microsoft.com/office/drawing/2014/main" id="{53A18E89-0D6B-6D4C-A8EA-DA108E4B750F}"/>
                  </a:ext>
                </a:extLst>
              </p14:cNvPr>
              <p14:cNvContentPartPr/>
              <p14:nvPr/>
            </p14:nvContentPartPr>
            <p14:xfrm>
              <a:off x="713216" y="4779962"/>
              <a:ext cx="117360" cy="6840"/>
            </p14:xfrm>
          </p:contentPart>
        </mc:Choice>
        <mc:Fallback xmlns="">
          <p:pic>
            <p:nvPicPr>
              <p:cNvPr id="217" name="Entrada de lápiz 216">
                <a:extLst>
                  <a:ext uri="{FF2B5EF4-FFF2-40B4-BE49-F238E27FC236}">
                    <a16:creationId xmlns:a16="http://schemas.microsoft.com/office/drawing/2014/main" id="{53A18E89-0D6B-6D4C-A8EA-DA108E4B750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06016" y="4772402"/>
                <a:ext cx="132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18" name="Entrada de lápiz 217">
                <a:extLst>
                  <a:ext uri="{FF2B5EF4-FFF2-40B4-BE49-F238E27FC236}">
                    <a16:creationId xmlns:a16="http://schemas.microsoft.com/office/drawing/2014/main" id="{0E7AD9F8-7F50-384D-BAD6-B7E3DA1BAF28}"/>
                  </a:ext>
                </a:extLst>
              </p14:cNvPr>
              <p14:cNvContentPartPr/>
              <p14:nvPr/>
            </p14:nvContentPartPr>
            <p14:xfrm>
              <a:off x="929216" y="4643522"/>
              <a:ext cx="46800" cy="239400"/>
            </p14:xfrm>
          </p:contentPart>
        </mc:Choice>
        <mc:Fallback xmlns="">
          <p:pic>
            <p:nvPicPr>
              <p:cNvPr id="218" name="Entrada de lápiz 217">
                <a:extLst>
                  <a:ext uri="{FF2B5EF4-FFF2-40B4-BE49-F238E27FC236}">
                    <a16:creationId xmlns:a16="http://schemas.microsoft.com/office/drawing/2014/main" id="{0E7AD9F8-7F50-384D-BAD6-B7E3DA1BAF2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21656" y="4635962"/>
                <a:ext cx="619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21" name="Entrada de lápiz 220">
                <a:extLst>
                  <a:ext uri="{FF2B5EF4-FFF2-40B4-BE49-F238E27FC236}">
                    <a16:creationId xmlns:a16="http://schemas.microsoft.com/office/drawing/2014/main" id="{73C09CC4-B8E6-1641-9EBC-C8C8EEF9F258}"/>
                  </a:ext>
                </a:extLst>
              </p14:cNvPr>
              <p14:cNvContentPartPr/>
              <p14:nvPr/>
            </p14:nvContentPartPr>
            <p14:xfrm>
              <a:off x="1040096" y="4617242"/>
              <a:ext cx="317160" cy="232920"/>
            </p14:xfrm>
          </p:contentPart>
        </mc:Choice>
        <mc:Fallback xmlns="">
          <p:pic>
            <p:nvPicPr>
              <p:cNvPr id="221" name="Entrada de lápiz 220">
                <a:extLst>
                  <a:ext uri="{FF2B5EF4-FFF2-40B4-BE49-F238E27FC236}">
                    <a16:creationId xmlns:a16="http://schemas.microsoft.com/office/drawing/2014/main" id="{73C09CC4-B8E6-1641-9EBC-C8C8EEF9F25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32536" y="4609682"/>
                <a:ext cx="3322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24" name="Entrada de lápiz 223">
                <a:extLst>
                  <a:ext uri="{FF2B5EF4-FFF2-40B4-BE49-F238E27FC236}">
                    <a16:creationId xmlns:a16="http://schemas.microsoft.com/office/drawing/2014/main" id="{50381A6B-72C5-ED45-9520-9A8D558C7664}"/>
                  </a:ext>
                </a:extLst>
              </p14:cNvPr>
              <p14:cNvContentPartPr/>
              <p14:nvPr/>
            </p14:nvContentPartPr>
            <p14:xfrm>
              <a:off x="5549876" y="69101"/>
              <a:ext cx="114480" cy="111600"/>
            </p14:xfrm>
          </p:contentPart>
        </mc:Choice>
        <mc:Fallback xmlns="">
          <p:pic>
            <p:nvPicPr>
              <p:cNvPr id="224" name="Entrada de lápiz 223">
                <a:extLst>
                  <a:ext uri="{FF2B5EF4-FFF2-40B4-BE49-F238E27FC236}">
                    <a16:creationId xmlns:a16="http://schemas.microsoft.com/office/drawing/2014/main" id="{50381A6B-72C5-ED45-9520-9A8D558C766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542316" y="61541"/>
                <a:ext cx="1292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27" name="Entrada de lápiz 226">
                <a:extLst>
                  <a:ext uri="{FF2B5EF4-FFF2-40B4-BE49-F238E27FC236}">
                    <a16:creationId xmlns:a16="http://schemas.microsoft.com/office/drawing/2014/main" id="{263EB844-E3B4-5F41-A784-AE81C0385EFF}"/>
                  </a:ext>
                </a:extLst>
              </p14:cNvPr>
              <p14:cNvContentPartPr/>
              <p14:nvPr/>
            </p14:nvContentPartPr>
            <p14:xfrm>
              <a:off x="6648236" y="79901"/>
              <a:ext cx="154800" cy="121680"/>
            </p14:xfrm>
          </p:contentPart>
        </mc:Choice>
        <mc:Fallback xmlns="">
          <p:pic>
            <p:nvPicPr>
              <p:cNvPr id="227" name="Entrada de lápiz 226">
                <a:extLst>
                  <a:ext uri="{FF2B5EF4-FFF2-40B4-BE49-F238E27FC236}">
                    <a16:creationId xmlns:a16="http://schemas.microsoft.com/office/drawing/2014/main" id="{263EB844-E3B4-5F41-A784-AE81C0385EF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640676" y="72701"/>
                <a:ext cx="169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0" name="Entrada de lápiz 229">
                <a:extLst>
                  <a:ext uri="{FF2B5EF4-FFF2-40B4-BE49-F238E27FC236}">
                    <a16:creationId xmlns:a16="http://schemas.microsoft.com/office/drawing/2014/main" id="{C19C67BD-8AB2-9848-B7C6-1CE0D1A36B36}"/>
                  </a:ext>
                </a:extLst>
              </p14:cNvPr>
              <p14:cNvContentPartPr/>
              <p14:nvPr/>
            </p14:nvContentPartPr>
            <p14:xfrm>
              <a:off x="7105076" y="66941"/>
              <a:ext cx="111960" cy="122760"/>
            </p14:xfrm>
          </p:contentPart>
        </mc:Choice>
        <mc:Fallback xmlns="">
          <p:pic>
            <p:nvPicPr>
              <p:cNvPr id="230" name="Entrada de lápiz 229">
                <a:extLst>
                  <a:ext uri="{FF2B5EF4-FFF2-40B4-BE49-F238E27FC236}">
                    <a16:creationId xmlns:a16="http://schemas.microsoft.com/office/drawing/2014/main" id="{C19C67BD-8AB2-9848-B7C6-1CE0D1A36B3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097516" y="59381"/>
                <a:ext cx="127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1" name="Entrada de lápiz 230">
                <a:extLst>
                  <a:ext uri="{FF2B5EF4-FFF2-40B4-BE49-F238E27FC236}">
                    <a16:creationId xmlns:a16="http://schemas.microsoft.com/office/drawing/2014/main" id="{5BB6F161-8B82-074D-AE8D-2A6FCD252859}"/>
                  </a:ext>
                </a:extLst>
              </p14:cNvPr>
              <p14:cNvContentPartPr/>
              <p14:nvPr/>
            </p14:nvContentPartPr>
            <p14:xfrm>
              <a:off x="5359076" y="131381"/>
              <a:ext cx="133920" cy="10080"/>
            </p14:xfrm>
          </p:contentPart>
        </mc:Choice>
        <mc:Fallback xmlns="">
          <p:pic>
            <p:nvPicPr>
              <p:cNvPr id="231" name="Entrada de lápiz 230">
                <a:extLst>
                  <a:ext uri="{FF2B5EF4-FFF2-40B4-BE49-F238E27FC236}">
                    <a16:creationId xmlns:a16="http://schemas.microsoft.com/office/drawing/2014/main" id="{5BB6F161-8B82-074D-AE8D-2A6FCD25285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305436" y="23741"/>
                <a:ext cx="241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32" name="Entrada de lápiz 231">
                <a:extLst>
                  <a:ext uri="{FF2B5EF4-FFF2-40B4-BE49-F238E27FC236}">
                    <a16:creationId xmlns:a16="http://schemas.microsoft.com/office/drawing/2014/main" id="{D57D9F50-0059-7B45-8481-250D329433CB}"/>
                  </a:ext>
                </a:extLst>
              </p14:cNvPr>
              <p14:cNvContentPartPr/>
              <p14:nvPr/>
            </p14:nvContentPartPr>
            <p14:xfrm>
              <a:off x="5561756" y="119861"/>
              <a:ext cx="284400" cy="23040"/>
            </p14:xfrm>
          </p:contentPart>
        </mc:Choice>
        <mc:Fallback xmlns="">
          <p:pic>
            <p:nvPicPr>
              <p:cNvPr id="232" name="Entrada de lápiz 231">
                <a:extLst>
                  <a:ext uri="{FF2B5EF4-FFF2-40B4-BE49-F238E27FC236}">
                    <a16:creationId xmlns:a16="http://schemas.microsoft.com/office/drawing/2014/main" id="{D57D9F50-0059-7B45-8481-250D329433C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508116" y="11861"/>
                <a:ext cx="3920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33" name="Entrada de lápiz 232">
                <a:extLst>
                  <a:ext uri="{FF2B5EF4-FFF2-40B4-BE49-F238E27FC236}">
                    <a16:creationId xmlns:a16="http://schemas.microsoft.com/office/drawing/2014/main" id="{9D0792F3-D711-5344-A489-A475F3680749}"/>
                  </a:ext>
                </a:extLst>
              </p14:cNvPr>
              <p14:cNvContentPartPr/>
              <p14:nvPr/>
            </p14:nvContentPartPr>
            <p14:xfrm>
              <a:off x="6522596" y="114461"/>
              <a:ext cx="115560" cy="14760"/>
            </p14:xfrm>
          </p:contentPart>
        </mc:Choice>
        <mc:Fallback xmlns="">
          <p:pic>
            <p:nvPicPr>
              <p:cNvPr id="233" name="Entrada de lápiz 232">
                <a:extLst>
                  <a:ext uri="{FF2B5EF4-FFF2-40B4-BE49-F238E27FC236}">
                    <a16:creationId xmlns:a16="http://schemas.microsoft.com/office/drawing/2014/main" id="{9D0792F3-D711-5344-A489-A475F368074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468596" y="6821"/>
                <a:ext cx="223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34" name="Entrada de lápiz 233">
                <a:extLst>
                  <a:ext uri="{FF2B5EF4-FFF2-40B4-BE49-F238E27FC236}">
                    <a16:creationId xmlns:a16="http://schemas.microsoft.com/office/drawing/2014/main" id="{9297D216-3F73-1A41-9990-CDD409C672C7}"/>
                  </a:ext>
                </a:extLst>
              </p14:cNvPr>
              <p14:cNvContentPartPr/>
              <p14:nvPr/>
            </p14:nvContentPartPr>
            <p14:xfrm>
              <a:off x="6702236" y="110141"/>
              <a:ext cx="754560" cy="52560"/>
            </p14:xfrm>
          </p:contentPart>
        </mc:Choice>
        <mc:Fallback xmlns="">
          <p:pic>
            <p:nvPicPr>
              <p:cNvPr id="234" name="Entrada de lápiz 233">
                <a:extLst>
                  <a:ext uri="{FF2B5EF4-FFF2-40B4-BE49-F238E27FC236}">
                    <a16:creationId xmlns:a16="http://schemas.microsoft.com/office/drawing/2014/main" id="{9297D216-3F73-1A41-9990-CDD409C672C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648596" y="2141"/>
                <a:ext cx="8622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37" name="Entrada de lápiz 236">
                <a:extLst>
                  <a:ext uri="{FF2B5EF4-FFF2-40B4-BE49-F238E27FC236}">
                    <a16:creationId xmlns:a16="http://schemas.microsoft.com/office/drawing/2014/main" id="{809A2481-4CCE-8E44-BE30-29AA272A9BD0}"/>
                  </a:ext>
                </a:extLst>
              </p14:cNvPr>
              <p14:cNvContentPartPr/>
              <p14:nvPr/>
            </p14:nvContentPartPr>
            <p14:xfrm>
              <a:off x="7541036" y="89981"/>
              <a:ext cx="87480" cy="96120"/>
            </p14:xfrm>
          </p:contentPart>
        </mc:Choice>
        <mc:Fallback xmlns="">
          <p:pic>
            <p:nvPicPr>
              <p:cNvPr id="237" name="Entrada de lápiz 236">
                <a:extLst>
                  <a:ext uri="{FF2B5EF4-FFF2-40B4-BE49-F238E27FC236}">
                    <a16:creationId xmlns:a16="http://schemas.microsoft.com/office/drawing/2014/main" id="{809A2481-4CCE-8E44-BE30-29AA272A9BD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533476" y="82421"/>
                <a:ext cx="1026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38" name="Entrada de lápiz 237">
                <a:extLst>
                  <a:ext uri="{FF2B5EF4-FFF2-40B4-BE49-F238E27FC236}">
                    <a16:creationId xmlns:a16="http://schemas.microsoft.com/office/drawing/2014/main" id="{2AA9F414-BC33-684B-812B-24D0B74FC0E8}"/>
                  </a:ext>
                </a:extLst>
              </p14:cNvPr>
              <p14:cNvContentPartPr/>
              <p14:nvPr/>
            </p14:nvContentPartPr>
            <p14:xfrm>
              <a:off x="7510436" y="134621"/>
              <a:ext cx="264240" cy="16560"/>
            </p14:xfrm>
          </p:contentPart>
        </mc:Choice>
        <mc:Fallback xmlns="">
          <p:pic>
            <p:nvPicPr>
              <p:cNvPr id="238" name="Entrada de lápiz 237">
                <a:extLst>
                  <a:ext uri="{FF2B5EF4-FFF2-40B4-BE49-F238E27FC236}">
                    <a16:creationId xmlns:a16="http://schemas.microsoft.com/office/drawing/2014/main" id="{2AA9F414-BC33-684B-812B-24D0B74FC0E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456796" y="26981"/>
                <a:ext cx="3718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3" name="Entrada de lápiz 242">
                <a:extLst>
                  <a:ext uri="{FF2B5EF4-FFF2-40B4-BE49-F238E27FC236}">
                    <a16:creationId xmlns:a16="http://schemas.microsoft.com/office/drawing/2014/main" id="{19AECEDF-B86B-0D4D-804F-8D8AFF9E14C3}"/>
                  </a:ext>
                </a:extLst>
              </p14:cNvPr>
              <p14:cNvContentPartPr/>
              <p14:nvPr/>
            </p14:nvContentPartPr>
            <p14:xfrm>
              <a:off x="5420996" y="302021"/>
              <a:ext cx="525240" cy="191160"/>
            </p14:xfrm>
          </p:contentPart>
        </mc:Choice>
        <mc:Fallback xmlns="">
          <p:pic>
            <p:nvPicPr>
              <p:cNvPr id="243" name="Entrada de lápiz 242">
                <a:extLst>
                  <a:ext uri="{FF2B5EF4-FFF2-40B4-BE49-F238E27FC236}">
                    <a16:creationId xmlns:a16="http://schemas.microsoft.com/office/drawing/2014/main" id="{19AECEDF-B86B-0D4D-804F-8D8AFF9E14C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413436" y="294447"/>
                <a:ext cx="540360" cy="206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4" name="Entrada de lápiz 243">
                <a:extLst>
                  <a:ext uri="{FF2B5EF4-FFF2-40B4-BE49-F238E27FC236}">
                    <a16:creationId xmlns:a16="http://schemas.microsoft.com/office/drawing/2014/main" id="{57750AAA-BCCA-A947-90B9-D492664B48EF}"/>
                  </a:ext>
                </a:extLst>
              </p14:cNvPr>
              <p14:cNvContentPartPr/>
              <p14:nvPr/>
            </p14:nvContentPartPr>
            <p14:xfrm>
              <a:off x="5959196" y="40301"/>
              <a:ext cx="472680" cy="81000"/>
            </p14:xfrm>
          </p:contentPart>
        </mc:Choice>
        <mc:Fallback xmlns="">
          <p:pic>
            <p:nvPicPr>
              <p:cNvPr id="244" name="Entrada de lápiz 243">
                <a:extLst>
                  <a:ext uri="{FF2B5EF4-FFF2-40B4-BE49-F238E27FC236}">
                    <a16:creationId xmlns:a16="http://schemas.microsoft.com/office/drawing/2014/main" id="{57750AAA-BCCA-A947-90B9-D492664B48E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905196" y="-67339"/>
                <a:ext cx="5803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5" name="Entrada de lápiz 244">
                <a:extLst>
                  <a:ext uri="{FF2B5EF4-FFF2-40B4-BE49-F238E27FC236}">
                    <a16:creationId xmlns:a16="http://schemas.microsoft.com/office/drawing/2014/main" id="{BE865DA2-997D-174C-8869-EF5E9EE02804}"/>
                  </a:ext>
                </a:extLst>
              </p14:cNvPr>
              <p14:cNvContentPartPr/>
              <p14:nvPr/>
            </p14:nvContentPartPr>
            <p14:xfrm>
              <a:off x="6107156" y="382301"/>
              <a:ext cx="118800" cy="31680"/>
            </p14:xfrm>
          </p:contentPart>
        </mc:Choice>
        <mc:Fallback xmlns="">
          <p:pic>
            <p:nvPicPr>
              <p:cNvPr id="245" name="Entrada de lápiz 244">
                <a:extLst>
                  <a:ext uri="{FF2B5EF4-FFF2-40B4-BE49-F238E27FC236}">
                    <a16:creationId xmlns:a16="http://schemas.microsoft.com/office/drawing/2014/main" id="{BE865DA2-997D-174C-8869-EF5E9EE0280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099596" y="374741"/>
                <a:ext cx="133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46" name="Entrada de lápiz 245">
                <a:extLst>
                  <a:ext uri="{FF2B5EF4-FFF2-40B4-BE49-F238E27FC236}">
                    <a16:creationId xmlns:a16="http://schemas.microsoft.com/office/drawing/2014/main" id="{66AE5239-1D35-3743-98F7-53422FEA6219}"/>
                  </a:ext>
                </a:extLst>
              </p14:cNvPr>
              <p14:cNvContentPartPr/>
              <p14:nvPr/>
            </p14:nvContentPartPr>
            <p14:xfrm>
              <a:off x="6304436" y="317141"/>
              <a:ext cx="157320" cy="147960"/>
            </p14:xfrm>
          </p:contentPart>
        </mc:Choice>
        <mc:Fallback xmlns="">
          <p:pic>
            <p:nvPicPr>
              <p:cNvPr id="246" name="Entrada de lápiz 245">
                <a:extLst>
                  <a:ext uri="{FF2B5EF4-FFF2-40B4-BE49-F238E27FC236}">
                    <a16:creationId xmlns:a16="http://schemas.microsoft.com/office/drawing/2014/main" id="{66AE5239-1D35-3743-98F7-53422FEA621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296876" y="309581"/>
                <a:ext cx="172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9" name="Entrada de lápiz 248">
                <a:extLst>
                  <a:ext uri="{FF2B5EF4-FFF2-40B4-BE49-F238E27FC236}">
                    <a16:creationId xmlns:a16="http://schemas.microsoft.com/office/drawing/2014/main" id="{4D8C44E9-DE33-E742-BBB1-157EF7D4B220}"/>
                  </a:ext>
                </a:extLst>
              </p14:cNvPr>
              <p14:cNvContentPartPr/>
              <p14:nvPr/>
            </p14:nvContentPartPr>
            <p14:xfrm>
              <a:off x="6530156" y="325781"/>
              <a:ext cx="233280" cy="116280"/>
            </p14:xfrm>
          </p:contentPart>
        </mc:Choice>
        <mc:Fallback xmlns="">
          <p:pic>
            <p:nvPicPr>
              <p:cNvPr id="249" name="Entrada de lápiz 248">
                <a:extLst>
                  <a:ext uri="{FF2B5EF4-FFF2-40B4-BE49-F238E27FC236}">
                    <a16:creationId xmlns:a16="http://schemas.microsoft.com/office/drawing/2014/main" id="{4D8C44E9-DE33-E742-BBB1-157EF7D4B22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522584" y="318221"/>
                <a:ext cx="248423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50" name="Entrada de lápiz 249">
                <a:extLst>
                  <a:ext uri="{FF2B5EF4-FFF2-40B4-BE49-F238E27FC236}">
                    <a16:creationId xmlns:a16="http://schemas.microsoft.com/office/drawing/2014/main" id="{7150DA50-087E-F34A-B69B-42622ADCF0A2}"/>
                  </a:ext>
                </a:extLst>
              </p14:cNvPr>
              <p14:cNvContentPartPr/>
              <p14:nvPr/>
            </p14:nvContentPartPr>
            <p14:xfrm>
              <a:off x="5815916" y="714581"/>
              <a:ext cx="66600" cy="217800"/>
            </p14:xfrm>
          </p:contentPart>
        </mc:Choice>
        <mc:Fallback xmlns="">
          <p:pic>
            <p:nvPicPr>
              <p:cNvPr id="250" name="Entrada de lápiz 249">
                <a:extLst>
                  <a:ext uri="{FF2B5EF4-FFF2-40B4-BE49-F238E27FC236}">
                    <a16:creationId xmlns:a16="http://schemas.microsoft.com/office/drawing/2014/main" id="{7150DA50-087E-F34A-B69B-42622ADCF0A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808356" y="707021"/>
                <a:ext cx="81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54" name="Entrada de lápiz 253">
                <a:extLst>
                  <a:ext uri="{FF2B5EF4-FFF2-40B4-BE49-F238E27FC236}">
                    <a16:creationId xmlns:a16="http://schemas.microsoft.com/office/drawing/2014/main" id="{2CE5A496-28AE-7143-A005-73B66B1F864C}"/>
                  </a:ext>
                </a:extLst>
              </p14:cNvPr>
              <p14:cNvContentPartPr/>
              <p14:nvPr/>
            </p14:nvContentPartPr>
            <p14:xfrm>
              <a:off x="5943356" y="624581"/>
              <a:ext cx="521280" cy="273240"/>
            </p14:xfrm>
          </p:contentPart>
        </mc:Choice>
        <mc:Fallback xmlns="">
          <p:pic>
            <p:nvPicPr>
              <p:cNvPr id="254" name="Entrada de lápiz 253">
                <a:extLst>
                  <a:ext uri="{FF2B5EF4-FFF2-40B4-BE49-F238E27FC236}">
                    <a16:creationId xmlns:a16="http://schemas.microsoft.com/office/drawing/2014/main" id="{2CE5A496-28AE-7143-A005-73B66B1F864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935796" y="617011"/>
                <a:ext cx="536400" cy="28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59" name="Entrada de lápiz 258">
                <a:extLst>
                  <a:ext uri="{FF2B5EF4-FFF2-40B4-BE49-F238E27FC236}">
                    <a16:creationId xmlns:a16="http://schemas.microsoft.com/office/drawing/2014/main" id="{1BACD40C-CD34-4149-8280-10FBC409E435}"/>
                  </a:ext>
                </a:extLst>
              </p14:cNvPr>
              <p14:cNvContentPartPr/>
              <p14:nvPr/>
            </p14:nvContentPartPr>
            <p14:xfrm>
              <a:off x="6050996" y="1065581"/>
              <a:ext cx="155520" cy="111240"/>
            </p14:xfrm>
          </p:contentPart>
        </mc:Choice>
        <mc:Fallback xmlns="">
          <p:pic>
            <p:nvPicPr>
              <p:cNvPr id="259" name="Entrada de lápiz 258">
                <a:extLst>
                  <a:ext uri="{FF2B5EF4-FFF2-40B4-BE49-F238E27FC236}">
                    <a16:creationId xmlns:a16="http://schemas.microsoft.com/office/drawing/2014/main" id="{1BACD40C-CD34-4149-8280-10FBC409E43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043436" y="1058021"/>
                <a:ext cx="1702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60" name="Entrada de lápiz 259">
                <a:extLst>
                  <a:ext uri="{FF2B5EF4-FFF2-40B4-BE49-F238E27FC236}">
                    <a16:creationId xmlns:a16="http://schemas.microsoft.com/office/drawing/2014/main" id="{FC45AC88-22C0-7446-938A-F9ECC18AC394}"/>
                  </a:ext>
                </a:extLst>
              </p14:cNvPr>
              <p14:cNvContentPartPr/>
              <p14:nvPr/>
            </p14:nvContentPartPr>
            <p14:xfrm>
              <a:off x="5638796" y="1072781"/>
              <a:ext cx="114840" cy="122040"/>
            </p14:xfrm>
          </p:contentPart>
        </mc:Choice>
        <mc:Fallback xmlns="">
          <p:pic>
            <p:nvPicPr>
              <p:cNvPr id="260" name="Entrada de lápiz 259">
                <a:extLst>
                  <a:ext uri="{FF2B5EF4-FFF2-40B4-BE49-F238E27FC236}">
                    <a16:creationId xmlns:a16="http://schemas.microsoft.com/office/drawing/2014/main" id="{FC45AC88-22C0-7446-938A-F9ECC18AC39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631236" y="1065221"/>
                <a:ext cx="129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63" name="Entrada de lápiz 262">
                <a:extLst>
                  <a:ext uri="{FF2B5EF4-FFF2-40B4-BE49-F238E27FC236}">
                    <a16:creationId xmlns:a16="http://schemas.microsoft.com/office/drawing/2014/main" id="{59E196E2-608E-B648-8D65-F3FA096CD9C5}"/>
                  </a:ext>
                </a:extLst>
              </p14:cNvPr>
              <p14:cNvContentPartPr/>
              <p14:nvPr/>
            </p14:nvContentPartPr>
            <p14:xfrm>
              <a:off x="6786836" y="1065221"/>
              <a:ext cx="131400" cy="95760"/>
            </p14:xfrm>
          </p:contentPart>
        </mc:Choice>
        <mc:Fallback xmlns="">
          <p:pic>
            <p:nvPicPr>
              <p:cNvPr id="263" name="Entrada de lápiz 262">
                <a:extLst>
                  <a:ext uri="{FF2B5EF4-FFF2-40B4-BE49-F238E27FC236}">
                    <a16:creationId xmlns:a16="http://schemas.microsoft.com/office/drawing/2014/main" id="{59E196E2-608E-B648-8D65-F3FA096CD9C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779276" y="1057661"/>
                <a:ext cx="1465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65" name="Entrada de lápiz 264">
                <a:extLst>
                  <a:ext uri="{FF2B5EF4-FFF2-40B4-BE49-F238E27FC236}">
                    <a16:creationId xmlns:a16="http://schemas.microsoft.com/office/drawing/2014/main" id="{F99C7C1D-E716-2543-BD0C-B3AB1A44EC42}"/>
                  </a:ext>
                </a:extLst>
              </p14:cNvPr>
              <p14:cNvContentPartPr/>
              <p14:nvPr/>
            </p14:nvContentPartPr>
            <p14:xfrm>
              <a:off x="5334596" y="1113101"/>
              <a:ext cx="47880" cy="4320"/>
            </p14:xfrm>
          </p:contentPart>
        </mc:Choice>
        <mc:Fallback xmlns="">
          <p:pic>
            <p:nvPicPr>
              <p:cNvPr id="265" name="Entrada de lápiz 264">
                <a:extLst>
                  <a:ext uri="{FF2B5EF4-FFF2-40B4-BE49-F238E27FC236}">
                    <a16:creationId xmlns:a16="http://schemas.microsoft.com/office/drawing/2014/main" id="{F99C7C1D-E716-2543-BD0C-B3AB1A44EC4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280596" y="1005101"/>
                <a:ext cx="155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66" name="Entrada de lápiz 265">
                <a:extLst>
                  <a:ext uri="{FF2B5EF4-FFF2-40B4-BE49-F238E27FC236}">
                    <a16:creationId xmlns:a16="http://schemas.microsoft.com/office/drawing/2014/main" id="{9873DF88-84B6-A34A-B7B5-1B415CB1A44C}"/>
                  </a:ext>
                </a:extLst>
              </p14:cNvPr>
              <p14:cNvContentPartPr/>
              <p14:nvPr/>
            </p14:nvContentPartPr>
            <p14:xfrm>
              <a:off x="6413876" y="1105181"/>
              <a:ext cx="127440" cy="360"/>
            </p14:xfrm>
          </p:contentPart>
        </mc:Choice>
        <mc:Fallback xmlns="">
          <p:pic>
            <p:nvPicPr>
              <p:cNvPr id="266" name="Entrada de lápiz 265">
                <a:extLst>
                  <a:ext uri="{FF2B5EF4-FFF2-40B4-BE49-F238E27FC236}">
                    <a16:creationId xmlns:a16="http://schemas.microsoft.com/office/drawing/2014/main" id="{9873DF88-84B6-A34A-B7B5-1B415CB1A44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359876" y="997541"/>
                <a:ext cx="235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67" name="Entrada de lápiz 266">
                <a:extLst>
                  <a:ext uri="{FF2B5EF4-FFF2-40B4-BE49-F238E27FC236}">
                    <a16:creationId xmlns:a16="http://schemas.microsoft.com/office/drawing/2014/main" id="{C223D2DC-C843-AE4F-87EC-19BE42B6D253}"/>
                  </a:ext>
                </a:extLst>
              </p14:cNvPr>
              <p14:cNvContentPartPr/>
              <p14:nvPr/>
            </p14:nvContentPartPr>
            <p14:xfrm>
              <a:off x="7184276" y="1097981"/>
              <a:ext cx="116280" cy="8640"/>
            </p14:xfrm>
          </p:contentPart>
        </mc:Choice>
        <mc:Fallback xmlns="">
          <p:pic>
            <p:nvPicPr>
              <p:cNvPr id="267" name="Entrada de lápiz 266">
                <a:extLst>
                  <a:ext uri="{FF2B5EF4-FFF2-40B4-BE49-F238E27FC236}">
                    <a16:creationId xmlns:a16="http://schemas.microsoft.com/office/drawing/2014/main" id="{C223D2DC-C843-AE4F-87EC-19BE42B6D25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130276" y="990341"/>
                <a:ext cx="2239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72" name="Entrada de lápiz 271">
                <a:extLst>
                  <a:ext uri="{FF2B5EF4-FFF2-40B4-BE49-F238E27FC236}">
                    <a16:creationId xmlns:a16="http://schemas.microsoft.com/office/drawing/2014/main" id="{3888F4DF-4803-D147-BA5C-AE95AF6BB846}"/>
                  </a:ext>
                </a:extLst>
              </p14:cNvPr>
              <p14:cNvContentPartPr/>
              <p14:nvPr/>
            </p14:nvContentPartPr>
            <p14:xfrm>
              <a:off x="5425676" y="1343141"/>
              <a:ext cx="398880" cy="138960"/>
            </p14:xfrm>
          </p:contentPart>
        </mc:Choice>
        <mc:Fallback xmlns="">
          <p:pic>
            <p:nvPicPr>
              <p:cNvPr id="272" name="Entrada de lápiz 271">
                <a:extLst>
                  <a:ext uri="{FF2B5EF4-FFF2-40B4-BE49-F238E27FC236}">
                    <a16:creationId xmlns:a16="http://schemas.microsoft.com/office/drawing/2014/main" id="{3888F4DF-4803-D147-BA5C-AE95AF6BB84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418116" y="1335581"/>
                <a:ext cx="414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73" name="Entrada de lápiz 272">
                <a:extLst>
                  <a:ext uri="{FF2B5EF4-FFF2-40B4-BE49-F238E27FC236}">
                    <a16:creationId xmlns:a16="http://schemas.microsoft.com/office/drawing/2014/main" id="{A93A908B-4523-CB43-9705-A750E7FB7BF7}"/>
                  </a:ext>
                </a:extLst>
              </p14:cNvPr>
              <p14:cNvContentPartPr/>
              <p14:nvPr/>
            </p14:nvContentPartPr>
            <p14:xfrm>
              <a:off x="5527916" y="1070621"/>
              <a:ext cx="772920" cy="41400"/>
            </p14:xfrm>
          </p:contentPart>
        </mc:Choice>
        <mc:Fallback xmlns="">
          <p:pic>
            <p:nvPicPr>
              <p:cNvPr id="273" name="Entrada de lápiz 272">
                <a:extLst>
                  <a:ext uri="{FF2B5EF4-FFF2-40B4-BE49-F238E27FC236}">
                    <a16:creationId xmlns:a16="http://schemas.microsoft.com/office/drawing/2014/main" id="{A93A908B-4523-CB43-9705-A750E7FB7BF7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473916" y="962981"/>
                <a:ext cx="8805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74" name="Entrada de lápiz 273">
                <a:extLst>
                  <a:ext uri="{FF2B5EF4-FFF2-40B4-BE49-F238E27FC236}">
                    <a16:creationId xmlns:a16="http://schemas.microsoft.com/office/drawing/2014/main" id="{3995B68F-7EC8-284C-9FFF-50A8FC94D3A9}"/>
                  </a:ext>
                </a:extLst>
              </p14:cNvPr>
              <p14:cNvContentPartPr/>
              <p14:nvPr/>
            </p14:nvContentPartPr>
            <p14:xfrm>
              <a:off x="6709436" y="1124261"/>
              <a:ext cx="329400" cy="7560"/>
            </p14:xfrm>
          </p:contentPart>
        </mc:Choice>
        <mc:Fallback xmlns="">
          <p:pic>
            <p:nvPicPr>
              <p:cNvPr id="274" name="Entrada de lápiz 273">
                <a:extLst>
                  <a:ext uri="{FF2B5EF4-FFF2-40B4-BE49-F238E27FC236}">
                    <a16:creationId xmlns:a16="http://schemas.microsoft.com/office/drawing/2014/main" id="{3995B68F-7EC8-284C-9FFF-50A8FC94D3A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655436" y="1016261"/>
                <a:ext cx="4370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75" name="Entrada de lápiz 274">
                <a:extLst>
                  <a:ext uri="{FF2B5EF4-FFF2-40B4-BE49-F238E27FC236}">
                    <a16:creationId xmlns:a16="http://schemas.microsoft.com/office/drawing/2014/main" id="{E296E36A-3495-0F4F-B457-920803D9F954}"/>
                  </a:ext>
                </a:extLst>
              </p14:cNvPr>
              <p14:cNvContentPartPr/>
              <p14:nvPr/>
            </p14:nvContentPartPr>
            <p14:xfrm>
              <a:off x="7438436" y="1105901"/>
              <a:ext cx="93600" cy="4320"/>
            </p14:xfrm>
          </p:contentPart>
        </mc:Choice>
        <mc:Fallback xmlns="">
          <p:pic>
            <p:nvPicPr>
              <p:cNvPr id="275" name="Entrada de lápiz 274">
                <a:extLst>
                  <a:ext uri="{FF2B5EF4-FFF2-40B4-BE49-F238E27FC236}">
                    <a16:creationId xmlns:a16="http://schemas.microsoft.com/office/drawing/2014/main" id="{E296E36A-3495-0F4F-B457-920803D9F95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384436" y="998261"/>
                <a:ext cx="201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81" name="Entrada de lápiz 280">
                <a:extLst>
                  <a:ext uri="{FF2B5EF4-FFF2-40B4-BE49-F238E27FC236}">
                    <a16:creationId xmlns:a16="http://schemas.microsoft.com/office/drawing/2014/main" id="{6278E3AB-5719-5741-90A7-3723CD81E26C}"/>
                  </a:ext>
                </a:extLst>
              </p14:cNvPr>
              <p14:cNvContentPartPr/>
              <p14:nvPr/>
            </p14:nvContentPartPr>
            <p14:xfrm>
              <a:off x="6093116" y="1276541"/>
              <a:ext cx="400320" cy="223200"/>
            </p14:xfrm>
          </p:contentPart>
        </mc:Choice>
        <mc:Fallback xmlns="">
          <p:pic>
            <p:nvPicPr>
              <p:cNvPr id="281" name="Entrada de lápiz 280">
                <a:extLst>
                  <a:ext uri="{FF2B5EF4-FFF2-40B4-BE49-F238E27FC236}">
                    <a16:creationId xmlns:a16="http://schemas.microsoft.com/office/drawing/2014/main" id="{6278E3AB-5719-5741-90A7-3723CD81E26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085556" y="1268981"/>
                <a:ext cx="415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82" name="Entrada de lápiz 281">
                <a:extLst>
                  <a:ext uri="{FF2B5EF4-FFF2-40B4-BE49-F238E27FC236}">
                    <a16:creationId xmlns:a16="http://schemas.microsoft.com/office/drawing/2014/main" id="{D2A1215E-494A-F94E-960A-8CB6B533C655}"/>
                  </a:ext>
                </a:extLst>
              </p14:cNvPr>
              <p14:cNvContentPartPr/>
              <p14:nvPr/>
            </p14:nvContentPartPr>
            <p14:xfrm>
              <a:off x="5919956" y="1344941"/>
              <a:ext cx="92160" cy="136440"/>
            </p14:xfrm>
          </p:contentPart>
        </mc:Choice>
        <mc:Fallback xmlns="">
          <p:pic>
            <p:nvPicPr>
              <p:cNvPr id="282" name="Entrada de lápiz 281">
                <a:extLst>
                  <a:ext uri="{FF2B5EF4-FFF2-40B4-BE49-F238E27FC236}">
                    <a16:creationId xmlns:a16="http://schemas.microsoft.com/office/drawing/2014/main" id="{D2A1215E-494A-F94E-960A-8CB6B533C65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912396" y="1337381"/>
                <a:ext cx="1072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85" name="Entrada de lápiz 284">
                <a:extLst>
                  <a:ext uri="{FF2B5EF4-FFF2-40B4-BE49-F238E27FC236}">
                    <a16:creationId xmlns:a16="http://schemas.microsoft.com/office/drawing/2014/main" id="{890891B6-3746-AD46-96A2-8959DCCE9464}"/>
                  </a:ext>
                </a:extLst>
              </p14:cNvPr>
              <p14:cNvContentPartPr/>
              <p14:nvPr/>
            </p14:nvContentPartPr>
            <p14:xfrm>
              <a:off x="5889356" y="1666061"/>
              <a:ext cx="270720" cy="212040"/>
            </p14:xfrm>
          </p:contentPart>
        </mc:Choice>
        <mc:Fallback xmlns="">
          <p:pic>
            <p:nvPicPr>
              <p:cNvPr id="285" name="Entrada de lápiz 284">
                <a:extLst>
                  <a:ext uri="{FF2B5EF4-FFF2-40B4-BE49-F238E27FC236}">
                    <a16:creationId xmlns:a16="http://schemas.microsoft.com/office/drawing/2014/main" id="{890891B6-3746-AD46-96A2-8959DCCE946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881796" y="1658501"/>
                <a:ext cx="28584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132509"/>
      </p:ext>
    </p:extLst>
  </p:cSld>
  <p:clrMapOvr>
    <a:masterClrMapping/>
  </p:clrMapOvr>
</p:sld>
</file>

<file path=ppt/theme/theme1.xml><?xml version="1.0" encoding="utf-8"?>
<a:theme xmlns:a="http://schemas.openxmlformats.org/drawingml/2006/main" name="Phonics Subject for Middle School - 6th Grade:  Daily Phonics by Slidesgo">
  <a:themeElements>
    <a:clrScheme name="Simple Light">
      <a:dk1>
        <a:srgbClr val="191919"/>
      </a:dk1>
      <a:lt1>
        <a:srgbClr val="EEFAFF"/>
      </a:lt1>
      <a:dk2>
        <a:srgbClr val="D42A2A"/>
      </a:dk2>
      <a:lt2>
        <a:srgbClr val="F92E05"/>
      </a:lt2>
      <a:accent1>
        <a:srgbClr val="0C54C8"/>
      </a:accent1>
      <a:accent2>
        <a:srgbClr val="0E64F0"/>
      </a:accent2>
      <a:accent3>
        <a:srgbClr val="269C00"/>
      </a:accent3>
      <a:accent4>
        <a:srgbClr val="34BF00"/>
      </a:accent4>
      <a:accent5>
        <a:srgbClr val="AD2BC9"/>
      </a:accent5>
      <a:accent6>
        <a:srgbClr val="921BA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</Words>
  <Application>Microsoft Macintosh PowerPoint</Application>
  <PresentationFormat>Presentación en pantalla (16:9)</PresentationFormat>
  <Paragraphs>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Actor</vt:lpstr>
      <vt:lpstr>Arial</vt:lpstr>
      <vt:lpstr>Bebas Neue</vt:lpstr>
      <vt:lpstr>Orbitron</vt:lpstr>
      <vt:lpstr>Lalezar</vt:lpstr>
      <vt:lpstr>Phonics Subject for Middle School - 6th Grade:  Daily Phonics by Slidesgo</vt:lpstr>
      <vt:lpstr>UNIDAD 1 NÚMEROS ENTEROS Z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 NÚMEROS ENTEROS Z</dc:title>
  <cp:lastModifiedBy>Microsoft Office User</cp:lastModifiedBy>
  <cp:revision>33</cp:revision>
  <dcterms:modified xsi:type="dcterms:W3CDTF">2026-04-07T03:23:47Z</dcterms:modified>
</cp:coreProperties>
</file>